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32: Intercept Filter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32.3 Step 2: Concrete Filter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</a:t>
            </a:r>
            <a:r>
              <a:rPr lang="en-US" altLang="zh-TW" sz="2000" dirty="0" smtClean="0"/>
              <a:t>filters.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AuthenticationFilter.java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60120" y="1970177"/>
            <a:ext cx="748284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AuthenticationFilter</a:t>
            </a:r>
            <a:r>
              <a:rPr lang="en-US" altLang="zh-TW" sz="2000" dirty="0" smtClean="0"/>
              <a:t> implements Filter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execute(String request){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("Authenticating request: " + request);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32.3 Step 2: Concrete Filter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DebugFilter.java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60120" y="1711097"/>
            <a:ext cx="748284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DebugFilter</a:t>
            </a:r>
            <a:r>
              <a:rPr lang="en-US" altLang="zh-TW" sz="2000" dirty="0" smtClean="0"/>
              <a:t> implements Filter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execute(String request){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("request log: " + request);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32.4 Step 3: Target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32.4 Step 3: Target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Target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Target.java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60120" y="1970177"/>
            <a:ext cx="748284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Target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execute(String request){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("Executing request: " + request);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32.5 Step 4: Target Chain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32.5 Step 4: Target Chain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Filter </a:t>
            </a:r>
            <a:r>
              <a:rPr lang="en-US" altLang="zh-TW" sz="2000" dirty="0" smtClean="0"/>
              <a:t>Chain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FilterChain.java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645920" y="1970177"/>
            <a:ext cx="6797040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java.util.ArrayList</a:t>
            </a:r>
            <a:r>
              <a:rPr lang="en-US" altLang="zh-TW" sz="16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java.util.List</a:t>
            </a:r>
            <a:r>
              <a:rPr lang="en-US" altLang="zh-TW" sz="16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FilterChain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private List&lt;Filter&gt; filters = new ArrayList&lt;Filter&gt;();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private Target </a:t>
            </a:r>
            <a:r>
              <a:rPr lang="en-US" altLang="zh-TW" sz="1600" dirty="0" err="1" smtClean="0"/>
              <a:t>target</a:t>
            </a:r>
            <a:r>
              <a:rPr lang="en-US" altLang="zh-TW" sz="16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</a:t>
            </a:r>
            <a:r>
              <a:rPr lang="en-US" altLang="zh-TW" sz="1600" dirty="0" err="1" smtClean="0"/>
              <a:t>addFilter</a:t>
            </a:r>
            <a:r>
              <a:rPr lang="en-US" altLang="zh-TW" sz="1600" dirty="0" smtClean="0"/>
              <a:t>(Filter </a:t>
            </a:r>
            <a:r>
              <a:rPr lang="en-US" altLang="zh-TW" sz="1600" dirty="0" err="1" smtClean="0"/>
              <a:t>filter</a:t>
            </a:r>
            <a:r>
              <a:rPr lang="en-US" altLang="zh-TW" sz="16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filters.add</a:t>
            </a:r>
            <a:r>
              <a:rPr lang="en-US" altLang="zh-TW" sz="1600" dirty="0" smtClean="0"/>
              <a:t>(filter);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execute(String request){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for (Filter </a:t>
            </a:r>
            <a:r>
              <a:rPr lang="en-US" altLang="zh-TW" sz="1600" dirty="0" err="1" smtClean="0"/>
              <a:t>filter</a:t>
            </a:r>
            <a:r>
              <a:rPr lang="en-US" altLang="zh-TW" sz="1600" dirty="0" smtClean="0"/>
              <a:t> : filters)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</a:t>
            </a:r>
            <a:r>
              <a:rPr lang="en-US" altLang="zh-TW" sz="1600" dirty="0" err="1" smtClean="0"/>
              <a:t>filter.execute</a:t>
            </a:r>
            <a:r>
              <a:rPr lang="en-US" altLang="zh-TW" sz="1600" dirty="0" smtClean="0"/>
              <a:t>(request);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target.execute</a:t>
            </a:r>
            <a:r>
              <a:rPr lang="en-US" altLang="zh-TW" sz="1600" dirty="0" smtClean="0"/>
              <a:t>(request);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</a:t>
            </a:r>
            <a:r>
              <a:rPr lang="en-US" altLang="zh-TW" sz="1600" dirty="0" err="1" smtClean="0"/>
              <a:t>setTarget</a:t>
            </a:r>
            <a:r>
              <a:rPr lang="en-US" altLang="zh-TW" sz="1600" dirty="0" smtClean="0"/>
              <a:t>(Target </a:t>
            </a:r>
            <a:r>
              <a:rPr lang="en-US" altLang="zh-TW" sz="1600" dirty="0" err="1" smtClean="0"/>
              <a:t>target</a:t>
            </a:r>
            <a:r>
              <a:rPr lang="en-US" altLang="zh-TW" sz="16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this.target</a:t>
            </a:r>
            <a:r>
              <a:rPr lang="en-US" altLang="zh-TW" sz="1600" dirty="0" smtClean="0"/>
              <a:t> = target;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32.6 Step 5: Filter Manager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32.6 Step 5: Filter Manager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Filter </a:t>
            </a:r>
            <a:r>
              <a:rPr lang="en-US" altLang="zh-TW" sz="2000" dirty="0" smtClean="0"/>
              <a:t>Manager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FilterManager.java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56360" y="1970177"/>
            <a:ext cx="6797040" cy="4093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FilterChain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filterChain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(Target </a:t>
            </a:r>
            <a:r>
              <a:rPr lang="en-US" altLang="zh-TW" sz="2000" dirty="0" err="1" smtClean="0"/>
              <a:t>target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filterChain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FilterChain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filterChain.setTarget</a:t>
            </a:r>
            <a:r>
              <a:rPr lang="en-US" altLang="zh-TW" sz="2000" dirty="0" smtClean="0"/>
              <a:t>(target);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setFilter</a:t>
            </a:r>
            <a:r>
              <a:rPr lang="en-US" altLang="zh-TW" sz="2000" dirty="0" smtClean="0"/>
              <a:t>(Filter </a:t>
            </a:r>
            <a:r>
              <a:rPr lang="en-US" altLang="zh-TW" sz="2000" dirty="0" err="1" smtClean="0"/>
              <a:t>filter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filterChain.addFilter</a:t>
            </a:r>
            <a:r>
              <a:rPr lang="en-US" altLang="zh-TW" sz="2000" dirty="0" smtClean="0"/>
              <a:t>(filter);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filterRequest</a:t>
            </a:r>
            <a:r>
              <a:rPr lang="en-US" altLang="zh-TW" sz="2000" dirty="0" smtClean="0"/>
              <a:t>(String request){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filterChain.execute</a:t>
            </a:r>
            <a:r>
              <a:rPr lang="en-US" altLang="zh-TW" sz="2000" dirty="0" smtClean="0"/>
              <a:t>(request);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32.7 Step 6: Client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32.7 Step 6: Client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Client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Client.java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56360" y="1970177"/>
            <a:ext cx="679704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Client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setFilterManager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this.filterManager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sendRequest</a:t>
            </a:r>
            <a:r>
              <a:rPr lang="en-US" altLang="zh-TW" sz="2000" dirty="0" smtClean="0"/>
              <a:t>(String request){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filterManager.filterRequest</a:t>
            </a:r>
            <a:r>
              <a:rPr lang="en-US" altLang="zh-TW" sz="2000" dirty="0" smtClean="0"/>
              <a:t>(request);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Intercept Filter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32.8 Step 7: Intercept Filter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32.8 Step 7: Intercept Filter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smtClean="0"/>
              <a:t>Client</a:t>
            </a:r>
            <a:r>
              <a:rPr lang="en-US" altLang="zh-TW" sz="2000" dirty="0" smtClean="0"/>
              <a:t> to demonstrate Intercepting Filter Design </a:t>
            </a:r>
            <a:r>
              <a:rPr lang="en-US" altLang="zh-TW" sz="2000" dirty="0" smtClean="0"/>
              <a:t>Pattern.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InterceptingFilterDemo.java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670560" y="1970177"/>
            <a:ext cx="7879080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InterceptingFilterDemo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(new Target());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filterManager.setFilter</a:t>
            </a:r>
            <a:r>
              <a:rPr lang="en-US" altLang="zh-TW" sz="2000" dirty="0" smtClean="0"/>
              <a:t>(new </a:t>
            </a:r>
            <a:r>
              <a:rPr lang="en-US" altLang="zh-TW" sz="2000" dirty="0" err="1" smtClean="0"/>
              <a:t>AuthenticationFilter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filterManager.setFilter</a:t>
            </a:r>
            <a:r>
              <a:rPr lang="en-US" altLang="zh-TW" sz="2000" dirty="0" smtClean="0"/>
              <a:t>(new </a:t>
            </a:r>
            <a:r>
              <a:rPr lang="en-US" altLang="zh-TW" sz="2000" dirty="0" err="1" smtClean="0"/>
              <a:t>DebugFilter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Client </a:t>
            </a:r>
            <a:r>
              <a:rPr lang="en-US" altLang="zh-TW" sz="2000" dirty="0" err="1" smtClean="0"/>
              <a:t>client</a:t>
            </a:r>
            <a:r>
              <a:rPr lang="en-US" altLang="zh-TW" sz="2000" dirty="0" smtClean="0"/>
              <a:t> = new Client();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client.setFilterManager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filterManager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client.sendRequest</a:t>
            </a:r>
            <a:r>
              <a:rPr lang="en-US" altLang="zh-TW" sz="2000" dirty="0" smtClean="0"/>
              <a:t>("HOME");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32.9 Step 8: Run Intercept Filter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32.9 Step 8: Run Intercept Filter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InterceptingFilterDemo.java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245" y="1681163"/>
            <a:ext cx="6381750" cy="4105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32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Intercept Filter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intercepting filter design pattern is used when we want to do some pre-processing / post-processing with request or response of the application.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Filters </a:t>
            </a:r>
            <a:r>
              <a:rPr lang="en-US" altLang="zh-TW" sz="2000" dirty="0" smtClean="0"/>
              <a:t>are defined and applied on the request before passing the request to actual target application. Filters can do the authentication/ authorization/ logging or tracking of request and then pass the requests to corresponding handlers.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are the entities of this type of design </a:t>
            </a:r>
            <a:r>
              <a:rPr lang="en-US" altLang="zh-TW" sz="2000" dirty="0" smtClean="0"/>
              <a:t>pattern.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Filter</a:t>
            </a:r>
            <a:r>
              <a:rPr lang="en-US" altLang="zh-TW" sz="2000" dirty="0" smtClean="0"/>
              <a:t> - Filter which will performs certain task prior or after execution of request by request </a:t>
            </a:r>
            <a:r>
              <a:rPr lang="en-US" altLang="zh-TW" sz="2000" dirty="0" smtClean="0"/>
              <a:t>handler.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Filter </a:t>
            </a:r>
            <a:r>
              <a:rPr lang="en-US" altLang="zh-TW" sz="2000" b="1" dirty="0" smtClean="0"/>
              <a:t>Chain</a:t>
            </a:r>
            <a:r>
              <a:rPr lang="en-US" altLang="zh-TW" sz="2000" dirty="0" smtClean="0"/>
              <a:t> - Filter Chain carries multiple filters and help to execute them in defined order on </a:t>
            </a:r>
            <a:r>
              <a:rPr lang="en-US" altLang="zh-TW" sz="2000" dirty="0" smtClean="0"/>
              <a:t>target.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Target</a:t>
            </a:r>
            <a:r>
              <a:rPr lang="en-US" altLang="zh-TW" sz="2000" dirty="0" smtClean="0"/>
              <a:t> - Target object is the request </a:t>
            </a:r>
            <a:r>
              <a:rPr lang="en-US" altLang="zh-TW" sz="2000" dirty="0" smtClean="0"/>
              <a:t>handler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Filter </a:t>
            </a:r>
            <a:r>
              <a:rPr lang="en-US" altLang="zh-TW" sz="2000" b="1" dirty="0" smtClean="0"/>
              <a:t>Manager</a:t>
            </a:r>
            <a:r>
              <a:rPr lang="en-US" altLang="zh-TW" sz="2000" dirty="0" smtClean="0"/>
              <a:t> - Filter Manager manages the filters and Filter </a:t>
            </a:r>
            <a:r>
              <a:rPr lang="en-US" altLang="zh-TW" sz="2000" dirty="0" smtClean="0"/>
              <a:t>Chain.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Client</a:t>
            </a:r>
            <a:r>
              <a:rPr lang="en-US" altLang="zh-TW" sz="2000" dirty="0" smtClean="0"/>
              <a:t> - Client is the object who sends request to the Target object.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32.1 Intercept Filter Pattern Implementation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32.1 Intercept Filter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 </a:t>
            </a:r>
            <a:r>
              <a:rPr lang="en-US" altLang="zh-TW" sz="2000" i="1" dirty="0" err="1" smtClean="0"/>
              <a:t>FilterChain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FilterManager</a:t>
            </a:r>
            <a:r>
              <a:rPr lang="en-US" altLang="zh-TW" sz="2000" dirty="0" smtClean="0"/>
              <a:t>, </a:t>
            </a:r>
            <a:r>
              <a:rPr lang="en-US" altLang="zh-TW" sz="2000" i="1" dirty="0" smtClean="0"/>
              <a:t>Target</a:t>
            </a:r>
            <a:r>
              <a:rPr lang="en-US" altLang="zh-TW" sz="2000" dirty="0" smtClean="0"/>
              <a:t>, </a:t>
            </a:r>
            <a:r>
              <a:rPr lang="en-US" altLang="zh-TW" sz="2000" dirty="0" smtClean="0"/>
              <a:t>and </a:t>
            </a:r>
            <a:r>
              <a:rPr lang="en-US" altLang="zh-TW" sz="2000" i="1" dirty="0" smtClean="0"/>
              <a:t>Client</a:t>
            </a:r>
            <a:r>
              <a:rPr lang="en-US" altLang="zh-TW" sz="2000" dirty="0" smtClean="0"/>
              <a:t> as various objects representing our entities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AuthenticationFilter</a:t>
            </a:r>
            <a:r>
              <a:rPr lang="en-US" altLang="zh-TW" sz="2000" dirty="0" smtClean="0"/>
              <a:t> and </a:t>
            </a:r>
            <a:r>
              <a:rPr lang="en-US" altLang="zh-TW" sz="2000" i="1" dirty="0" err="1" smtClean="0"/>
              <a:t>DebugFilter</a:t>
            </a:r>
            <a:r>
              <a:rPr lang="en-US" altLang="zh-TW" sz="2000" dirty="0" smtClean="0"/>
              <a:t> represent concrete </a:t>
            </a:r>
            <a:r>
              <a:rPr lang="en-US" altLang="zh-TW" sz="2000" dirty="0" smtClean="0"/>
              <a:t>filters.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InterceptingFilterDemo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smtClean="0"/>
              <a:t>Client</a:t>
            </a:r>
            <a:r>
              <a:rPr lang="en-US" altLang="zh-TW" sz="2000" dirty="0" smtClean="0"/>
              <a:t> to demonstrate Intercepting Filter Design Pattern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32.1 Intercept Filter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Intercept Filter Pattern Diagram: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7098" y="1600200"/>
            <a:ext cx="6039077" cy="46520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32.2 Step 1: Filter Interface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32.2 Step 1: Filter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https://www.tutorialspoint.com/design_pattern/intercepting_filter_pattern.htm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Filter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Filter.java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60120" y="1970177"/>
            <a:ext cx="748284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Filter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execute(String request);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32.3 Step 2: Concrete Filter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8279</TotalTime>
  <Words>672</Words>
  <Application>Microsoft Office PowerPoint</Application>
  <PresentationFormat>如螢幕大小 (4:3)</PresentationFormat>
  <Paragraphs>181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Office Theme</vt:lpstr>
      <vt:lpstr>Facet</vt:lpstr>
      <vt:lpstr>投影片 1</vt:lpstr>
      <vt:lpstr>投影片 2</vt:lpstr>
      <vt:lpstr>32 Intercept Filter Pattern</vt:lpstr>
      <vt:lpstr>投影片 4</vt:lpstr>
      <vt:lpstr>32.1 Intercept Filter Pattern Implementation</vt:lpstr>
      <vt:lpstr>32.1 Intercept Filter Pattern Implementation</vt:lpstr>
      <vt:lpstr>投影片 7</vt:lpstr>
      <vt:lpstr>32.2 Step 1: Filter Interface</vt:lpstr>
      <vt:lpstr>投影片 9</vt:lpstr>
      <vt:lpstr>32.3 Step 2: Concrete Filter</vt:lpstr>
      <vt:lpstr>32.3 Step 2: Concrete Filter</vt:lpstr>
      <vt:lpstr>投影片 12</vt:lpstr>
      <vt:lpstr>32.4 Step 3: Target</vt:lpstr>
      <vt:lpstr>投影片 14</vt:lpstr>
      <vt:lpstr>32.5 Step 4: Target Chain</vt:lpstr>
      <vt:lpstr>投影片 16</vt:lpstr>
      <vt:lpstr>32.6 Step 5: Filter Manager</vt:lpstr>
      <vt:lpstr>投影片 18</vt:lpstr>
      <vt:lpstr>32.7 Step 6: Client</vt:lpstr>
      <vt:lpstr>投影片 20</vt:lpstr>
      <vt:lpstr>32.8 Step 7: Intercept Filter Demo</vt:lpstr>
      <vt:lpstr>投影片 22</vt:lpstr>
      <vt:lpstr>32.9 Step 8: Run Intercept Filter Demo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1661</cp:revision>
  <dcterms:created xsi:type="dcterms:W3CDTF">2015-10-11T19:53:33Z</dcterms:created>
  <dcterms:modified xsi:type="dcterms:W3CDTF">2017-03-28T05:30:38Z</dcterms:modified>
</cp:coreProperties>
</file>