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56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95" r:id="rId11"/>
    <p:sldId id="296" r:id="rId12"/>
    <p:sldId id="292" r:id="rId13"/>
    <p:sldId id="293" r:id="rId14"/>
    <p:sldId id="294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2" d="100"/>
          <a:sy n="62" d="100"/>
        </p:scale>
        <p:origin x="-1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33: Service Locator 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33.3 Step 2: Concrete Service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https://www.tutorialspoint.com/design_pattern/service_locator_pattern.htm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concrete </a:t>
            </a:r>
            <a:r>
              <a:rPr lang="en-US" altLang="zh-TW" sz="2000" dirty="0" smtClean="0"/>
              <a:t>services.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Service1.java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88720" y="1939697"/>
            <a:ext cx="7147560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Service1 implements Service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execute(){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("Executing Service1");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 </a:t>
            </a:r>
            <a:r>
              <a:rPr lang="en-US" altLang="zh-TW" sz="2000" dirty="0" err="1" smtClean="0"/>
              <a:t>getName</a:t>
            </a:r>
            <a:r>
              <a:rPr lang="en-US" altLang="zh-TW" sz="20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"Service1";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33.3 Step 2: Concrete Service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https://www.tutorialspoint.com/design_pattern/service_locator_pattern.htm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Service2.java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03960" y="1772057"/>
            <a:ext cx="7147560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Service2 implements Service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execute(){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("Executing Service2");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 </a:t>
            </a:r>
            <a:r>
              <a:rPr lang="en-US" altLang="zh-TW" sz="2000" dirty="0" err="1" smtClean="0"/>
              <a:t>getName</a:t>
            </a:r>
            <a:r>
              <a:rPr lang="en-US" altLang="zh-TW" sz="20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"Service2";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33.4 Step 2: JNDI Lookup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33.4 Step 3: JNDI Lookup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https://www.tutorialspoint.com/design_pattern/service_locator_pattern.htm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err="1" smtClean="0"/>
              <a:t>InitialContext</a:t>
            </a:r>
            <a:r>
              <a:rPr lang="en-US" altLang="zh-TW" sz="2000" dirty="0" smtClean="0"/>
              <a:t> for JNDI </a:t>
            </a:r>
            <a:r>
              <a:rPr lang="en-US" altLang="zh-TW" sz="2000" dirty="0" smtClean="0"/>
              <a:t>(Java Naming and Directory Interface) lookup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InitialContext.java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426720" y="1939697"/>
            <a:ext cx="8397240" cy="40934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InitialContext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Object lookup(String </a:t>
            </a:r>
            <a:r>
              <a:rPr lang="en-US" altLang="zh-TW" sz="2000" dirty="0" err="1" smtClean="0"/>
              <a:t>jndiName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if(</a:t>
            </a:r>
            <a:r>
              <a:rPr lang="en-US" altLang="zh-TW" sz="2000" dirty="0" err="1" smtClean="0"/>
              <a:t>jndiName.equalsIgnoreCase</a:t>
            </a:r>
            <a:r>
              <a:rPr lang="en-US" altLang="zh-TW" sz="2000" dirty="0" smtClean="0"/>
              <a:t>("SERVICE1")){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("Looking up and creating a new Service1 object");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return new Service1();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else if (</a:t>
            </a:r>
            <a:r>
              <a:rPr lang="en-US" altLang="zh-TW" sz="2000" dirty="0" err="1" smtClean="0"/>
              <a:t>jndiName.equalsIgnoreCase</a:t>
            </a:r>
            <a:r>
              <a:rPr lang="en-US" altLang="zh-TW" sz="2000" dirty="0" smtClean="0"/>
              <a:t>("SERVICE2")){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("Looking up and creating a new Service2 object");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return new Service2();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null;	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33.5 Step 4: Cache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33.5 Step 4: Cache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https://www.tutorialspoint.com/design_pattern/service_locator_pattern.htm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Cache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Cache.java (1)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426720" y="1939697"/>
            <a:ext cx="8397240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java.util.ArrayList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java.util.List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Cache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List&lt;Service&gt; services;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Cache(){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services = new ArrayList&lt;Service&gt;();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</a:t>
            </a:r>
            <a:r>
              <a:rPr lang="en-US" altLang="zh-TW" sz="2000" dirty="0" smtClean="0"/>
              <a:t>}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33.5 Step 4: Cache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https://www.tutorialspoint.com/design_pattern/service_locator_pattern.htm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Cache.java (2)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533400" y="1619657"/>
            <a:ext cx="8397240" cy="3170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smtClean="0"/>
              <a:t>Service </a:t>
            </a:r>
            <a:r>
              <a:rPr lang="en-US" altLang="zh-TW" sz="2000" dirty="0" err="1" smtClean="0"/>
              <a:t>getService</a:t>
            </a:r>
            <a:r>
              <a:rPr lang="en-US" altLang="zh-TW" sz="2000" dirty="0" smtClean="0"/>
              <a:t>(String </a:t>
            </a:r>
            <a:r>
              <a:rPr lang="en-US" altLang="zh-TW" sz="2000" dirty="0" err="1" smtClean="0"/>
              <a:t>serviceName</a:t>
            </a:r>
            <a:r>
              <a:rPr lang="en-US" altLang="zh-TW" sz="2000" dirty="0" smtClean="0"/>
              <a:t>){ 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for (Service </a:t>
            </a:r>
            <a:r>
              <a:rPr lang="en-US" altLang="zh-TW" sz="2000" dirty="0" err="1" smtClean="0"/>
              <a:t>service</a:t>
            </a:r>
            <a:r>
              <a:rPr lang="en-US" altLang="zh-TW" sz="2000" dirty="0" smtClean="0"/>
              <a:t> : services)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if(</a:t>
            </a:r>
            <a:r>
              <a:rPr lang="en-US" altLang="zh-TW" sz="2000" dirty="0" err="1" smtClean="0"/>
              <a:t>service.getName</a:t>
            </a:r>
            <a:r>
              <a:rPr lang="en-US" altLang="zh-TW" sz="2000" dirty="0" smtClean="0"/>
              <a:t>().</a:t>
            </a:r>
            <a:r>
              <a:rPr lang="en-US" altLang="zh-TW" sz="2000" dirty="0" err="1" smtClean="0"/>
              <a:t>equalsIgnoreCase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serviceName</a:t>
            </a:r>
            <a:r>
              <a:rPr lang="en-US" altLang="zh-TW" sz="2000" dirty="0" smtClean="0"/>
              <a:t>)){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("Returning cached  " + </a:t>
            </a:r>
            <a:r>
              <a:rPr lang="en-US" altLang="zh-TW" sz="2000" dirty="0" err="1" smtClean="0"/>
              <a:t>serviceName</a:t>
            </a:r>
            <a:r>
              <a:rPr lang="en-US" altLang="zh-TW" sz="2000" dirty="0" smtClean="0"/>
              <a:t>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			+ " object");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   return service;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null;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</a:t>
            </a:r>
            <a:r>
              <a:rPr lang="en-US" altLang="zh-TW" sz="2000" dirty="0" smtClean="0"/>
              <a:t>}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33.5 Step 4: Cache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https://www.tutorialspoint.com/design_pattern/service_locator_pattern.htm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Cache.java (3)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533400" y="1619657"/>
            <a:ext cx="8397240" cy="37856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smtClean="0"/>
              <a:t>void </a:t>
            </a:r>
            <a:r>
              <a:rPr lang="en-US" altLang="zh-TW" sz="2000" dirty="0" err="1" smtClean="0"/>
              <a:t>addService</a:t>
            </a:r>
            <a:r>
              <a:rPr lang="en-US" altLang="zh-TW" sz="2000" dirty="0" smtClean="0"/>
              <a:t>(Service </a:t>
            </a:r>
            <a:r>
              <a:rPr lang="en-US" altLang="zh-TW" sz="2000" dirty="0" err="1" smtClean="0"/>
              <a:t>newService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boolean exists = false;     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for (Service </a:t>
            </a:r>
            <a:r>
              <a:rPr lang="en-US" altLang="zh-TW" sz="2000" dirty="0" err="1" smtClean="0"/>
              <a:t>service</a:t>
            </a:r>
            <a:r>
              <a:rPr lang="en-US" altLang="zh-TW" sz="2000" dirty="0" smtClean="0"/>
              <a:t> : services)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if(</a:t>
            </a:r>
            <a:r>
              <a:rPr lang="en-US" altLang="zh-TW" sz="2000" dirty="0" err="1" smtClean="0"/>
              <a:t>service.getName</a:t>
            </a:r>
            <a:r>
              <a:rPr lang="en-US" altLang="zh-TW" sz="2000" dirty="0" smtClean="0"/>
              <a:t>().</a:t>
            </a:r>
            <a:r>
              <a:rPr lang="en-US" altLang="zh-TW" sz="2000" dirty="0" err="1" smtClean="0"/>
              <a:t>equalsIgnoreCase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newService.getName</a:t>
            </a:r>
            <a:r>
              <a:rPr lang="en-US" altLang="zh-TW" sz="2000" dirty="0" smtClean="0"/>
              <a:t>())){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   exists = true;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if(!exists){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</a:t>
            </a:r>
            <a:r>
              <a:rPr lang="en-US" altLang="zh-TW" sz="2000" dirty="0" err="1" smtClean="0"/>
              <a:t>services.add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newService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33.6 Step 5: Service Locator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33.6 Step 5: Service Locator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https://www.tutorialspoint.com/design_pattern/service_locator_pattern.htm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Service </a:t>
            </a:r>
            <a:r>
              <a:rPr lang="en-US" altLang="zh-TW" sz="2000" dirty="0" smtClean="0"/>
              <a:t>Locator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ServiceLocator.java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64920" y="1939697"/>
            <a:ext cx="6583680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public class </a:t>
            </a:r>
            <a:r>
              <a:rPr lang="en-US" altLang="zh-TW" dirty="0" err="1" smtClean="0"/>
              <a:t>ServiceLocator</a:t>
            </a:r>
            <a:r>
              <a:rPr lang="en-US" altLang="zh-TW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private static Cache </a:t>
            </a:r>
            <a:r>
              <a:rPr lang="en-US" altLang="zh-TW" dirty="0" err="1" smtClean="0"/>
              <a:t>cache</a:t>
            </a:r>
            <a:r>
              <a:rPr lang="en-US" altLang="zh-TW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static 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cache = new Cache();		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public static Service </a:t>
            </a:r>
            <a:r>
              <a:rPr lang="en-US" altLang="zh-TW" dirty="0" err="1" smtClean="0"/>
              <a:t>getService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jndiName</a:t>
            </a:r>
            <a:r>
              <a:rPr lang="en-US" altLang="zh-TW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Service </a:t>
            </a:r>
            <a:r>
              <a:rPr lang="en-US" altLang="zh-TW" dirty="0" err="1" smtClean="0"/>
              <a:t>service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cache.getService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jndiName</a:t>
            </a:r>
            <a:r>
              <a:rPr lang="en-US" altLang="zh-TW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if(service != null){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   return service;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InitialContext</a:t>
            </a:r>
            <a:r>
              <a:rPr lang="en-US" altLang="zh-TW" dirty="0" smtClean="0"/>
              <a:t> context = new </a:t>
            </a:r>
            <a:r>
              <a:rPr lang="en-US" altLang="zh-TW" dirty="0" err="1" smtClean="0"/>
              <a:t>InitialContext</a:t>
            </a:r>
            <a:r>
              <a:rPr lang="en-US" altLang="zh-TW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Service service1 = (Service)</a:t>
            </a:r>
            <a:r>
              <a:rPr lang="en-US" altLang="zh-TW" dirty="0" err="1" smtClean="0"/>
              <a:t>context.lookup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jndiName</a:t>
            </a:r>
            <a:r>
              <a:rPr lang="en-US" altLang="zh-TW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cache.addService</a:t>
            </a:r>
            <a:r>
              <a:rPr lang="en-US" altLang="zh-TW" dirty="0" smtClean="0"/>
              <a:t>(service1);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return service1;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 Service Locator 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33.7 Step 6: Service Locator Pattern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33.7 Step 6: Service Locator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https://www.tutorialspoint.com/design_pattern/service_locator_pattern.htm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</a:t>
            </a:r>
            <a:r>
              <a:rPr lang="en-US" altLang="zh-TW" sz="2000" dirty="0" smtClean="0"/>
              <a:t>the </a:t>
            </a:r>
            <a:r>
              <a:rPr lang="en-US" altLang="zh-TW" sz="2000" i="1" dirty="0" err="1" smtClean="0"/>
              <a:t>ServiceLocator</a:t>
            </a:r>
            <a:r>
              <a:rPr lang="en-US" altLang="zh-TW" sz="2000" dirty="0" smtClean="0"/>
              <a:t> to demonstrate Service Locator Design </a:t>
            </a:r>
            <a:r>
              <a:rPr lang="en-US" altLang="zh-TW" sz="2000" dirty="0" smtClean="0"/>
              <a:t>Pattern.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ServiceLocatorPatternDemo.java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64920" y="1939697"/>
            <a:ext cx="6583680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public class </a:t>
            </a:r>
            <a:r>
              <a:rPr lang="en-US" altLang="zh-TW" dirty="0" err="1" smtClean="0"/>
              <a:t>ServiceLocatorPatternDemo</a:t>
            </a:r>
            <a:r>
              <a:rPr lang="en-US" altLang="zh-TW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Service </a:t>
            </a:r>
            <a:r>
              <a:rPr lang="en-US" altLang="zh-TW" dirty="0" err="1" smtClean="0"/>
              <a:t>service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ServiceLocator.getService</a:t>
            </a:r>
            <a:r>
              <a:rPr lang="en-US" altLang="zh-TW" dirty="0" smtClean="0"/>
              <a:t>("Service1");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service.execute</a:t>
            </a:r>
            <a:r>
              <a:rPr lang="en-US" altLang="zh-TW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service = </a:t>
            </a:r>
            <a:r>
              <a:rPr lang="en-US" altLang="zh-TW" dirty="0" err="1" smtClean="0"/>
              <a:t>ServiceLocator.getService</a:t>
            </a:r>
            <a:r>
              <a:rPr lang="en-US" altLang="zh-TW" dirty="0" smtClean="0"/>
              <a:t>("Service2");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service.execute</a:t>
            </a:r>
            <a:r>
              <a:rPr lang="en-US" altLang="zh-TW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service = </a:t>
            </a:r>
            <a:r>
              <a:rPr lang="en-US" altLang="zh-TW" dirty="0" err="1" smtClean="0"/>
              <a:t>ServiceLocator.getService</a:t>
            </a:r>
            <a:r>
              <a:rPr lang="en-US" altLang="zh-TW" dirty="0" smtClean="0"/>
              <a:t>("Service1");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service.execute</a:t>
            </a:r>
            <a:r>
              <a:rPr lang="en-US" altLang="zh-TW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service = </a:t>
            </a:r>
            <a:r>
              <a:rPr lang="en-US" altLang="zh-TW" dirty="0" err="1" smtClean="0"/>
              <a:t>ServiceLocator.getService</a:t>
            </a:r>
            <a:r>
              <a:rPr lang="en-US" altLang="zh-TW" dirty="0" smtClean="0"/>
              <a:t>("Service2");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service.execute</a:t>
            </a:r>
            <a:r>
              <a:rPr lang="en-US" altLang="zh-TW" dirty="0" smtClean="0"/>
              <a:t>();		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33.8 Step 7: Run Service Locator Pattern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33.8 Step 7: Run Service Locator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https://www.tutorialspoint.com/design_pattern/service_locator_pattern.htm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</a:t>
            </a:r>
            <a:r>
              <a:rPr lang="en-US" altLang="zh-TW" sz="2000" i="1" dirty="0" smtClean="0"/>
              <a:t> ServiceLocatorPatternDemo.java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9210" y="1664970"/>
            <a:ext cx="6362700" cy="45339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33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 Service Locator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https://www.tutorialspoint.com/design_pattern/service_locator_pattern.htm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5016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service locator design pattern is used when we want to locate various services using JNDI lookup.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Considering </a:t>
            </a:r>
            <a:r>
              <a:rPr lang="en-US" altLang="zh-TW" sz="2000" dirty="0" smtClean="0"/>
              <a:t>high cost of looking up JNDI for a service, Service Locator pattern makes use of caching technique. For the first time a service is required, Service Locator looks up in JNDI and caches the service </a:t>
            </a:r>
            <a:r>
              <a:rPr lang="en-US" altLang="zh-TW" sz="2000" dirty="0" smtClean="0"/>
              <a:t>object.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Further </a:t>
            </a:r>
            <a:r>
              <a:rPr lang="en-US" altLang="zh-TW" sz="2000" dirty="0" smtClean="0"/>
              <a:t>lookup or same service via Service Locator is done in its cache which improves the performance of application to great extent.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</a:t>
            </a:r>
            <a:r>
              <a:rPr lang="en-US" altLang="zh-TW" sz="2000" dirty="0" smtClean="0"/>
              <a:t>are the entities of this type of design </a:t>
            </a:r>
            <a:r>
              <a:rPr lang="en-US" altLang="zh-TW" sz="2000" dirty="0" smtClean="0"/>
              <a:t>pattern.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Service</a:t>
            </a:r>
            <a:r>
              <a:rPr lang="en-US" altLang="zh-TW" sz="2000" dirty="0" smtClean="0"/>
              <a:t> - Actual Service which will process the request. Reference of such service is to be looked upon in JNDI </a:t>
            </a:r>
            <a:r>
              <a:rPr lang="en-US" altLang="zh-TW" sz="2000" dirty="0" smtClean="0"/>
              <a:t>server.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Context </a:t>
            </a:r>
            <a:r>
              <a:rPr lang="en-US" altLang="zh-TW" sz="2000" b="1" dirty="0" smtClean="0"/>
              <a:t>/ Initial Context</a:t>
            </a:r>
            <a:r>
              <a:rPr lang="en-US" altLang="zh-TW" sz="2000" dirty="0" smtClean="0"/>
              <a:t> - JNDI Context carries the reference to service used for lookup </a:t>
            </a:r>
            <a:r>
              <a:rPr lang="en-US" altLang="zh-TW" sz="2000" dirty="0" smtClean="0"/>
              <a:t>purpose.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Service </a:t>
            </a:r>
            <a:r>
              <a:rPr lang="en-US" altLang="zh-TW" sz="2000" b="1" dirty="0" smtClean="0"/>
              <a:t>Locator</a:t>
            </a:r>
            <a:r>
              <a:rPr lang="en-US" altLang="zh-TW" sz="2000" dirty="0" smtClean="0"/>
              <a:t> - Service Locator is a single point of contact to get services by JNDI lookup caching the </a:t>
            </a:r>
            <a:r>
              <a:rPr lang="en-US" altLang="zh-TW" sz="2000" dirty="0" smtClean="0"/>
              <a:t>services.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Cache</a:t>
            </a:r>
            <a:r>
              <a:rPr lang="en-US" altLang="zh-TW" sz="2000" dirty="0" smtClean="0"/>
              <a:t> - Cache to store references of services to reuse </a:t>
            </a:r>
            <a:r>
              <a:rPr lang="en-US" altLang="zh-TW" sz="2000" dirty="0" smtClean="0"/>
              <a:t>them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Client</a:t>
            </a:r>
            <a:r>
              <a:rPr lang="en-US" altLang="zh-TW" sz="2000" dirty="0" smtClean="0"/>
              <a:t> - Client is the object that invokes the services via </a:t>
            </a:r>
            <a:r>
              <a:rPr lang="en-US" altLang="zh-TW" sz="2000" dirty="0" err="1" smtClean="0"/>
              <a:t>ServiceLocator</a:t>
            </a:r>
            <a:r>
              <a:rPr lang="en-US" altLang="zh-TW" sz="2000" dirty="0" smtClean="0"/>
              <a:t>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33.1 Service Locator Pattern Implementation</a:t>
            </a:r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33.1 Service Locator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https://www.tutorialspoint.com/design_pattern/service_locator_pattern.htm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are going to create a </a:t>
            </a:r>
            <a:r>
              <a:rPr lang="en-US" altLang="zh-TW" sz="2000" i="1" dirty="0" err="1" smtClean="0"/>
              <a:t>ServiceLocator</a:t>
            </a:r>
            <a:r>
              <a:rPr lang="en-US" altLang="zh-TW" sz="2000" dirty="0" smtClean="0"/>
              <a:t>, </a:t>
            </a:r>
            <a:r>
              <a:rPr lang="en-US" altLang="zh-TW" sz="2000" i="1" dirty="0" err="1" smtClean="0"/>
              <a:t>InitialContext</a:t>
            </a:r>
            <a:r>
              <a:rPr lang="en-US" altLang="zh-TW" sz="2000" dirty="0" smtClean="0"/>
              <a:t>, </a:t>
            </a:r>
            <a:r>
              <a:rPr lang="en-US" altLang="zh-TW" sz="2000" i="1" dirty="0" smtClean="0"/>
              <a:t>Cache</a:t>
            </a:r>
            <a:r>
              <a:rPr lang="en-US" altLang="zh-TW" sz="2000" dirty="0" smtClean="0"/>
              <a:t>, </a:t>
            </a:r>
            <a:r>
              <a:rPr lang="en-US" altLang="zh-TW" sz="2000" dirty="0" smtClean="0"/>
              <a:t>and </a:t>
            </a:r>
            <a:r>
              <a:rPr lang="en-US" altLang="zh-TW" sz="2000" i="1" dirty="0" smtClean="0"/>
              <a:t>Service</a:t>
            </a:r>
            <a:r>
              <a:rPr lang="en-US" altLang="zh-TW" sz="2000" dirty="0" smtClean="0"/>
              <a:t> as various objects representing our entities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Service1</a:t>
            </a:r>
            <a:r>
              <a:rPr lang="en-US" altLang="zh-TW" sz="2000" dirty="0" smtClean="0"/>
              <a:t> and </a:t>
            </a:r>
            <a:r>
              <a:rPr lang="en-US" altLang="zh-TW" sz="2000" i="1" dirty="0" smtClean="0"/>
              <a:t>Service2</a:t>
            </a:r>
            <a:r>
              <a:rPr lang="en-US" altLang="zh-TW" sz="2000" dirty="0" smtClean="0"/>
              <a:t> represent concrete </a:t>
            </a:r>
            <a:r>
              <a:rPr lang="en-US" altLang="zh-TW" sz="2000" dirty="0" smtClean="0"/>
              <a:t>services.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ServiceLocatorPatternDemo</a:t>
            </a:r>
            <a:r>
              <a:rPr lang="en-US" altLang="zh-TW" sz="2000" dirty="0" smtClean="0"/>
              <a:t>, our demo class, is acting as a client here and will use </a:t>
            </a:r>
            <a:r>
              <a:rPr lang="en-US" altLang="zh-TW" sz="2000" i="1" dirty="0" err="1" smtClean="0"/>
              <a:t>ServiceLocator</a:t>
            </a:r>
            <a:r>
              <a:rPr lang="en-US" altLang="zh-TW" sz="2000" dirty="0" smtClean="0"/>
              <a:t> to demonstrate Service Locator Design Pattern.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33.1 Service Locator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https://www.tutorialspoint.com/design_pattern/service_locator_pattern.htm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Service Locator Pattern Diagram: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4518" y="1678305"/>
            <a:ext cx="5191125" cy="43243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33.2 Step 1: Service Interface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33.2 Step 1: Service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https://www.tutorialspoint.com/design_pattern/service_locator_pattern.htm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Service Interface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Service.java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88720" y="1939697"/>
            <a:ext cx="7147560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Service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 </a:t>
            </a:r>
            <a:r>
              <a:rPr lang="en-US" altLang="zh-TW" sz="2000" dirty="0" err="1" smtClean="0"/>
              <a:t>getName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execute();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33.3 Step 2: Concret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Service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8309</TotalTime>
  <Words>759</Words>
  <Application>Microsoft Office PowerPoint</Application>
  <PresentationFormat>如螢幕大小 (4:3)</PresentationFormat>
  <Paragraphs>209</Paragraphs>
  <Slides>24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26" baseType="lpstr">
      <vt:lpstr>Office Theme</vt:lpstr>
      <vt:lpstr>Facet</vt:lpstr>
      <vt:lpstr>投影片 1</vt:lpstr>
      <vt:lpstr>投影片 2</vt:lpstr>
      <vt:lpstr>33 Service Locator Pattern</vt:lpstr>
      <vt:lpstr>投影片 4</vt:lpstr>
      <vt:lpstr>33.1 Service Locator Pattern Implementation</vt:lpstr>
      <vt:lpstr>33.1 Service Locator Pattern Implementation</vt:lpstr>
      <vt:lpstr>投影片 7</vt:lpstr>
      <vt:lpstr>33.2 Step 1: Service Interface</vt:lpstr>
      <vt:lpstr>投影片 9</vt:lpstr>
      <vt:lpstr>33.3 Step 2: Concrete Service</vt:lpstr>
      <vt:lpstr>33.3 Step 2: Concrete Service</vt:lpstr>
      <vt:lpstr>投影片 12</vt:lpstr>
      <vt:lpstr>33.4 Step 3: JNDI Lookup</vt:lpstr>
      <vt:lpstr>投影片 14</vt:lpstr>
      <vt:lpstr>33.5 Step 4: Cache</vt:lpstr>
      <vt:lpstr>33.5 Step 4: Cache</vt:lpstr>
      <vt:lpstr>33.5 Step 4: Cache</vt:lpstr>
      <vt:lpstr>投影片 18</vt:lpstr>
      <vt:lpstr>33.6 Step 5: Service Locator</vt:lpstr>
      <vt:lpstr>投影片 20</vt:lpstr>
      <vt:lpstr>33.7 Step 6: Service Locator Pattern</vt:lpstr>
      <vt:lpstr>投影片 22</vt:lpstr>
      <vt:lpstr>33.8 Step 7: Run Service Locator Pattern</vt:lpstr>
      <vt:lpstr>投影片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1706</cp:revision>
  <dcterms:created xsi:type="dcterms:W3CDTF">2015-10-11T19:53:33Z</dcterms:created>
  <dcterms:modified xsi:type="dcterms:W3CDTF">2017-03-28T06:04:28Z</dcterms:modified>
</cp:coreProperties>
</file>