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7"/>
  </p:notesMasterIdLst>
  <p:sldIdLst>
    <p:sldId id="256" r:id="rId3"/>
    <p:sldId id="257" r:id="rId4"/>
    <p:sldId id="285" r:id="rId5"/>
    <p:sldId id="28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1" autoAdjust="0"/>
    <p:restoredTop sz="94660"/>
  </p:normalViewPr>
  <p:slideViewPr>
    <p:cSldViewPr snapToGrid="0">
      <p:cViewPr>
        <p:scale>
          <a:sx n="62" d="100"/>
          <a:sy n="62" d="100"/>
        </p:scale>
        <p:origin x="-18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Design Pattern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</a:t>
            </a:r>
            <a:r>
              <a:rPr lang="en-US" altLang="zh-TW" b="1" dirty="0" smtClean="0">
                <a:solidFill>
                  <a:srgbClr val="7030A0"/>
                </a:solidFill>
              </a:rPr>
              <a:t>34: Transfer Object Pattern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3186" y="4448628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34 Transfer Object Pattern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34 Transfer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https://www.tutorialspoint.com/design_pattern/transfer_object_pattern.htm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50167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</a:t>
            </a:r>
            <a:r>
              <a:rPr lang="en-US" altLang="zh-TW" sz="2000" dirty="0" smtClean="0"/>
              <a:t>Transfer Object pattern is used when we want to pass data with multiple attributes in one shot from client to server. Transfer object is also known as Value Object.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Transfer </a:t>
            </a:r>
            <a:r>
              <a:rPr lang="en-US" altLang="zh-TW" sz="2000" dirty="0" smtClean="0"/>
              <a:t>Object is a simple POJO class having getter/setter methods and is </a:t>
            </a:r>
            <a:r>
              <a:rPr lang="en-US" altLang="zh-TW" sz="2000" dirty="0" err="1" smtClean="0"/>
              <a:t>serializable</a:t>
            </a:r>
            <a:r>
              <a:rPr lang="en-US" altLang="zh-TW" sz="2000" dirty="0" smtClean="0"/>
              <a:t> so that it can be transferred over the network. It does not have any behavior.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Server </a:t>
            </a:r>
            <a:r>
              <a:rPr lang="en-US" altLang="zh-TW" sz="2000" dirty="0" smtClean="0"/>
              <a:t>Side business class normally fetches data from the database and fills the POJO and send it to the client or pass it by value. For client, transfer object is read-only.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Client </a:t>
            </a:r>
            <a:r>
              <a:rPr lang="en-US" altLang="zh-TW" sz="2000" dirty="0" smtClean="0"/>
              <a:t>can create its own transfer object and pass it to server to update values in database in one shot. Following are the entities of this type of design </a:t>
            </a:r>
            <a:r>
              <a:rPr lang="en-US" altLang="zh-TW" sz="2000" dirty="0" smtClean="0"/>
              <a:t>pattern.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Business </a:t>
            </a:r>
            <a:r>
              <a:rPr lang="en-US" altLang="zh-TW" sz="2000" b="1" dirty="0" smtClean="0"/>
              <a:t>Object</a:t>
            </a:r>
            <a:r>
              <a:rPr lang="en-US" altLang="zh-TW" sz="2000" dirty="0" smtClean="0"/>
              <a:t> - Business Service fills the Transfer Object with </a:t>
            </a:r>
            <a:r>
              <a:rPr lang="en-US" altLang="zh-TW" sz="2000" dirty="0" smtClean="0"/>
              <a:t>data.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Transfer </a:t>
            </a:r>
            <a:r>
              <a:rPr lang="en-US" altLang="zh-TW" sz="2000" b="1" dirty="0" smtClean="0"/>
              <a:t>Object</a:t>
            </a:r>
            <a:r>
              <a:rPr lang="en-US" altLang="zh-TW" sz="2000" dirty="0" smtClean="0"/>
              <a:t> - Simple POJO having methods to set/get attributes </a:t>
            </a:r>
            <a:r>
              <a:rPr lang="en-US" altLang="zh-TW" sz="2000" dirty="0" smtClean="0"/>
              <a:t>only.</a:t>
            </a:r>
            <a:endParaRPr lang="en-US" altLang="zh-TW" sz="2000" smtClean="0"/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smtClean="0"/>
              <a:t>Client</a:t>
            </a:r>
            <a:r>
              <a:rPr lang="en-US" altLang="zh-TW" sz="2000" dirty="0" smtClean="0"/>
              <a:t> - Client either requests or sends the Transfer Object to Business Object.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5459" y="4332495"/>
            <a:ext cx="6553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</a:t>
            </a:r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34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8310</TotalTime>
  <Words>164</Words>
  <Application>Microsoft Office PowerPoint</Application>
  <PresentationFormat>如螢幕大小 (4:3)</PresentationFormat>
  <Paragraphs>19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Office Theme</vt:lpstr>
      <vt:lpstr>Facet</vt:lpstr>
      <vt:lpstr>投影片 1</vt:lpstr>
      <vt:lpstr>投影片 2</vt:lpstr>
      <vt:lpstr>34 Transfer Object Pattern</vt:lpstr>
      <vt:lpstr>投影片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1708</cp:revision>
  <dcterms:created xsi:type="dcterms:W3CDTF">2015-10-11T19:53:33Z</dcterms:created>
  <dcterms:modified xsi:type="dcterms:W3CDTF">2017-03-28T06:07:07Z</dcterms:modified>
</cp:coreProperties>
</file>