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96" r:id="rId10"/>
    <p:sldId id="298" r:id="rId11"/>
    <p:sldId id="288" r:id="rId12"/>
    <p:sldId id="301" r:id="rId13"/>
    <p:sldId id="300" r:id="rId14"/>
    <p:sldId id="299" r:id="rId15"/>
    <p:sldId id="289" r:id="rId16"/>
    <p:sldId id="297" r:id="rId17"/>
    <p:sldId id="290" r:id="rId18"/>
    <p:sldId id="291" r:id="rId19"/>
    <p:sldId id="292" r:id="rId20"/>
    <p:sldId id="293" r:id="rId21"/>
    <p:sldId id="294" r:id="rId22"/>
    <p:sldId id="295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 snapToGrid="0">
      <p:cViewPr>
        <p:scale>
          <a:sx n="53" d="100"/>
          <a:sy n="53" d="100"/>
        </p:scale>
        <p:origin x="-84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spring.io/release/org/springframework/spr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Framework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3: Setup Spring</a:t>
            </a: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1656" y="4131583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Apache Loggings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Apache Loggings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JCL (Apache Commons Logging</a:t>
            </a:r>
            <a:r>
              <a:rPr lang="en-US" altLang="zh-TW" sz="2000" dirty="0" smtClean="0"/>
              <a:t> or </a:t>
            </a:r>
            <a:r>
              <a:rPr lang="en-US" altLang="zh-TW" sz="2000" b="1" dirty="0" smtClean="0"/>
              <a:t>Jakarta Commons Logging</a:t>
            </a:r>
            <a:r>
              <a:rPr lang="en-US" altLang="zh-TW" sz="2000" dirty="0" smtClean="0"/>
              <a:t>) is a Java-based logging utility and a programming model for logging and for other toolkits. It provides APIs, log implementations, and wrapper implementations over some other tools.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Jakarta: City of Victory. Jar = Victory, Karta = City.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Apache Loggings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https://en.wikipedia.org/wiki/Apache_Commons_Logging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While logging-implementation independence is not as important for applications as it is for libraries, using commons-logging does allow the application to change to a different logging implementation without recompiling code.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Note that commons-logging does not attempt to initialize or terminate the underlying logging implementation that is used at runtime; that is the responsibility of the application.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However many popular logging implementations do </a:t>
            </a:r>
            <a:r>
              <a:rPr lang="en-US" altLang="zh-TW" sz="2000" smtClean="0"/>
              <a:t>automatically initialize </a:t>
            </a:r>
            <a:r>
              <a:rPr lang="en-US" altLang="zh-TW" sz="2000" dirty="0" smtClean="0"/>
              <a:t>themselves; in this case an application may be able to avoid containing any code that is specific to the logging implementation used.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Apache Loggings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https://en.wikipedia.org/wiki/Apache_Commons_Logging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JCL Log Level: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30306" y="1755588"/>
          <a:ext cx="8301318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30"/>
                <a:gridCol w="7477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002060"/>
                          </a:solidFill>
                        </a:rPr>
                        <a:t>Level</a:t>
                      </a:r>
                      <a:endParaRPr lang="zh-TW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zh-TW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Severe errors that cause premature termination. Expect these to be immediately visible on a status console.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error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Other runtime errors or unexpected conditions. Expect these to be immediately visible on a status console.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warn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of deprecated APIs, poor use of API, 'almost' errors, other runtime situations that are undesirable or unexpected, but not necessarily "wrong". Expect these to be immediately visible on a status console.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info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Interesting runtime events (startup/shutdown). Expect these to be immediately visible on a console, so be conservative and keep to a minimum.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debug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Detailed information on the flow through the system. Expect these to be written to logs only.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trace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detailed information. Expect these to be written to logs only.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Apache Loggings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commons logging is located “C:\commons-logging”.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directory will have following jar files and other supporting documents and etc.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3702" y="2284214"/>
            <a:ext cx="5471193" cy="2300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98493" y="4770287"/>
            <a:ext cx="6009931" cy="134364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Apache Loggings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Make sure you set your CLASSPATH variable on this directory properly otherwise you will face problem while running your application.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91804" y="2181550"/>
            <a:ext cx="497950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echo %CLASSPATH%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4804" y="3340245"/>
            <a:ext cx="6124575" cy="981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346363" y="2739104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CLASSPATH variable should contains “C:\commons-logging”.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Setup Eclipse IDE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Install Eclipse IDE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Download “eclipse-java-indigo”.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Unzip into “C:\eclipse-java-indigo” directory.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“C:\eclipse-java-indigo\eclipse” directory, click “eclipse.exe” to start.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478" y="2854114"/>
            <a:ext cx="3219450" cy="523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551717" y="2276089"/>
            <a:ext cx="328925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where eclipse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40012" y="2248334"/>
            <a:ext cx="3752850" cy="3857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Setup Spring Framework Libraries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Install Spring Framework Libraries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Go to </a:t>
            </a:r>
            <a:r>
              <a:rPr lang="en-US" altLang="zh-TW" sz="2000" dirty="0" smtClean="0">
                <a:hlinkClick r:id="rId3"/>
              </a:rPr>
              <a:t>https://repo.spring.io/release/org/springframework/spring/</a:t>
            </a:r>
            <a:r>
              <a:rPr lang="en-US" altLang="zh-TW" sz="2000" dirty="0" smtClean="0"/>
              <a:t>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Download</a:t>
            </a:r>
            <a:r>
              <a:rPr lang="en-US" altLang="zh-TW" sz="2000" b="1" dirty="0" smtClean="0"/>
              <a:t> spring-framework-.</a:t>
            </a:r>
            <a:r>
              <a:rPr lang="en-US" altLang="zh-TW" sz="2000" b="1" dirty="0" err="1" smtClean="0"/>
              <a:t>x.x.RELEASE</a:t>
            </a:r>
            <a:r>
              <a:rPr lang="en-US" altLang="zh-TW" sz="2000" b="1" dirty="0" smtClean="0"/>
              <a:t>-</a:t>
            </a:r>
            <a:r>
              <a:rPr lang="en-US" altLang="zh-TW" sz="2000" b="1" dirty="0" err="1" smtClean="0"/>
              <a:t>disk.zip</a:t>
            </a:r>
            <a:r>
              <a:rPr lang="en-US" altLang="zh-TW" sz="2000" b="1" dirty="0" smtClean="0"/>
              <a:t>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854" y="1909955"/>
            <a:ext cx="3181606" cy="392611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87941" y="1960326"/>
            <a:ext cx="4189142" cy="329043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152029" y="3052684"/>
            <a:ext cx="1401417" cy="1192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75430" y="5196810"/>
            <a:ext cx="692426" cy="115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3"/>
            <a:endCxn id="11" idx="1"/>
          </p:cNvCxnSpPr>
          <p:nvPr/>
        </p:nvCxnSpPr>
        <p:spPr>
          <a:xfrm flipV="1">
            <a:off x="1567856" y="3112319"/>
            <a:ext cx="2584173" cy="214246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Setup Spring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Install Spring Framework Libraries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Unzip “spring-framework-RELEASE-</a:t>
            </a:r>
            <a:r>
              <a:rPr lang="en-US" altLang="zh-TW" sz="2000" dirty="0" err="1" smtClean="0"/>
              <a:t>x.x.x.zip</a:t>
            </a:r>
            <a:r>
              <a:rPr lang="en-US" altLang="zh-TW" sz="2000" dirty="0" smtClean="0"/>
              <a:t>” under ”C:\spring” as follow: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5959" y="1596018"/>
            <a:ext cx="6562725" cy="2505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Install Spring Framework Libraries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"/>
          <p:cNvSpPr txBox="1"/>
          <p:nvPr/>
        </p:nvSpPr>
        <p:spPr>
          <a:xfrm>
            <a:off x="266006" y="1151374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will find all the Spring libraries in the directory ”</a:t>
            </a:r>
            <a:r>
              <a:rPr lang="en-US" altLang="zh-TW" sz="2000" b="1" dirty="0" smtClean="0"/>
              <a:t>C:\spring\libs”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Make sure you set your CLASSPATH variable on this directory properly otherwise you will face problem while running your application.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you are using Eclipse then it is not required to set CLASSPATH because all the setting will be done through Eclipse.</a:t>
            </a:r>
            <a:endParaRPr lang="en-US" altLang="zh-TW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3922" y="2998124"/>
            <a:ext cx="6343650" cy="1066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52152" y="4179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you are done with this last step, you are ready to proceed for your first Spring Example which you will see in the next </a:t>
            </a:r>
            <a:r>
              <a:rPr lang="en-US" altLang="zh-TW" sz="2000" smtClean="0"/>
              <a:t>docuement.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3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Setup Spring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document shows how to prepare a development environment to start your work with Spring Framework.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document shows how to setup </a:t>
            </a:r>
            <a:r>
              <a:rPr lang="en-US" altLang="zh-TW" sz="2000" b="1" dirty="0" smtClean="0"/>
              <a:t>JDK, Tomcat, </a:t>
            </a:r>
            <a:r>
              <a:rPr lang="en-US" altLang="zh-TW" sz="2000" dirty="0" smtClean="0"/>
              <a:t>and </a:t>
            </a:r>
            <a:r>
              <a:rPr lang="en-US" altLang="zh-TW" sz="2000" b="1" dirty="0" smtClean="0"/>
              <a:t>Eclipse</a:t>
            </a:r>
            <a:r>
              <a:rPr lang="en-US" altLang="zh-TW" sz="2000" dirty="0" smtClean="0"/>
              <a:t> on your machine before you setup Spring Framework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Verify JDK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Verify JDK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4170218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Check %JAVA_HOME% and %PATH%.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157" y="2940079"/>
            <a:ext cx="4436501" cy="177046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15950" y="2139987"/>
            <a:ext cx="2887468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echo %JAVA_HOME%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echo  %PATH%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994" y="4823113"/>
            <a:ext cx="3762375" cy="9525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93672" y="2865250"/>
            <a:ext cx="4156364" cy="23043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4815660" y="2056860"/>
            <a:ext cx="2887468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echo $JAVA_HOME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echo  $PATH 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779818" y="1187395"/>
            <a:ext cx="417021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Check $JAVA_HOME and $PATH.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Verify Tomcat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Install Tomcat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5264727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Go to www.apache.org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Download and Install Tomcat.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Setup %CATALINA_HOME% and startup.bat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74385" y="2403224"/>
            <a:ext cx="3760305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echo %CTALALINA_HOME%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where startup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140" y="3351069"/>
            <a:ext cx="4347297" cy="12967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4704822" y="2195405"/>
            <a:ext cx="3760305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echo $CTALALINA_HOME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cmd</a:t>
            </a:r>
            <a:r>
              <a:rPr lang="en-US" altLang="zh-TW" sz="2000" dirty="0" smtClean="0"/>
              <a:t> “/C where startup.bat”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cmd</a:t>
            </a:r>
            <a:r>
              <a:rPr lang="en-US" altLang="zh-TW" sz="2000" dirty="0" smtClean="0"/>
              <a:t> “/C startup.bat”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30352" y="3283527"/>
            <a:ext cx="4333538" cy="177728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Install Tomcat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71367" y="1724351"/>
            <a:ext cx="3566341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Window Prompt: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startup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2508" y="1131977"/>
            <a:ext cx="4308765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Start the tomcat7 Server and Verify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115" y="2582574"/>
            <a:ext cx="2038350" cy="390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5961" y="1126705"/>
            <a:ext cx="4114801" cy="27859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451477" y="3109805"/>
            <a:ext cx="202848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localhost:8080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15635" y="4179977"/>
            <a:ext cx="4267201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port “8080” is occupied by other server.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898786" y="4162751"/>
            <a:ext cx="3857287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netstat</a:t>
            </a:r>
            <a:r>
              <a:rPr lang="en-US" altLang="zh-TW" sz="2000" dirty="0" smtClean="0"/>
              <a:t> -</a:t>
            </a:r>
            <a:r>
              <a:rPr lang="en-US" altLang="zh-TW" sz="2000" dirty="0" err="1" smtClean="0"/>
              <a:t>ano</a:t>
            </a:r>
            <a:r>
              <a:rPr lang="en-US" altLang="zh-TW" sz="2000" dirty="0" smtClean="0"/>
              <a:t> | </a:t>
            </a:r>
            <a:r>
              <a:rPr lang="en-US" altLang="zh-TW" sz="2000" dirty="0" err="1" smtClean="0"/>
              <a:t>findStr</a:t>
            </a:r>
            <a:r>
              <a:rPr lang="en-US" altLang="zh-TW" sz="2000" dirty="0" smtClean="0"/>
              <a:t> :8080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tomcat7 stop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taskKill</a:t>
            </a:r>
            <a:r>
              <a:rPr lang="en-US" altLang="zh-TW" sz="2000" dirty="0" smtClean="0"/>
              <a:t> /F /PID 2228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43344" y="5385323"/>
            <a:ext cx="4267201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you cannot find port number, use “shutdown” and then “startup”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926495" y="5395806"/>
            <a:ext cx="3857287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shutdown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startup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Install Tomcat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https://www.tutorialspoint.com/spring/spring_environment_setup.htm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332508" y="1131977"/>
            <a:ext cx="4308765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Start the tomcat7 Server and Verify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5961" y="1126705"/>
            <a:ext cx="4114801" cy="27859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6" name="TextBox 1"/>
          <p:cNvSpPr txBox="1"/>
          <p:nvPr/>
        </p:nvSpPr>
        <p:spPr>
          <a:xfrm>
            <a:off x="299077" y="1682788"/>
            <a:ext cx="3446072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Git Bash: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cmd</a:t>
            </a:r>
            <a:r>
              <a:rPr lang="en-US" altLang="zh-TW" sz="2000" dirty="0" smtClean="0"/>
              <a:t> “/C startup.bat”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633" y="2508973"/>
            <a:ext cx="4063480" cy="73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1556" y="3473333"/>
            <a:ext cx="3779906" cy="19382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4735</TotalTime>
  <Words>781</Words>
  <Application>Microsoft Office PowerPoint</Application>
  <PresentationFormat>如螢幕大小 (4:3)</PresentationFormat>
  <Paragraphs>153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Office Theme</vt:lpstr>
      <vt:lpstr>Facet</vt:lpstr>
      <vt:lpstr>投影片 1</vt:lpstr>
      <vt:lpstr>投影片 2</vt:lpstr>
      <vt:lpstr>2 Setup Spring</vt:lpstr>
      <vt:lpstr>投影片 4</vt:lpstr>
      <vt:lpstr>3.1 Verify JDK</vt:lpstr>
      <vt:lpstr>投影片 6</vt:lpstr>
      <vt:lpstr>3.2 Install Tomcat</vt:lpstr>
      <vt:lpstr>3.2 Install Tomcat</vt:lpstr>
      <vt:lpstr>3.2 Install Tomcat</vt:lpstr>
      <vt:lpstr>投影片 10</vt:lpstr>
      <vt:lpstr>3.3 Apache Loggings</vt:lpstr>
      <vt:lpstr>3.3 Apache Loggings</vt:lpstr>
      <vt:lpstr>3.3 Apache Loggings</vt:lpstr>
      <vt:lpstr>3.3 Apache Loggings</vt:lpstr>
      <vt:lpstr>3.3 Apache Loggings</vt:lpstr>
      <vt:lpstr>投影片 16</vt:lpstr>
      <vt:lpstr>3.4 Install Eclipse IDE</vt:lpstr>
      <vt:lpstr>投影片 18</vt:lpstr>
      <vt:lpstr>3.5 Install Spring Framework Libraries</vt:lpstr>
      <vt:lpstr>3.5 Install Spring Framework Libraries</vt:lpstr>
      <vt:lpstr>3.5 Install Spring Framework Libraries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775</cp:revision>
  <dcterms:created xsi:type="dcterms:W3CDTF">2015-10-11T19:53:33Z</dcterms:created>
  <dcterms:modified xsi:type="dcterms:W3CDTF">2017-03-18T07:09:01Z</dcterms:modified>
</cp:coreProperties>
</file>