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84" r:id="rId6"/>
    <p:sldId id="287" r:id="rId7"/>
    <p:sldId id="286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2" autoAdjust="0"/>
    <p:restoredTop sz="94660"/>
  </p:normalViewPr>
  <p:slideViewPr>
    <p:cSldViewPr snapToGrid="0">
      <p:cViewPr>
        <p:scale>
          <a:sx n="66" d="100"/>
          <a:sy n="66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spring/spring_applicationcontext_container.htm" TargetMode="External"/><Relationship Id="rId4" Type="http://schemas.openxmlformats.org/officeDocument/2006/relationships/hyperlink" Target="https://www.tutorialspoint.com/spring/spring_beanfactory_container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Framework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5: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IoC</a:t>
            </a:r>
            <a:r>
              <a:rPr lang="en-US" altLang="zh-TW" b="1" dirty="0" smtClean="0">
                <a:solidFill>
                  <a:srgbClr val="7030A0"/>
                </a:solidFill>
              </a:rPr>
              <a:t> Containers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1656" y="4131583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IoC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IoC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https://www.tutorialspoint.com/spring/spring_ioc_containers.htm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Spring container is at the core of the Spring Framework.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container will create the objects, wire them together, configure them, and manage their complete lifecycle from creation till destruction.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Spring container uses dependency injection (DI) to manage the components that make up an application.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These objects are called Spring Beans which we will discuss in next chapter.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container gets its instructions on what objects to instantiate, configure, and assemble by reading configuration metadata provided.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configuration metadata can be represented either by XML, Java annotations, or Java code.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IoC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https://www.tutorialspoint.com/spring/spring_ioc_containers.htm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following diagram is a high-level view of how Spring works.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Spring </a:t>
            </a:r>
            <a:r>
              <a:rPr lang="en-US" altLang="zh-TW" sz="2000" dirty="0" err="1" smtClean="0"/>
              <a:t>IoC</a:t>
            </a:r>
            <a:r>
              <a:rPr lang="en-US" altLang="zh-TW" sz="2000" dirty="0" smtClean="0"/>
              <a:t> (Inversion of Control) container makes use of Java POJO (Plain Old Java Object) classes and configuration metadata to produce a fully configured and executable system or application.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2418" y="2923042"/>
            <a:ext cx="3676650" cy="3305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IoC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https://www.tutorialspoint.com/spring/spring_ioc_containers.htm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Spring provides following two distinct types of containers.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2857" y="1788887"/>
          <a:ext cx="850537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967209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Container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4"/>
                        </a:rPr>
                        <a:t>Spring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4"/>
                        </a:rPr>
                        <a:t>BeanFactory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4"/>
                        </a:rPr>
                        <a:t> </a:t>
                      </a:r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4"/>
                        </a:rPr>
                        <a:t>Container</a:t>
                      </a:r>
                      <a:endParaRPr lang="en-US" b="1" u="none" strike="noStrike" dirty="0" smtClean="0">
                        <a:solidFill>
                          <a:srgbClr val="313131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is the simplest container providing basic support for DI and defined by the 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org.springframework.beans.factory.BeanFactory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interface. The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BeanFactory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 related interfaces, such as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BeanFactoryAware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InitializingBean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DisposableBean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 are still present in Spring for the purposes of backward compatibility with the large number of third-party frameworks that integrate with Spring.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5"/>
                        </a:rPr>
                        <a:t>Spring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5"/>
                        </a:rPr>
                        <a:t>ApplicationContext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5"/>
                        </a:rPr>
                        <a:t> </a:t>
                      </a:r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5"/>
                        </a:rPr>
                        <a:t>Container</a:t>
                      </a:r>
                      <a:endParaRPr lang="en-US" b="1" u="none" strike="noStrike" dirty="0" smtClean="0">
                        <a:solidFill>
                          <a:srgbClr val="313131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container adds more enterprise-specific functionality such as the ability to resolve textual messages from a properties file and the ability to publish application events to interested event listeners. This container is defined by the 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</a:rPr>
                        <a:t>org.springframework.context.ApplicationContext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interface.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altLang="zh-TW" sz="3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IoC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https://www.tutorialspoint.com/spring/spring_ioc_containers.htm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ApplicationContext</a:t>
            </a:r>
            <a:r>
              <a:rPr lang="en-US" altLang="zh-TW" sz="2000" dirty="0" smtClean="0"/>
              <a:t> container includes all functionality of the </a:t>
            </a:r>
            <a:r>
              <a:rPr lang="en-US" altLang="zh-TW" sz="2000" i="1" dirty="0" err="1" smtClean="0"/>
              <a:t>BeanFactory</a:t>
            </a:r>
            <a:r>
              <a:rPr lang="en-US" altLang="zh-TW" sz="2000" dirty="0" err="1" smtClean="0"/>
              <a:t>container</a:t>
            </a:r>
            <a:r>
              <a:rPr lang="en-US" altLang="zh-TW" sz="2000" dirty="0" smtClean="0"/>
              <a:t>, so it is generally recommended over the </a:t>
            </a:r>
            <a:r>
              <a:rPr lang="en-US" altLang="zh-TW" sz="2000" i="1" dirty="0" err="1" smtClean="0"/>
              <a:t>BeanFactory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BeanFactory</a:t>
            </a:r>
            <a:r>
              <a:rPr lang="en-US" altLang="zh-TW" sz="2000" dirty="0" smtClean="0"/>
              <a:t> can still be used for light weight applications like mobile devices or applet based applications where data volume and speed is significant.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5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4515</TotalTime>
  <Words>289</Words>
  <Application>Microsoft Office PowerPoint</Application>
  <PresentationFormat>如螢幕大小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Office Theme</vt:lpstr>
      <vt:lpstr>Facet</vt:lpstr>
      <vt:lpstr>投影片 1</vt:lpstr>
      <vt:lpstr>投影片 2</vt:lpstr>
      <vt:lpstr>5 IoC Containers</vt:lpstr>
      <vt:lpstr>5 IoC Containers</vt:lpstr>
      <vt:lpstr>5 IoC Containers</vt:lpstr>
      <vt:lpstr>5 IoC Containers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695</cp:revision>
  <dcterms:created xsi:type="dcterms:W3CDTF">2015-10-11T19:53:33Z</dcterms:created>
  <dcterms:modified xsi:type="dcterms:W3CDTF">2017-02-01T06:59:08Z</dcterms:modified>
</cp:coreProperties>
</file>