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57" r:id="rId4"/>
    <p:sldId id="258" r:id="rId5"/>
    <p:sldId id="284" r:id="rId6"/>
    <p:sldId id="285" r:id="rId7"/>
    <p:sldId id="287" r:id="rId8"/>
    <p:sldId id="290" r:id="rId9"/>
    <p:sldId id="288" r:id="rId10"/>
    <p:sldId id="289" r:id="rId11"/>
    <p:sldId id="291" r:id="rId12"/>
    <p:sldId id="292" r:id="rId13"/>
    <p:sldId id="294" r:id="rId14"/>
    <p:sldId id="295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4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2: Factory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0786" y="42962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2: Create concrete classes implementing the same interface.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Circle.java (3)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09486" y="2082662"/>
            <a:ext cx="7170056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Circle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Circle::draw()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3: Create a Factory to generate object of concrete class based on given information.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ShapeFactory.java (4)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654628" y="2213290"/>
            <a:ext cx="5805716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ShapeFactory</a:t>
            </a:r>
            <a:r>
              <a:rPr lang="en-US" altLang="zh-TW" sz="16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//use </a:t>
            </a:r>
            <a:r>
              <a:rPr lang="en-US" altLang="zh-TW" sz="1600" dirty="0" err="1" smtClean="0"/>
              <a:t>getShape</a:t>
            </a:r>
            <a:r>
              <a:rPr lang="en-US" altLang="zh-TW" sz="1600" dirty="0" smtClean="0"/>
              <a:t> method to get object of type shape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Shape </a:t>
            </a:r>
            <a:r>
              <a:rPr lang="en-US" altLang="zh-TW" sz="1600" dirty="0" err="1" smtClean="0"/>
              <a:t>getShape</a:t>
            </a:r>
            <a:r>
              <a:rPr lang="en-US" altLang="zh-TW" sz="1600" dirty="0" smtClean="0"/>
              <a:t>(String </a:t>
            </a:r>
            <a:r>
              <a:rPr lang="en-US" altLang="zh-TW" sz="1600" dirty="0" err="1" smtClean="0"/>
              <a:t>shapeType</a:t>
            </a:r>
            <a:r>
              <a:rPr lang="en-US" altLang="zh-TW" sz="16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if(</a:t>
            </a:r>
            <a:r>
              <a:rPr lang="en-US" altLang="zh-TW" sz="1600" dirty="0" err="1" smtClean="0"/>
              <a:t>shapeType</a:t>
            </a:r>
            <a:r>
              <a:rPr lang="en-US" altLang="zh-TW" sz="1600" dirty="0" smtClean="0"/>
              <a:t> == null)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}		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if(</a:t>
            </a:r>
            <a:r>
              <a:rPr lang="en-US" altLang="zh-TW" sz="1600" dirty="0" err="1" smtClean="0"/>
              <a:t>shapeType.equalsIgnoreCase</a:t>
            </a:r>
            <a:r>
              <a:rPr lang="en-US" altLang="zh-TW" sz="1600" dirty="0" smtClean="0"/>
              <a:t>("CIRCLE")){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  return new Circle();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} else if(</a:t>
            </a:r>
            <a:r>
              <a:rPr lang="en-US" altLang="zh-TW" sz="1600" dirty="0" err="1" smtClean="0"/>
              <a:t>shapeType.equalsIgnoreCase</a:t>
            </a:r>
            <a:r>
              <a:rPr lang="en-US" altLang="zh-TW" sz="1600" dirty="0" smtClean="0"/>
              <a:t>("RECTANGLE")){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  return new Rectangle();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} else if(</a:t>
            </a:r>
            <a:r>
              <a:rPr lang="en-US" altLang="zh-TW" sz="1600" dirty="0" err="1" smtClean="0"/>
              <a:t>shapeType.equalsIgnoreCase</a:t>
            </a:r>
            <a:r>
              <a:rPr lang="en-US" altLang="zh-TW" sz="1600" dirty="0" smtClean="0"/>
              <a:t>("SQUARE")){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  return new Square();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} 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return null;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4: Use the Factory to get object of concrete class by passing an information such as type.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FactoryPatternDemo.java (5)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654628" y="2213290"/>
            <a:ext cx="5805716" cy="42780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FactoryPatternDemo</a:t>
            </a:r>
            <a:r>
              <a:rPr lang="en-US" altLang="zh-TW" sz="16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static void main(String[] </a:t>
            </a:r>
            <a:r>
              <a:rPr lang="en-US" altLang="zh-TW" sz="1600" dirty="0" err="1" smtClean="0"/>
              <a:t>args</a:t>
            </a:r>
            <a:r>
              <a:rPr lang="en-US" altLang="zh-TW" sz="16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ShapeFactory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shapeFactory</a:t>
            </a:r>
            <a:r>
              <a:rPr lang="en-US" altLang="zh-TW" sz="1600" dirty="0" smtClean="0"/>
              <a:t> = new </a:t>
            </a:r>
            <a:r>
              <a:rPr lang="en-US" altLang="zh-TW" sz="1600" dirty="0" err="1" smtClean="0"/>
              <a:t>ShapeFactory</a:t>
            </a:r>
            <a:r>
              <a:rPr lang="en-US" altLang="zh-TW" sz="16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//get an object of Circle and call its draw method.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Shape shape1 = </a:t>
            </a:r>
            <a:r>
              <a:rPr lang="en-US" altLang="zh-TW" sz="1600" dirty="0" err="1" smtClean="0"/>
              <a:t>shapeFactory.getShape</a:t>
            </a:r>
            <a:r>
              <a:rPr lang="en-US" altLang="zh-TW" sz="1600" dirty="0" smtClean="0"/>
              <a:t>("CIRCLE");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//call draw method of Circle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shape1.draw();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//get an object of Rectangle and call its draw method.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Shape shape2 = </a:t>
            </a:r>
            <a:r>
              <a:rPr lang="en-US" altLang="zh-TW" sz="1600" dirty="0" err="1" smtClean="0"/>
              <a:t>shapeFactory.getShape</a:t>
            </a:r>
            <a:r>
              <a:rPr lang="en-US" altLang="zh-TW" sz="1600" dirty="0" smtClean="0"/>
              <a:t>("RECTANGLE");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//call draw method of Rectangle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shape2.draw();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//get an object of Square and call its draw method.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Shape shape3 = </a:t>
            </a:r>
            <a:r>
              <a:rPr lang="en-US" altLang="zh-TW" sz="1600" dirty="0" err="1" smtClean="0"/>
              <a:t>shapeFactory.getShape</a:t>
            </a:r>
            <a:r>
              <a:rPr lang="en-US" altLang="zh-TW" sz="1600" dirty="0" smtClean="0"/>
              <a:t>("SQUARE");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//call draw method of circle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shape3.draw();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5: Run </a:t>
            </a:r>
            <a:r>
              <a:rPr lang="en-US" altLang="zh-TW" sz="2000" dirty="0" err="1" smtClean="0"/>
              <a:t>FactoryPatternDemo</a:t>
            </a:r>
            <a:r>
              <a:rPr lang="en-US" altLang="zh-TW" sz="2000" smtClean="0"/>
              <a:t>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1506" y="2470603"/>
            <a:ext cx="5172075" cy="23812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</a:t>
            </a:r>
            <a:r>
              <a:rPr lang="en-US" sz="5400" b="1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CHAPTER </a:t>
            </a:r>
            <a:r>
              <a:rPr lang="en-US" sz="5400" b="1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2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Factory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Factory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Factory pattern is one of the most used design patterns in Java.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type of design pattern comes under creational pattern as this pattern provides one of the best ways to create an 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Factory pattern, we create object without exposing the creation logic to the client and refer to newly created object using a common interface.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We're going to create a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interface and concrete classes implementing the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interface. A factory class </a:t>
            </a:r>
            <a:r>
              <a:rPr lang="en-US" altLang="zh-TW" sz="2000" i="1" dirty="0" err="1" smtClean="0"/>
              <a:t>ShapeFactory</a:t>
            </a:r>
            <a:r>
              <a:rPr lang="en-US" altLang="zh-TW" sz="2000" dirty="0" smtClean="0"/>
              <a:t> is defined as a next step.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FactoryPatternDemo</a:t>
            </a:r>
            <a:r>
              <a:rPr lang="en-US" altLang="zh-TW" sz="2000" dirty="0" smtClean="0"/>
              <a:t>, our demo class will use </a:t>
            </a:r>
            <a:r>
              <a:rPr lang="en-US" altLang="zh-TW" sz="2000" i="1" dirty="0" err="1" smtClean="0"/>
              <a:t>ShapeFactory</a:t>
            </a:r>
            <a:r>
              <a:rPr lang="en-US" altLang="zh-TW" sz="2000" dirty="0" smtClean="0"/>
              <a:t> to get a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object.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will pass information (</a:t>
            </a:r>
            <a:r>
              <a:rPr lang="en-US" altLang="zh-TW" sz="2000" i="1" dirty="0" smtClean="0"/>
              <a:t>CIRCLE / RECTANGLE / SQUARE</a:t>
            </a:r>
            <a:r>
              <a:rPr lang="en-US" altLang="zh-TW" sz="2000" dirty="0" smtClean="0"/>
              <a:t>) to </a:t>
            </a:r>
            <a:r>
              <a:rPr lang="en-US" altLang="zh-TW" sz="2000" i="1" dirty="0" err="1" smtClean="0"/>
              <a:t>ShapeFactory</a:t>
            </a:r>
            <a:r>
              <a:rPr lang="en-US" altLang="zh-TW" sz="2000" dirty="0" smtClean="0"/>
              <a:t> to get the type of object it needs.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1167" y="3180216"/>
            <a:ext cx="5583690" cy="32396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1: Create an interface Shape.java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2017486" y="1661748"/>
            <a:ext cx="3439885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draw();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75772" y="1219064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2: Create concrete classes implementing the same interface. </a:t>
            </a:r>
            <a:r>
              <a:rPr lang="en-US" altLang="zh-TW" sz="2000" i="1" dirty="0" smtClean="0"/>
              <a:t>Rectangle.java (1)</a:t>
            </a:r>
            <a:endParaRPr lang="en-US" altLang="zh-TW" sz="2000" dirty="0" smtClean="0"/>
          </a:p>
        </p:txBody>
      </p:sp>
      <p:sp>
        <p:nvSpPr>
          <p:cNvPr id="12" name="TextBox 1"/>
          <p:cNvSpPr txBox="1"/>
          <p:nvPr/>
        </p:nvSpPr>
        <p:spPr>
          <a:xfrm>
            <a:off x="1248229" y="2097176"/>
            <a:ext cx="7053942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Rectangle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Rectangle::draw()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2: Create concrete classes implementing the same interface.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Square.java (1)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82058" y="1937519"/>
            <a:ext cx="7170056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Square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Square::draw()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https://www.tutorialspoint.com/design_pattern/factory_pattern.htm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Step 2: Create concrete classes implementing the same interface.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Square.java (2)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582058" y="1937519"/>
            <a:ext cx="7170056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Square implements Shape {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("Inside Square::draw() method.");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4518</TotalTime>
  <Words>586</Words>
  <Application>Microsoft Office PowerPoint</Application>
  <PresentationFormat>如螢幕大小 (4:3)</PresentationFormat>
  <Paragraphs>142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Office Theme</vt:lpstr>
      <vt:lpstr>Facet</vt:lpstr>
      <vt:lpstr>投影片 1</vt:lpstr>
      <vt:lpstr>投影片 2</vt:lpstr>
      <vt:lpstr>2 Factory Pattern</vt:lpstr>
      <vt:lpstr>投影片 4</vt:lpstr>
      <vt:lpstr>2.1 Implementation</vt:lpstr>
      <vt:lpstr>2.1 Implementation</vt:lpstr>
      <vt:lpstr>2.1 Implementation</vt:lpstr>
      <vt:lpstr>2.1 Implementation</vt:lpstr>
      <vt:lpstr>2.1 Implementation</vt:lpstr>
      <vt:lpstr>2.1 Implementation</vt:lpstr>
      <vt:lpstr>2.1 Implementation</vt:lpstr>
      <vt:lpstr>2.1 Implementation</vt:lpstr>
      <vt:lpstr>2.1 Implementation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541</cp:revision>
  <dcterms:created xsi:type="dcterms:W3CDTF">2015-10-11T19:53:33Z</dcterms:created>
  <dcterms:modified xsi:type="dcterms:W3CDTF">2017-03-21T03:41:17Z</dcterms:modified>
</cp:coreProperties>
</file>