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A8AF-A2EA-4F63-9AE4-A32A85A2BACD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9AA-CCBA-4844-90F8-90DB2A53F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A8AF-A2EA-4F63-9AE4-A32A85A2BACD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9AA-CCBA-4844-90F8-90DB2A53F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0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A8AF-A2EA-4F63-9AE4-A32A85A2BACD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9AA-CCBA-4844-90F8-90DB2A53F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90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A8AF-A2EA-4F63-9AE4-A32A85A2BACD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9AA-CCBA-4844-90F8-90DB2A53F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80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A8AF-A2EA-4F63-9AE4-A32A85A2BACD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9AA-CCBA-4844-90F8-90DB2A53F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6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A8AF-A2EA-4F63-9AE4-A32A85A2BACD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9AA-CCBA-4844-90F8-90DB2A53F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6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A8AF-A2EA-4F63-9AE4-A32A85A2BACD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9AA-CCBA-4844-90F8-90DB2A53F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8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A8AF-A2EA-4F63-9AE4-A32A85A2BACD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9AA-CCBA-4844-90F8-90DB2A53F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2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A8AF-A2EA-4F63-9AE4-A32A85A2BACD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9AA-CCBA-4844-90F8-90DB2A53F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04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A8AF-A2EA-4F63-9AE4-A32A85A2BACD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9AA-CCBA-4844-90F8-90DB2A53F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47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A8AF-A2EA-4F63-9AE4-A32A85A2BACD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9AA-CCBA-4844-90F8-90DB2A53F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0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A8AF-A2EA-4F63-9AE4-A32A85A2BACD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D09AA-CCBA-4844-90F8-90DB2A53F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57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91193" y="2051437"/>
            <a:ext cx="896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 in each experiment can be summarized in </a:t>
            </a:r>
            <a:r>
              <a:rPr lang="en-GB" dirty="0" err="1" smtClean="0"/>
              <a:t>ppt</a:t>
            </a:r>
            <a:r>
              <a:rPr lang="en-GB" dirty="0" smtClean="0"/>
              <a:t> or any type of file that suits the demands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76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Zhengao Di</dc:creator>
  <cp:lastModifiedBy>Zhengao Di</cp:lastModifiedBy>
  <cp:revision>1</cp:revision>
  <dcterms:created xsi:type="dcterms:W3CDTF">2019-06-18T20:15:53Z</dcterms:created>
  <dcterms:modified xsi:type="dcterms:W3CDTF">2019-06-18T20:17:08Z</dcterms:modified>
</cp:coreProperties>
</file>