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4" r:id="rId4"/>
    <p:sldId id="265" r:id="rId5"/>
    <p:sldId id="301" r:id="rId6"/>
    <p:sldId id="302" r:id="rId7"/>
    <p:sldId id="303" r:id="rId8"/>
    <p:sldId id="304" r:id="rId9"/>
    <p:sldId id="310" r:id="rId10"/>
    <p:sldId id="305" r:id="rId11"/>
    <p:sldId id="306" r:id="rId12"/>
    <p:sldId id="307" r:id="rId13"/>
    <p:sldId id="308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4400" dirty="0"/>
              <a:t>ROS大作业展示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sz="2800" dirty="0" smtClean="0"/>
              <a:t>杨孟天 </a:t>
            </a:r>
            <a:r>
              <a:rPr lang="en-US" altLang="zh-CN" sz="2800" dirty="0" smtClean="0"/>
              <a:t>201</a:t>
            </a:r>
            <a:r>
              <a:rPr lang="x-none" sz="2800" dirty="0" smtClean="0"/>
              <a:t>8</a:t>
            </a:r>
            <a:r>
              <a:rPr lang="zh-CN" altLang="en-US" sz="2800" dirty="0" smtClean="0"/>
              <a:t>年</a:t>
            </a:r>
            <a:r>
              <a:rPr lang="x-none" altLang="zh-CN" sz="2800" dirty="0" smtClean="0"/>
              <a:t>6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利用turtlebot_teleop 包中现有的工具, 实现turtlebot的控制</a:t>
            </a:r>
          </a:p>
          <a:p>
            <a:pPr marL="0" indent="0">
              <a:buNone/>
            </a:pPr>
            <a:endParaRPr lang="x-none" altLang="en-US" dirty="0" smtClean="0"/>
          </a:p>
          <a:p>
            <a:r>
              <a:rPr lang="x-none" altLang="en-US" sz="2000" dirty="0" smtClean="0">
                <a:sym typeface="+mn-ea"/>
              </a:rPr>
              <a:t>键盘控制:</a:t>
            </a:r>
            <a:endParaRPr lang="x-none" altLang="en-US" sz="2000" dirty="0" smtClean="0"/>
          </a:p>
          <a:p>
            <a:pPr lvl="1"/>
            <a:r>
              <a:rPr lang="x-none" altLang="en-US" sz="2000" dirty="0" smtClean="0">
                <a:sym typeface="+mn-ea"/>
              </a:rPr>
              <a:t>command : roslaunch turtlebot_bringup minimal.lauch</a:t>
            </a:r>
            <a:endParaRPr lang="x-none" altLang="en-US" sz="2000" dirty="0" smtClean="0"/>
          </a:p>
          <a:p>
            <a:pPr marL="457200" lvl="1" indent="0">
              <a:buNone/>
            </a:pPr>
            <a:r>
              <a:rPr lang="x-none" altLang="en-US" sz="2000" dirty="0" smtClean="0">
                <a:sym typeface="+mn-ea"/>
              </a:rPr>
              <a:t>                   roslaunch turtlebot_teleop keyboard_teleop.launch</a:t>
            </a:r>
            <a:endParaRPr lang="x-none" altLang="en-US" sz="2000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手柄控制:</a:t>
            </a:r>
          </a:p>
          <a:p>
            <a:pPr lvl="1"/>
            <a:r>
              <a:rPr lang="x-none" altLang="en-US" dirty="0" smtClean="0"/>
              <a:t>command : roslaunch turtlebot_bringup minimal.lauch</a:t>
            </a:r>
          </a:p>
          <a:p>
            <a:pPr marL="457200" lvl="1" indent="0">
              <a:buNone/>
            </a:pPr>
            <a:r>
              <a:rPr lang="x-none" altLang="en-US" dirty="0" smtClean="0"/>
              <a:t>                   roslaunch turtlebot_teleop xbox360_teleop.launch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Turtlebot 遥控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利用手柄和gmapping 实现turtlebot实地环境建图</a:t>
            </a:r>
          </a:p>
          <a:p>
            <a:endParaRPr lang="x-none" altLang="en-US" dirty="0" smtClean="0"/>
          </a:p>
          <a:p>
            <a:r>
              <a:rPr lang="x-none" altLang="en-US" dirty="0" smtClean="0"/>
              <a:t>command:</a:t>
            </a:r>
          </a:p>
          <a:p>
            <a:pPr marL="457200" lvl="1" indent="0">
              <a:buNone/>
            </a:pPr>
            <a:r>
              <a:rPr lang="x-none" altLang="en-US" dirty="0" smtClean="0"/>
              <a:t>	roslaunch turtlebot_bringup minimal.launch</a:t>
            </a:r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roslaunch turtlebot_navigation gmapping_demo.launch</a:t>
            </a:r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roslaunch turtlebot_rviz_launchers view_navigation.launch</a:t>
            </a:r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>
                <a:sym typeface="+mn-ea"/>
              </a:rPr>
              <a:t>	roslaunch turtlebot_teleop xbox360_teleop.launch</a:t>
            </a:r>
            <a:endParaRPr lang="x-none" altLang="en-US" dirty="0" smtClean="0"/>
          </a:p>
          <a:p>
            <a:pPr lvl="1"/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>
                <a:sym typeface="+mn-ea"/>
              </a:rPr>
              <a:t>Turtlebot 实地建图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x-none" altLang="en-US" dirty="0" smtClean="0"/>
          </a:p>
          <a:p>
            <a:r>
              <a:rPr lang="x-none" altLang="en-US" dirty="0" smtClean="0"/>
              <a:t>利用turtlebot上自带的三个碰撞时传感器,  实现基于碰撞式的扫地机器人功能</a:t>
            </a:r>
          </a:p>
          <a:p>
            <a:endParaRPr lang="x-none" altLang="en-US" dirty="0" smtClean="0"/>
          </a:p>
          <a:p>
            <a:endParaRPr lang="x-none" altLang="en-US" dirty="0" smtClean="0"/>
          </a:p>
          <a:p>
            <a:pPr marL="0" lvl="1"/>
            <a:r>
              <a:rPr lang="x-none" altLang="en-US" dirty="0" smtClean="0"/>
              <a:t>command: </a:t>
            </a:r>
            <a:r>
              <a:rPr lang="x-none" altLang="en-US" sz="2000" dirty="0" smtClean="0">
                <a:sym typeface="+mn-ea"/>
              </a:rPr>
              <a:t>roslaunch turtlebot_bringup minimal.launch</a:t>
            </a:r>
            <a:endParaRPr lang="x-none" altLang="en-US" sz="2000" dirty="0" smtClean="0"/>
          </a:p>
          <a:p>
            <a:pPr marL="0" indent="0">
              <a:buNone/>
            </a:pPr>
            <a:r>
              <a:rPr lang="x-none" altLang="en-US" dirty="0" smtClean="0"/>
              <a:t>                 rosrun collision_detector collision_turtlebot_node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>
                <a:sym typeface="+mn-ea"/>
              </a:rPr>
              <a:t>Turtlebot 碰撞式机器人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利用acml, </a:t>
            </a:r>
            <a:r>
              <a:rPr lang="x-none" altLang="en-US" dirty="0" smtClean="0"/>
              <a:t>实现基于地图的路径导航功能</a:t>
            </a:r>
            <a:endParaRPr lang="en-US" altLang="en-US" dirty="0" smtClean="0"/>
          </a:p>
          <a:p>
            <a:pPr marL="0" indent="0">
              <a:buNone/>
            </a:pPr>
            <a:endParaRPr lang="x-none" altLang="en-US" dirty="0" smtClean="0"/>
          </a:p>
          <a:p>
            <a:r>
              <a:rPr lang="x-none" altLang="en-US" dirty="0" smtClean="0"/>
              <a:t>command</a:t>
            </a:r>
            <a:r>
              <a:rPr lang="x-none" altLang="en-US" dirty="0" smtClean="0"/>
              <a:t>:</a:t>
            </a:r>
            <a:endParaRPr lang="en-US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dirty="0" smtClean="0"/>
              <a:t> </a:t>
            </a:r>
            <a:r>
              <a:rPr lang="en-US" altLang="en-US" dirty="0" smtClean="0"/>
              <a:t>      </a:t>
            </a:r>
            <a:r>
              <a:rPr lang="x-none" altLang="en-US" dirty="0" smtClean="0"/>
              <a:t>roslaunch </a:t>
            </a:r>
            <a:r>
              <a:rPr lang="x-none" altLang="en-US" dirty="0" smtClean="0"/>
              <a:t>turtlebot_bringup minimal.launch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dirty="0" smtClean="0"/>
              <a:t> </a:t>
            </a:r>
            <a:r>
              <a:rPr lang="en-US" altLang="en-US" dirty="0" smtClean="0"/>
              <a:t>      </a:t>
            </a:r>
            <a:r>
              <a:rPr lang="x-none" altLang="en-US" dirty="0" smtClean="0"/>
              <a:t>roslaunch </a:t>
            </a:r>
            <a:r>
              <a:rPr lang="x-none" altLang="en-US" dirty="0" smtClean="0"/>
              <a:t>turtlebot_navigation amcl_demo.launch map_file:= XXX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dirty="0" smtClean="0"/>
              <a:t> </a:t>
            </a:r>
            <a:r>
              <a:rPr lang="en-US" altLang="en-US" dirty="0" smtClean="0"/>
              <a:t>      </a:t>
            </a:r>
            <a:r>
              <a:rPr lang="x-none" altLang="en-US" dirty="0" smtClean="0"/>
              <a:t>roslaunch </a:t>
            </a:r>
            <a:r>
              <a:rPr lang="x-none" altLang="en-US" dirty="0" smtClean="0"/>
              <a:t>turtlebot_rviz_launchers view_navigation.launch --screen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dirty="0" smtClean="0"/>
              <a:t> </a:t>
            </a:r>
            <a:r>
              <a:rPr lang="en-US" altLang="en-US" dirty="0" smtClean="0"/>
              <a:t>      </a:t>
            </a:r>
            <a:r>
              <a:rPr lang="x-none" altLang="en-US" dirty="0" smtClean="0"/>
              <a:t>python </a:t>
            </a:r>
            <a:r>
              <a:rPr lang="x-none" altLang="en-US" dirty="0" smtClean="0"/>
              <a:t>go_squar_on_map.py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>
                <a:sym typeface="+mn-ea"/>
              </a:rPr>
              <a:t>Turtlebot 基于地图的路径规划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机械臂UR3的仿真 规划与控制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turtlebot</a:t>
            </a:r>
            <a:r>
              <a:rPr lang="x-none" altLang="zh-CN" sz="2400" dirty="0" smtClean="0"/>
              <a:t>的控制与</a:t>
            </a:r>
            <a:r>
              <a:rPr lang="zh-CN" altLang="en-US" sz="2400" dirty="0" smtClean="0"/>
              <a:t>导航</a:t>
            </a:r>
            <a:endParaRPr lang="x-none" altLang="zh-CN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机械臂UR3的仿真 规划与控制</a:t>
            </a:r>
            <a:endParaRPr lang="x-none" altLang="zh-CN" sz="2400" dirty="0"/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turtlebot</a:t>
            </a:r>
            <a:r>
              <a:rPr lang="x-none" altLang="zh-CN" sz="2400" dirty="0" smtClean="0"/>
              <a:t>的控制与</a:t>
            </a:r>
            <a:r>
              <a:rPr lang="zh-CN" altLang="en-US" sz="2400" dirty="0" smtClean="0"/>
              <a:t>导航</a:t>
            </a:r>
            <a:endParaRPr lang="x-none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仿照UR3机械臂,编写机械臂的URDF模型文件, 然后利用gazebo进行机械臂仿真</a:t>
            </a:r>
          </a:p>
          <a:p>
            <a:r>
              <a:rPr lang="x-none" altLang="en-US" dirty="0" smtClean="0"/>
              <a:t>利用moveit实现机械臂的运动规划</a:t>
            </a:r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demo.launch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机械臂 仿真与规划</a:t>
            </a:r>
          </a:p>
        </p:txBody>
      </p:sp>
      <p:pic>
        <p:nvPicPr>
          <p:cNvPr id="2" name="图片 1" descr="选区_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10" y="2972435"/>
            <a:ext cx="5352415" cy="3056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将/follow_joint_trajectory 用 </a:t>
            </a:r>
          </a:p>
          <a:p>
            <a:pPr marL="0" indent="0">
              <a:buNone/>
            </a:pPr>
            <a:r>
              <a:rPr lang="x-none" altLang="en-US" dirty="0" smtClean="0"/>
              <a:t>	/arm_controller/follow_joint_trajectory 替换掉即可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机械臂 moveit与gazebo通信</a:t>
            </a:r>
          </a:p>
        </p:txBody>
      </p:sp>
      <p:pic>
        <p:nvPicPr>
          <p:cNvPr id="4" name="图片 3" descr="选区_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3348990"/>
            <a:ext cx="7597140" cy="213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机械臂 moveit与gazebo通信</a:t>
            </a:r>
          </a:p>
        </p:txBody>
      </p:sp>
      <p:pic>
        <p:nvPicPr>
          <p:cNvPr id="2" name="内容占位符 1" descr="选区_00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06195" y="1717040"/>
            <a:ext cx="6433820" cy="3655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905" y="5720715"/>
            <a:ext cx="765683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command: roslaunch myur ur3_moveit.launch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利用gazebo的官方文档, 将视觉传感器作为一个joint链接到机械臂上, 再利用rviz即可获得视觉传感器的数据  </a:t>
            </a:r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ur3_moveit.launch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机械臂 视觉传感器</a:t>
            </a:r>
          </a:p>
        </p:txBody>
      </p:sp>
      <p:pic>
        <p:nvPicPr>
          <p:cNvPr id="4" name="图片 3" descr="选区_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2656205"/>
            <a:ext cx="588518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利用moveit中move_group提供的C++ API, 实现程序控制机械臂的规划运动</a:t>
            </a:r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ur3_commander.launch</a:t>
            </a:r>
          </a:p>
          <a:p>
            <a:pPr marL="457200" lvl="1" indent="0">
              <a:buNone/>
            </a:pPr>
            <a:r>
              <a:rPr lang="x-none" altLang="en-US" dirty="0" smtClean="0"/>
              <a:t>	       rosrun ur3_control ur3_ control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机械臂 moveit编程</a:t>
            </a:r>
          </a:p>
        </p:txBody>
      </p:sp>
      <p:pic>
        <p:nvPicPr>
          <p:cNvPr id="2" name="图片 1" descr="选区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0" y="2270125"/>
            <a:ext cx="5318125" cy="302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机械臂UR3的仿真 规划与控制</a:t>
            </a:r>
            <a:endParaRPr lang="x-none" altLang="zh-CN" sz="2400" dirty="0"/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turtlebot的控制与</a:t>
            </a:r>
            <a:r>
              <a:rPr lang="zh-CN" altLang="en-US" sz="2400" dirty="0"/>
              <a:t>导航</a:t>
            </a:r>
            <a:endParaRPr lang="x-none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</TotalTime>
  <Words>203</Words>
  <Application>Microsoft Office PowerPoint</Application>
  <PresentationFormat>全屏显示(4:3)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2016-VI主题-蓝</vt:lpstr>
      <vt:lpstr>ROS大作业展示</vt:lpstr>
      <vt:lpstr>目录 Contents</vt:lpstr>
      <vt:lpstr>目录 Contents</vt:lpstr>
      <vt:lpstr>机械臂 仿真与规划</vt:lpstr>
      <vt:lpstr>机械臂 moveit与gazebo通信</vt:lpstr>
      <vt:lpstr>机械臂 moveit与gazebo通信</vt:lpstr>
      <vt:lpstr>机械臂 视觉传感器</vt:lpstr>
      <vt:lpstr>机械臂 moveit编程</vt:lpstr>
      <vt:lpstr>目录 Contents</vt:lpstr>
      <vt:lpstr>Turtlebot 遥控</vt:lpstr>
      <vt:lpstr>Turtlebot 实地建图</vt:lpstr>
      <vt:lpstr>Turtlebot 碰撞式机器人</vt:lpstr>
      <vt:lpstr>Turtlebot 基于地图的路径规划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杨孟天</cp:lastModifiedBy>
  <cp:revision>54</cp:revision>
  <dcterms:created xsi:type="dcterms:W3CDTF">2018-06-16T17:34:44Z</dcterms:created>
  <dcterms:modified xsi:type="dcterms:W3CDTF">2018-06-16T17:42:44Z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