
<file path=[Content_Types].xml><?xml version="1.0" encoding="utf-8"?>
<Types xmlns="http://schemas.openxmlformats.org/package/2006/content-types">
  <Default Extension="wdp" ContentType="image/vnd.ms-photo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60" r:id="rId4"/>
    <p:sldId id="264" r:id="rId5"/>
    <p:sldId id="265" r:id="rId6"/>
    <p:sldId id="301" r:id="rId7"/>
    <p:sldId id="302" r:id="rId8"/>
    <p:sldId id="303" r:id="rId9"/>
    <p:sldId id="304" r:id="rId10"/>
    <p:sldId id="310" r:id="rId11"/>
    <p:sldId id="305" r:id="rId12"/>
    <p:sldId id="306" r:id="rId13"/>
    <p:sldId id="307" r:id="rId14"/>
    <p:sldId id="308" r:id="rId15"/>
    <p:sldId id="28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79" d="100"/>
          <a:sy n="79" d="100"/>
        </p:scale>
        <p:origin x="7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microsoft.com/office/2007/relationships/hdphoto" Target="../media/hdphoto2.wdp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microsoft.com/office/2007/relationships/hdphoto" Target="../media/hdphoto2.wdp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microsoft.com/office/2007/relationships/hdphoto" Target="../media/hdphoto2.wdp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microsoft.com/office/2007/relationships/hdphoto" Target="../media/hdphoto2.wdp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9" Type="http://schemas.microsoft.com/office/2007/relationships/hdphoto" Target="../media/hdphoto2.wdp"/><Relationship Id="rId18" Type="http://schemas.openxmlformats.org/officeDocument/2006/relationships/image" Target="../media/image6.png"/><Relationship Id="rId17" Type="http://schemas.openxmlformats.org/officeDocument/2006/relationships/image" Target="../media/image4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sz="4400" dirty="0"/>
              <a:t>ROS大作业展示</a:t>
            </a:r>
            <a:endParaRPr lang="x-none" altLang="zh-CN" sz="4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sz="2800" dirty="0" smtClean="0"/>
              <a:t>杨孟天 </a:t>
            </a:r>
            <a:r>
              <a:rPr lang="en-US" altLang="zh-CN" sz="2800" dirty="0" smtClean="0"/>
              <a:t>201</a:t>
            </a:r>
            <a:r>
              <a:rPr lang="x-none" sz="2800" dirty="0" smtClean="0"/>
              <a:t>8</a:t>
            </a:r>
            <a:r>
              <a:rPr lang="zh-CN" altLang="en-US" sz="2800" dirty="0" smtClean="0"/>
              <a:t>年</a:t>
            </a:r>
            <a:r>
              <a:rPr lang="x-none" altLang="zh-CN" sz="2800" dirty="0" smtClean="0"/>
              <a:t>6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x-none" altLang="en-US" dirty="0" smtClean="0"/>
              <a:t>利用turtlebot_teleop 包中现有的工具, 实现turtlebot的控制</a:t>
            </a:r>
            <a:endParaRPr lang="x-none" altLang="en-US" dirty="0" smtClean="0"/>
          </a:p>
          <a:p>
            <a:pPr marL="0" indent="0">
              <a:buNone/>
            </a:pPr>
            <a:endParaRPr lang="x-none" altLang="en-US" dirty="0" smtClean="0"/>
          </a:p>
          <a:p>
            <a:r>
              <a:rPr lang="x-none" altLang="en-US" sz="2000" dirty="0" smtClean="0">
                <a:sym typeface="+mn-ea"/>
              </a:rPr>
              <a:t>键盘控制:</a:t>
            </a:r>
            <a:endParaRPr lang="x-none" altLang="en-US" sz="2000" dirty="0" smtClean="0"/>
          </a:p>
          <a:p>
            <a:pPr lvl="1"/>
            <a:r>
              <a:rPr lang="x-none" altLang="en-US" sz="2000" dirty="0" smtClean="0">
                <a:sym typeface="+mn-ea"/>
              </a:rPr>
              <a:t>command : roslaunch turtlebot_bringup minimal.lauch</a:t>
            </a:r>
            <a:endParaRPr lang="x-none" altLang="en-US" sz="2000" dirty="0" smtClean="0"/>
          </a:p>
          <a:p>
            <a:pPr marL="457200" lvl="1" indent="0">
              <a:buNone/>
            </a:pPr>
            <a:r>
              <a:rPr lang="x-none" altLang="en-US" sz="2000" dirty="0" smtClean="0">
                <a:sym typeface="+mn-ea"/>
              </a:rPr>
              <a:t>                   roslaunch turtlebot_teleop keyboard_teleop.launch</a:t>
            </a:r>
            <a:endParaRPr lang="x-none" altLang="en-US" sz="2000" dirty="0" smtClean="0"/>
          </a:p>
          <a:p>
            <a:endParaRPr lang="x-none" altLang="en-US" dirty="0" smtClean="0"/>
          </a:p>
          <a:p>
            <a:endParaRPr lang="x-none" altLang="en-US" dirty="0" smtClean="0"/>
          </a:p>
          <a:p>
            <a:r>
              <a:rPr lang="x-none" altLang="en-US" dirty="0" smtClean="0"/>
              <a:t>手柄控制:</a:t>
            </a:r>
            <a:endParaRPr lang="x-none" altLang="en-US" dirty="0" smtClean="0"/>
          </a:p>
          <a:p>
            <a:pPr lvl="1"/>
            <a:r>
              <a:rPr lang="x-none" altLang="en-US" dirty="0" smtClean="0"/>
              <a:t>command : roslaunch turtlebot_bringup minimal.lauch</a:t>
            </a:r>
            <a:endParaRPr lang="x-none" altLang="en-US" dirty="0" smtClean="0"/>
          </a:p>
          <a:p>
            <a:pPr marL="457200" lvl="1" indent="0">
              <a:buNone/>
            </a:pPr>
            <a:r>
              <a:rPr lang="x-none" altLang="en-US" dirty="0" smtClean="0"/>
              <a:t>                   roslaunch turtlebot_teleop xbox360_teleop.launch</a:t>
            </a:r>
            <a:endParaRPr lang="x-none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Turtlebot 遥控</a:t>
            </a:r>
            <a:endParaRPr lang="x-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x-none" altLang="en-US" dirty="0" smtClean="0"/>
              <a:t>利用手柄和gmapping 实现turtlebot实地环境建图</a:t>
            </a:r>
            <a:endParaRPr lang="x-none" altLang="en-US" dirty="0" smtClean="0"/>
          </a:p>
          <a:p>
            <a:endParaRPr lang="x-none" altLang="en-US" dirty="0" smtClean="0"/>
          </a:p>
          <a:p>
            <a:r>
              <a:rPr lang="x-none" altLang="en-US" dirty="0" smtClean="0"/>
              <a:t>command:</a:t>
            </a:r>
            <a:endParaRPr lang="x-none" altLang="en-US" dirty="0" smtClean="0"/>
          </a:p>
          <a:p>
            <a:pPr marL="457200" lvl="1" indent="0">
              <a:buNone/>
            </a:pPr>
            <a:r>
              <a:rPr lang="x-none" altLang="en-US" dirty="0" smtClean="0"/>
              <a:t>	roslaunch turtlebot_bringup minimal.launch</a:t>
            </a:r>
            <a:endParaRPr lang="x-none" altLang="en-US" dirty="0" smtClean="0"/>
          </a:p>
          <a:p>
            <a:pPr lvl="1"/>
            <a:endParaRPr lang="x-none" altLang="en-US" dirty="0" smtClean="0"/>
          </a:p>
          <a:p>
            <a:pPr marL="457200" lvl="1" indent="0">
              <a:buNone/>
            </a:pPr>
            <a:r>
              <a:rPr lang="x-none" altLang="en-US" dirty="0" smtClean="0"/>
              <a:t>	roslaunch turtlebot_navigation gmapping_demo.launch</a:t>
            </a:r>
            <a:endParaRPr lang="x-none" altLang="en-US" dirty="0" smtClean="0"/>
          </a:p>
          <a:p>
            <a:pPr lvl="1"/>
            <a:endParaRPr lang="x-none" altLang="en-US" dirty="0" smtClean="0"/>
          </a:p>
          <a:p>
            <a:pPr marL="457200" lvl="1" indent="0">
              <a:buNone/>
            </a:pPr>
            <a:r>
              <a:rPr lang="x-none" altLang="en-US" dirty="0" smtClean="0"/>
              <a:t>	roslaunch turtlebot_rviz_launchers view_navigation.launch</a:t>
            </a:r>
            <a:endParaRPr lang="x-none" altLang="en-US" dirty="0" smtClean="0"/>
          </a:p>
          <a:p>
            <a:pPr lvl="1"/>
            <a:endParaRPr lang="x-none" altLang="en-US" dirty="0" smtClean="0"/>
          </a:p>
          <a:p>
            <a:pPr marL="457200" lvl="1" indent="0">
              <a:buNone/>
            </a:pPr>
            <a:r>
              <a:rPr lang="x-none" altLang="en-US" dirty="0" smtClean="0">
                <a:sym typeface="+mn-ea"/>
              </a:rPr>
              <a:t>	roslaunch turtlebot_teleop xbox360_teleop.launch</a:t>
            </a:r>
            <a:endParaRPr lang="x-none" altLang="en-US" dirty="0" smtClean="0"/>
          </a:p>
          <a:p>
            <a:pPr lvl="1"/>
            <a:endParaRPr lang="x-none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>
                <a:sym typeface="+mn-ea"/>
              </a:rPr>
              <a:t>Turtlebot 实地建图</a:t>
            </a:r>
            <a:endParaRPr lang="x-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x-none" altLang="en-US" dirty="0" smtClean="0"/>
          </a:p>
          <a:p>
            <a:r>
              <a:rPr lang="x-none" altLang="en-US" dirty="0" smtClean="0"/>
              <a:t>利用turtlebot上自带的三个碰撞时传感器,  实现基于碰撞式的扫地机器人功能</a:t>
            </a:r>
            <a:endParaRPr lang="x-none" altLang="en-US" dirty="0" smtClean="0"/>
          </a:p>
          <a:p>
            <a:endParaRPr lang="x-none" altLang="en-US" dirty="0" smtClean="0"/>
          </a:p>
          <a:p>
            <a:endParaRPr lang="x-none" altLang="en-US" dirty="0" smtClean="0"/>
          </a:p>
          <a:p>
            <a:pPr marL="0" lvl="1"/>
            <a:r>
              <a:rPr lang="x-none" altLang="en-US" dirty="0" smtClean="0"/>
              <a:t>command: </a:t>
            </a:r>
            <a:r>
              <a:rPr lang="x-none" altLang="en-US" sz="2000" dirty="0" smtClean="0">
                <a:sym typeface="+mn-ea"/>
              </a:rPr>
              <a:t>roslaunch turtlebot_bringup minimal.launch</a:t>
            </a:r>
            <a:endParaRPr lang="x-none" altLang="en-US" sz="2000" dirty="0" smtClean="0"/>
          </a:p>
          <a:p>
            <a:pPr marL="0" indent="0">
              <a:buNone/>
            </a:pPr>
            <a:r>
              <a:rPr lang="x-none" altLang="en-US" dirty="0" smtClean="0"/>
              <a:t>                 rosrun collision_detector collision_turtlebot_node </a:t>
            </a:r>
            <a:endParaRPr lang="x-none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>
                <a:sym typeface="+mn-ea"/>
              </a:rPr>
              <a:t>Turtlebot 碰撞式机器人</a:t>
            </a:r>
            <a:endParaRPr lang="x-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x-none" altLang="en-US" dirty="0" smtClean="0"/>
              <a:t>利用acml, 实现基于地图的路径导航功能</a:t>
            </a:r>
            <a:endParaRPr lang="x-none" altLang="en-US" dirty="0" smtClean="0"/>
          </a:p>
          <a:p>
            <a:endParaRPr lang="x-none" altLang="en-US" dirty="0" smtClean="0"/>
          </a:p>
          <a:p>
            <a:endParaRPr lang="x-none" altLang="en-US" dirty="0" smtClean="0"/>
          </a:p>
          <a:p>
            <a:endParaRPr lang="x-none" altLang="en-US" dirty="0" smtClean="0"/>
          </a:p>
          <a:p>
            <a:r>
              <a:rPr lang="x-none" altLang="en-US" dirty="0" smtClean="0"/>
              <a:t>command: roslaunch turtlebot_bringup minimal.launch</a:t>
            </a:r>
            <a:endParaRPr lang="x-none" altLang="en-US" dirty="0" smtClean="0"/>
          </a:p>
          <a:p>
            <a:pPr marL="0" indent="0">
              <a:buNone/>
            </a:pPr>
            <a:r>
              <a:rPr lang="x-none" altLang="en-US" dirty="0" smtClean="0"/>
              <a:t>                  roslaunch turtlebot_navigation amcl_demo.launch map_file:= XXX </a:t>
            </a:r>
            <a:endParaRPr lang="x-none" altLang="en-US" dirty="0" smtClean="0"/>
          </a:p>
          <a:p>
            <a:pPr marL="0" indent="0">
              <a:buNone/>
            </a:pPr>
            <a:r>
              <a:rPr lang="x-none" altLang="en-US" dirty="0" smtClean="0"/>
              <a:t>                  roslaunch turtlebot_rviz_launchers view_navigation.launch --screen</a:t>
            </a:r>
            <a:endParaRPr lang="x-none" altLang="en-US" dirty="0" smtClean="0"/>
          </a:p>
          <a:p>
            <a:pPr marL="0" indent="0">
              <a:buNone/>
            </a:pPr>
            <a:r>
              <a:rPr lang="x-none" altLang="en-US" dirty="0" smtClean="0"/>
              <a:t>                  python go_squar_on_map.py</a:t>
            </a:r>
            <a:endParaRPr lang="x-none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>
                <a:sym typeface="+mn-ea"/>
              </a:rPr>
              <a:t>Turtlebot 基于地图的路径规划</a:t>
            </a:r>
            <a:endParaRPr lang="x-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谢谢！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说明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70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400" dirty="0"/>
              <a:t>机械臂UR3的仿真 规划与控制</a:t>
            </a:r>
            <a:endParaRPr lang="x-none" altLang="zh-CN" sz="24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有页码版式</a:t>
            </a:r>
            <a:endParaRPr lang="zh-CN" altLang="en-US" sz="24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70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400" dirty="0"/>
              <a:t>turtlebot的控制与规划</a:t>
            </a:r>
            <a:endParaRPr lang="x-none" altLang="zh-CN" sz="2400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841535" y="4983444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图片处理及排版</a:t>
            </a:r>
            <a:endParaRPr lang="zh-CN" altLang="en-US" sz="24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说明</a:t>
            </a:r>
          </a:p>
        </p:txBody>
      </p:sp>
      <p:sp>
        <p:nvSpPr>
          <p:cNvPr id="13" name="Freeform 10"/>
          <p:cNvSpPr/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无页码版式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/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有页码版式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/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图形与配色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Freeform 10"/>
          <p:cNvSpPr/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图片处理及排版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x-none" altLang="en-US" dirty="0" smtClean="0"/>
              <a:t>仿照UR3机械臂,编写机械臂的URDF模型文件, 然后利用gazebo进行机械臂仿真</a:t>
            </a:r>
            <a:endParaRPr lang="x-none" altLang="en-US" dirty="0" smtClean="0"/>
          </a:p>
          <a:p>
            <a:r>
              <a:rPr lang="x-none" altLang="en-US" dirty="0" smtClean="0"/>
              <a:t>利用moveit实现机械臂的运动规划</a:t>
            </a:r>
            <a:endParaRPr lang="x-none" altLang="en-US" dirty="0" smtClean="0"/>
          </a:p>
          <a:p>
            <a:endParaRPr lang="x-none" altLang="en-US" dirty="0" smtClean="0"/>
          </a:p>
          <a:p>
            <a:endParaRPr lang="x-none" altLang="en-US" dirty="0" smtClean="0"/>
          </a:p>
          <a:p>
            <a:endParaRPr lang="x-none" altLang="en-US" dirty="0" smtClean="0"/>
          </a:p>
          <a:p>
            <a:endParaRPr lang="x-none" altLang="en-US" dirty="0" smtClean="0"/>
          </a:p>
          <a:p>
            <a:endParaRPr lang="x-none" altLang="en-US" dirty="0" smtClean="0"/>
          </a:p>
          <a:p>
            <a:endParaRPr lang="x-none" altLang="en-US" dirty="0" smtClean="0"/>
          </a:p>
          <a:p>
            <a:r>
              <a:rPr lang="x-none" altLang="en-US" dirty="0" smtClean="0"/>
              <a:t>command: roslaunch myur demo.launch</a:t>
            </a:r>
            <a:endParaRPr lang="x-none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机械臂 仿真与规划</a:t>
            </a:r>
            <a:endParaRPr lang="x-none"/>
          </a:p>
        </p:txBody>
      </p:sp>
      <p:pic>
        <p:nvPicPr>
          <p:cNvPr id="2" name="图片 1" descr="选区_0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5310" y="2972435"/>
            <a:ext cx="5352415" cy="3056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x-none" altLang="en-US" dirty="0" smtClean="0"/>
              <a:t>将/follow_joint_trajectory 用 </a:t>
            </a:r>
            <a:endParaRPr lang="x-none" altLang="en-US" dirty="0" smtClean="0"/>
          </a:p>
          <a:p>
            <a:pPr marL="0" indent="0">
              <a:buNone/>
            </a:pPr>
            <a:r>
              <a:rPr lang="x-none" altLang="en-US" dirty="0" smtClean="0"/>
              <a:t>	/arm_controller/follow_joint_trajectory 替换掉即可</a:t>
            </a:r>
            <a:endParaRPr lang="x-none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机械臂 moveit与gazebo通信</a:t>
            </a:r>
            <a:endParaRPr lang="x-none"/>
          </a:p>
        </p:txBody>
      </p:sp>
      <p:pic>
        <p:nvPicPr>
          <p:cNvPr id="4" name="图片 3" descr="选区_0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705" y="3348990"/>
            <a:ext cx="7597140" cy="213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机械臂 moveit与gazebo通信</a:t>
            </a:r>
            <a:endParaRPr lang="x-none"/>
          </a:p>
        </p:txBody>
      </p:sp>
      <p:pic>
        <p:nvPicPr>
          <p:cNvPr id="2" name="内容占位符 1" descr="选区_004"/>
          <p:cNvPicPr>
            <a:picLocks noChangeAspect="1"/>
          </p:cNvPicPr>
          <p:nvPr>
            <p:ph sz="quarter" idx="10"/>
          </p:nvPr>
        </p:nvPicPr>
        <p:blipFill>
          <a:blip r:embed="rId1"/>
          <a:stretch>
            <a:fillRect/>
          </a:stretch>
        </p:blipFill>
        <p:spPr>
          <a:xfrm>
            <a:off x="1306195" y="1717040"/>
            <a:ext cx="6433820" cy="36550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3905" y="5720715"/>
            <a:ext cx="765683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command: roslaunch myur ur3_moveit.launch</a:t>
            </a:r>
            <a:endParaRPr lang="x-none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x-none" altLang="en-US" dirty="0" smtClean="0"/>
              <a:t>利用gazebo的官方文档, 将视觉传感器作为一个joint链接到机械臂上, 再利用rviz即可获得视觉传感器的数据  </a:t>
            </a:r>
            <a:endParaRPr lang="x-none" altLang="en-US" dirty="0" smtClean="0"/>
          </a:p>
          <a:p>
            <a:endParaRPr lang="x-none" altLang="en-US" dirty="0" smtClean="0"/>
          </a:p>
          <a:p>
            <a:endParaRPr lang="x-none" altLang="en-US" dirty="0" smtClean="0"/>
          </a:p>
          <a:p>
            <a:endParaRPr lang="x-none" altLang="en-US" dirty="0" smtClean="0"/>
          </a:p>
          <a:p>
            <a:endParaRPr lang="x-none" altLang="en-US" dirty="0" smtClean="0"/>
          </a:p>
          <a:p>
            <a:endParaRPr lang="x-none" altLang="en-US" dirty="0" smtClean="0"/>
          </a:p>
          <a:p>
            <a:endParaRPr lang="x-none" altLang="en-US" dirty="0" smtClean="0"/>
          </a:p>
          <a:p>
            <a:endParaRPr lang="x-none" altLang="en-US" dirty="0" smtClean="0"/>
          </a:p>
          <a:p>
            <a:r>
              <a:rPr lang="x-none" altLang="en-US" dirty="0" smtClean="0"/>
              <a:t>command: roslaunch myur ur3_moveit.launch</a:t>
            </a:r>
            <a:endParaRPr lang="x-none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机械臂 视觉传感器</a:t>
            </a:r>
            <a:endParaRPr lang="x-none"/>
          </a:p>
        </p:txBody>
      </p:sp>
      <p:pic>
        <p:nvPicPr>
          <p:cNvPr id="4" name="图片 3" descr="选区_0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2920" y="2656205"/>
            <a:ext cx="5885180" cy="332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x-none" altLang="en-US" dirty="0" smtClean="0"/>
              <a:t>利用moveit中move_group提供的C++ API, 实现程序控制机械臂的规划运动</a:t>
            </a:r>
            <a:endParaRPr lang="x-none" altLang="en-US" dirty="0" smtClean="0"/>
          </a:p>
          <a:p>
            <a:endParaRPr lang="x-none" altLang="en-US" dirty="0" smtClean="0"/>
          </a:p>
          <a:p>
            <a:endParaRPr lang="x-none" altLang="en-US" dirty="0" smtClean="0"/>
          </a:p>
          <a:p>
            <a:endParaRPr lang="x-none" altLang="en-US" dirty="0" smtClean="0"/>
          </a:p>
          <a:p>
            <a:endParaRPr lang="x-none" altLang="en-US" dirty="0" smtClean="0"/>
          </a:p>
          <a:p>
            <a:endParaRPr lang="x-none" altLang="en-US" dirty="0" smtClean="0"/>
          </a:p>
          <a:p>
            <a:endParaRPr lang="x-none" altLang="en-US" dirty="0" smtClean="0"/>
          </a:p>
          <a:p>
            <a:r>
              <a:rPr lang="x-none" altLang="en-US" dirty="0" smtClean="0"/>
              <a:t>command: roslaunch myur ur3_commander.launch</a:t>
            </a:r>
            <a:endParaRPr lang="x-none" altLang="en-US" dirty="0" smtClean="0"/>
          </a:p>
          <a:p>
            <a:pPr marL="457200" lvl="1" indent="0">
              <a:buNone/>
            </a:pPr>
            <a:r>
              <a:rPr lang="x-none" altLang="en-US" dirty="0" smtClean="0"/>
              <a:t>	       rosrun ur3_control ur3_ control</a:t>
            </a:r>
            <a:endParaRPr lang="x-none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机械臂 moveit编程</a:t>
            </a:r>
            <a:endParaRPr lang="x-none"/>
          </a:p>
        </p:txBody>
      </p:sp>
      <p:pic>
        <p:nvPicPr>
          <p:cNvPr id="2" name="图片 1" descr="选区_0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1210" y="2270125"/>
            <a:ext cx="5318125" cy="3027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 noChangeAspect="1"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说明</a:t>
            </a:r>
          </a:p>
        </p:txBody>
      </p:sp>
      <p:sp>
        <p:nvSpPr>
          <p:cNvPr id="13" name="Freeform 10"/>
          <p:cNvSpPr>
            <a:spLocks noChangeAspect="1"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无页码版式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>
            <a:spLocks noChangeAspect="1"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有页码版式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>
            <a:spLocks noChangeAspect="1"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图形与配色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Freeform 10"/>
          <p:cNvSpPr>
            <a:spLocks noChangeAspect="1"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图片处理及排版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0</TotalTime>
  <Words>1701</Words>
  <Application>Kingsoft Office WPP</Application>
  <PresentationFormat>全屏显示(4:3)</PresentationFormat>
  <Paragraphs>163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2016-VI主题-蓝</vt:lpstr>
      <vt:lpstr>上海交通大学PPT模板（学术）</vt:lpstr>
      <vt:lpstr>目录 Contents</vt:lpstr>
      <vt:lpstr>目录 Contents</vt:lpstr>
      <vt:lpstr>标题内容标题内容</vt:lpstr>
      <vt:lpstr>机械臂 仿真与规划</vt:lpstr>
      <vt:lpstr>机械臂 moveit与gazebo通信</vt:lpstr>
      <vt:lpstr>机械臂 moveit与gazebo通信</vt:lpstr>
      <vt:lpstr>机械臂 moveit与gazebo通信</vt:lpstr>
      <vt:lpstr>目录 Contents</vt:lpstr>
      <vt:lpstr>机械臂 moveit与gazebo通信</vt:lpstr>
      <vt:lpstr>机械臂 moveit与gazebo通信</vt:lpstr>
      <vt:lpstr>机械臂 moveit与gazebo通信</vt:lpstr>
      <vt:lpstr>机械臂 moveit与gazebo通信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wymt</cp:lastModifiedBy>
  <cp:revision>53</cp:revision>
  <dcterms:created xsi:type="dcterms:W3CDTF">2018-06-16T17:34:44Z</dcterms:created>
  <dcterms:modified xsi:type="dcterms:W3CDTF">2018-06-16T17:34:44Z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