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7EEF12-7199-4697-AFDC-E47068040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EA48F4-6FD3-4533-92BD-B35692B04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76500B-6D6E-4366-9FE6-8BE347F0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CFD6-1393-4CE1-A08C-325442E6CE85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2D387F-5FB7-425A-8F20-2943F045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4705B0-6559-40B7-8EA3-E6F22CF7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D9D5-48B6-4011-83A9-63F3DD737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413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C383EF-6812-4497-821E-803392BD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0587D5-2866-4FCB-B9BC-7D991A151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F50A4F-4CAF-4F7F-82ED-4801D540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CFD6-1393-4CE1-A08C-325442E6CE85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F8CE41-D089-46EB-BBB0-35754932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C44861-D55F-44DB-860C-56624432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D9D5-48B6-4011-83A9-63F3DD737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54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E87149E-D9E3-4E65-A0F2-D99A86F1D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10A625-AC8A-4C83-873A-35186D98A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E2EC21-1F91-403B-9D73-CB5DFE4E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CFD6-1393-4CE1-A08C-325442E6CE85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1DBF70-251E-46A3-9E30-EBBBDD99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598328-F650-473A-A303-5C200024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D9D5-48B6-4011-83A9-63F3DD737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1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0F7886-BF43-4640-922D-FD9334B5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04DB90-4F44-4881-8896-970E077F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3898FB-04B7-496C-A163-30A2C1BD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CFD6-1393-4CE1-A08C-325442E6CE85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F5BBA7-E528-47F9-BE32-0E6E2C7E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1CDCD7-9A71-4CF3-941D-5F0C5464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D9D5-48B6-4011-83A9-63F3DD737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313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FEA57C-1D5E-43B7-B289-AC09C18F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15A6CA-8CB7-4D8E-97BA-E65BF56C6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DAD570-E231-4FB9-8CB6-341F60F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CFD6-1393-4CE1-A08C-325442E6CE85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439A90-92EF-4C28-82AF-0BA03F8C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8FA8EA-747A-4424-98FB-0960FAD5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D9D5-48B6-4011-83A9-63F3DD737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501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842723-516E-4894-90DF-8B9A6468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37C9F8-99F8-450D-81BC-861CDD62B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1F8407-1728-48AC-BD01-D911A9152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70EDA-90DC-4E1F-A21F-32F98355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CFD6-1393-4CE1-A08C-325442E6CE85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6225A7-B966-4204-BCBB-9FBB041F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A2D676-37E6-4A4C-AFCD-54529B51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D9D5-48B6-4011-83A9-63F3DD737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73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BDE105-54C0-484D-9DB6-2FF123CB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F1788A-03CA-4CE7-B8F6-C05DA1455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565C9A2-9B2F-46C2-A3C5-A3B8FEABD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E1253CF-77FD-41E0-A4A3-AD8D37299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E970796-F64A-40E0-8895-CD2630842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B473F8C-9594-45F4-A209-D8A6268B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CFD6-1393-4CE1-A08C-325442E6CE85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31A4544-6307-455F-AC7B-1276CFB6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7429FF3-B954-4D11-87A9-1923A63C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D9D5-48B6-4011-83A9-63F3DD737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83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D5FEEF-D888-43E3-B1A0-D58F7D4C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C5ACAC8-BFA0-427D-B246-BB4F05CC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CFD6-1393-4CE1-A08C-325442E6CE85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8A7C55-C03B-4F29-AA32-5E408BC9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BF5CA2-3959-495C-9648-84BD336B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D9D5-48B6-4011-83A9-63F3DD737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666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668989-6565-41E5-8678-DB96318C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CFD6-1393-4CE1-A08C-325442E6CE85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21E96B1-7385-4F2E-8853-45A653AB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28EED4-BDA4-4169-9004-7B2B3710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D9D5-48B6-4011-83A9-63F3DD737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7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257A30-0996-4338-BDF2-754A4402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7EFD92-8121-4AB2-84B2-F77FD085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7F6C02-875D-4BB9-866C-68BF85F90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2EC57C-6EC3-4723-9064-60662D8D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CFD6-1393-4CE1-A08C-325442E6CE85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56AA456-15CE-4A62-A1B6-B0C8A4CC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A58245-BE7A-4B08-814C-77623A94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D9D5-48B6-4011-83A9-63F3DD737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54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D61C8A-D99B-4A2D-A3AC-07C3DA24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9F40A5F-FE89-41B5-BEC5-21A59E04A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3C328F6-D830-451F-8849-C540DA57E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DC813C-AB88-4828-96FD-D683849D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CFD6-1393-4CE1-A08C-325442E6CE85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C169AD-3095-431C-8F5A-B474B249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C6A271F-8553-48D8-9680-2E8759AE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FD9D5-48B6-4011-83A9-63F3DD737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218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CA79707-74F2-48E5-B281-DA3FDA8E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217005-AA79-44A5-88D3-304C6CFB0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CCA42F-D8A4-4FA2-948C-5F694EB7C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1CFD6-1393-4CE1-A08C-325442E6CE85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A7538B-FD5C-47F3-80AA-7443C4432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FD2AF3-5A84-40FB-A509-1C5BF1D42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D9D5-48B6-4011-83A9-63F3DD737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77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24DFEA-006D-4B77-B6F2-84E368158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Solution 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524F809-F591-470C-BB94-64E2EA023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140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D18D36E-BE6F-494D-B7C0-5BCA933B4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1" y="0"/>
            <a:ext cx="12165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44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Solution A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A</dc:title>
  <dc:creator>Sara Facchinetti</dc:creator>
  <cp:lastModifiedBy>Sara Facchinetti</cp:lastModifiedBy>
  <cp:revision>1</cp:revision>
  <dcterms:created xsi:type="dcterms:W3CDTF">2021-03-09T17:16:36Z</dcterms:created>
  <dcterms:modified xsi:type="dcterms:W3CDTF">2021-03-09T17:17:23Z</dcterms:modified>
</cp:coreProperties>
</file>