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70" r:id="rId12"/>
    <p:sldId id="266" r:id="rId13"/>
    <p:sldId id="267" r:id="rId14"/>
    <p:sldId id="271" r:id="rId15"/>
    <p:sldId id="268" r:id="rId16"/>
    <p:sldId id="272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Pengenalan</a:t>
            </a:r>
            <a:r>
              <a:rPr lang="en-US" dirty="0" smtClean="0"/>
              <a:t> Python)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Albertus</a:t>
            </a:r>
            <a:r>
              <a:rPr lang="en-US" dirty="0" smtClean="0"/>
              <a:t> </a:t>
            </a:r>
            <a:r>
              <a:rPr lang="en-US" dirty="0" err="1" smtClean="0"/>
              <a:t>Dwi</a:t>
            </a:r>
            <a:r>
              <a:rPr lang="en-US" dirty="0" smtClean="0"/>
              <a:t> </a:t>
            </a:r>
            <a:r>
              <a:rPr lang="en-US" dirty="0" err="1" smtClean="0"/>
              <a:t>Septianto</a:t>
            </a:r>
            <a:endParaRPr lang="en-US" dirty="0" smtClean="0"/>
          </a:p>
          <a:p>
            <a:r>
              <a:rPr lang="en-US" dirty="0" smtClean="0"/>
              <a:t>50415451</a:t>
            </a:r>
          </a:p>
          <a:p>
            <a:r>
              <a:rPr lang="en-US" dirty="0" smtClean="0"/>
              <a:t>4IA14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Tipe</a:t>
            </a:r>
            <a:r>
              <a:rPr lang="en-US" b="1" dirty="0" smtClean="0"/>
              <a:t> data string</a:t>
            </a:r>
            <a:endParaRPr lang="en-US" dirty="0" smtClean="0"/>
          </a:p>
          <a:p>
            <a:pPr lvl="1"/>
            <a:r>
              <a:rPr lang="en-US" dirty="0" smtClean="0"/>
              <a:t>String: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petik</a:t>
            </a:r>
            <a:r>
              <a:rPr lang="en-US" dirty="0" smtClean="0"/>
              <a:t> (‘…..’), (“….”) </a:t>
            </a:r>
            <a:r>
              <a:rPr lang="en-US" dirty="0" err="1" smtClean="0"/>
              <a:t>atau</a:t>
            </a:r>
            <a:r>
              <a:rPr lang="en-US" dirty="0" smtClean="0"/>
              <a:t> (“””….”””)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string,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b="1" dirty="0" err="1" smtClean="0"/>
              <a:t>str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276600" cy="312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76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String</a:t>
            </a:r>
          </a:p>
          <a:p>
            <a:pPr lvl="1"/>
            <a:r>
              <a:rPr lang="en-US" b="1" dirty="0" smtClean="0"/>
              <a:t>upper() :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string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pPr lvl="1"/>
            <a:r>
              <a:rPr lang="en-US" b="1" dirty="0"/>
              <a:t>l</a:t>
            </a:r>
            <a:r>
              <a:rPr lang="en-US" b="1" dirty="0" smtClean="0"/>
              <a:t>ower() : </a:t>
            </a:r>
            <a:r>
              <a:rPr lang="en-US" dirty="0" err="1" smtClean="0"/>
              <a:t>mengubah</a:t>
            </a:r>
            <a:r>
              <a:rPr lang="en-US" dirty="0" smtClean="0"/>
              <a:t> string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pPr lvl="1"/>
            <a:r>
              <a:rPr lang="en-US" b="1" dirty="0"/>
              <a:t>t</a:t>
            </a:r>
            <a:r>
              <a:rPr lang="en-US" b="1" dirty="0" smtClean="0"/>
              <a:t>itle() : </a:t>
            </a:r>
            <a:r>
              <a:rPr lang="en-US" dirty="0" err="1" smtClean="0"/>
              <a:t>mengubah</a:t>
            </a:r>
            <a:r>
              <a:rPr lang="en-US" dirty="0" smtClean="0"/>
              <a:t> string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kata.</a:t>
            </a:r>
          </a:p>
          <a:p>
            <a:pPr lvl="1"/>
            <a:r>
              <a:rPr lang="en-US" b="1" dirty="0" err="1" smtClean="0"/>
              <a:t>Concat</a:t>
            </a:r>
            <a:r>
              <a:rPr lang="en-US" b="1" dirty="0" smtClean="0"/>
              <a:t> (+) : </a:t>
            </a:r>
            <a:r>
              <a:rPr lang="en-US" dirty="0" err="1" smtClean="0"/>
              <a:t>menggabungkan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1905000"/>
            <a:ext cx="3981651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0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 smtClean="0"/>
              <a:t>Tipe</a:t>
            </a:r>
            <a:r>
              <a:rPr lang="en-US" b="1" dirty="0" smtClean="0"/>
              <a:t> data </a:t>
            </a:r>
            <a:r>
              <a:rPr lang="en-US" b="1" dirty="0" err="1" smtClean="0"/>
              <a:t>boolean</a:t>
            </a:r>
            <a:endParaRPr lang="en-US" b="1" dirty="0" smtClean="0"/>
          </a:p>
          <a:p>
            <a:pPr lvl="1"/>
            <a:r>
              <a:rPr lang="en-US" dirty="0" err="1" smtClean="0"/>
              <a:t>Tipe</a:t>
            </a:r>
            <a:r>
              <a:rPr lang="en-US" dirty="0"/>
              <a:t> </a:t>
            </a:r>
            <a:r>
              <a:rPr lang="en-US" dirty="0" smtClean="0"/>
              <a:t>data </a:t>
            </a:r>
            <a:r>
              <a:rPr lang="en-US" i="1" dirty="0" err="1" smtClean="0"/>
              <a:t>boolean</a:t>
            </a:r>
            <a:r>
              <a:rPr lang="en-US" dirty="0" smtClean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 True </a:t>
            </a:r>
            <a:r>
              <a:rPr lang="en-US" dirty="0" err="1" smtClean="0"/>
              <a:t>dan</a:t>
            </a:r>
            <a:r>
              <a:rPr lang="en-US" dirty="0" smtClean="0"/>
              <a:t> False </a:t>
            </a:r>
            <a:r>
              <a:rPr lang="en-US" dirty="0" err="1" smtClean="0"/>
              <a:t>atau</a:t>
            </a:r>
            <a:r>
              <a:rPr lang="en-US" dirty="0" smtClean="0"/>
              <a:t> 0 </a:t>
            </a:r>
            <a:r>
              <a:rPr lang="en-US" dirty="0" err="1" smtClean="0"/>
              <a:t>dan</a:t>
            </a:r>
            <a:r>
              <a:rPr lang="en-US" dirty="0" smtClean="0"/>
              <a:t> 1.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,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err="1" smtClean="0"/>
              <a:t>bool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65" y="1981200"/>
            <a:ext cx="3681819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2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List</a:t>
            </a:r>
          </a:p>
          <a:p>
            <a:pPr lvl="1"/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data </a:t>
            </a:r>
            <a:r>
              <a:rPr lang="en-US" dirty="0" err="1" smtClean="0"/>
              <a:t>berurutan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index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List </a:t>
            </a:r>
            <a:r>
              <a:rPr lang="en-US" dirty="0" err="1" smtClean="0"/>
              <a:t>ditandai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 smtClean="0"/>
              <a:t>siku</a:t>
            </a:r>
            <a:r>
              <a:rPr lang="en-US" dirty="0" smtClean="0"/>
              <a:t>. [ …, …]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13" y="3124200"/>
            <a:ext cx="435254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0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list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elemen</a:t>
            </a:r>
            <a:r>
              <a:rPr lang="en-US" dirty="0" smtClean="0"/>
              <a:t> list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elemen</a:t>
            </a:r>
            <a:r>
              <a:rPr lang="en-US" dirty="0" smtClean="0"/>
              <a:t> list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16" y="1905000"/>
            <a:ext cx="4449856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3800"/>
            <a:ext cx="339436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00600"/>
            <a:ext cx="301112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8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Tuple</a:t>
            </a:r>
          </a:p>
          <a:p>
            <a:pPr lvl="1"/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list, </a:t>
            </a:r>
            <a:r>
              <a:rPr lang="en-US" dirty="0" err="1" smtClean="0"/>
              <a:t>namun</a:t>
            </a:r>
            <a:r>
              <a:rPr lang="en-US" dirty="0" smtClean="0"/>
              <a:t> tuple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list.</a:t>
            </a:r>
          </a:p>
          <a:p>
            <a:pPr lvl="1"/>
            <a:r>
              <a:rPr lang="en-US" dirty="0" smtClean="0"/>
              <a:t>Tuple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“( “ </a:t>
            </a:r>
            <a:r>
              <a:rPr lang="en-US" dirty="0" err="1" smtClean="0"/>
              <a:t>dan</a:t>
            </a:r>
            <a:r>
              <a:rPr lang="en-US" dirty="0" smtClean="0"/>
              <a:t> “)”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3678634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6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tuple</a:t>
            </a:r>
          </a:p>
          <a:p>
            <a:r>
              <a:rPr lang="en-US" dirty="0" err="1" smtClean="0"/>
              <a:t>Gabung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tuple</a:t>
            </a:r>
          </a:p>
          <a:p>
            <a:r>
              <a:rPr lang="en-US" dirty="0"/>
              <a:t>Delete </a:t>
            </a:r>
            <a:r>
              <a:rPr lang="en-US" dirty="0" err="1"/>
              <a:t>elemen</a:t>
            </a:r>
            <a:r>
              <a:rPr lang="en-US" dirty="0"/>
              <a:t> tuple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265374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103" y="2429797"/>
            <a:ext cx="378100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885" y="4267200"/>
            <a:ext cx="4500860" cy="218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1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Dictionary</a:t>
            </a:r>
          </a:p>
          <a:p>
            <a:pPr lvl="1"/>
            <a:r>
              <a:rPr lang="en-US" dirty="0" err="1" smtClean="0"/>
              <a:t>kumpulan</a:t>
            </a:r>
            <a:r>
              <a:rPr lang="en-US" dirty="0" smtClean="0"/>
              <a:t> data </a:t>
            </a:r>
            <a:r>
              <a:rPr lang="en-US" dirty="0" err="1" smtClean="0"/>
              <a:t>berurutan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66865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6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305800" cy="4434840"/>
          </a:xfrm>
        </p:spPr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Dictionary</a:t>
            </a:r>
          </a:p>
          <a:p>
            <a:r>
              <a:rPr lang="en-US" dirty="0" smtClean="0"/>
              <a:t>Update </a:t>
            </a:r>
            <a:r>
              <a:rPr lang="en-US" dirty="0" err="1"/>
              <a:t>elemen</a:t>
            </a:r>
            <a:r>
              <a:rPr lang="en-US" dirty="0" smtClean="0"/>
              <a:t> Dictionary</a:t>
            </a:r>
          </a:p>
          <a:p>
            <a:r>
              <a:rPr lang="en-US" dirty="0" smtClean="0"/>
              <a:t>Delete </a:t>
            </a:r>
            <a:r>
              <a:rPr lang="en-US" dirty="0" err="1"/>
              <a:t>elemen</a:t>
            </a:r>
            <a:r>
              <a:rPr lang="en-US" dirty="0" smtClean="0"/>
              <a:t> Dictionary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631586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4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Aritmatika</a:t>
            </a:r>
            <a:endParaRPr lang="en-US" dirty="0" smtClean="0"/>
          </a:p>
          <a:p>
            <a:pPr lvl="1"/>
            <a:r>
              <a:rPr lang="en-US" dirty="0" err="1" smtClean="0"/>
              <a:t>Penjumlahan</a:t>
            </a:r>
            <a:endParaRPr lang="en-US" dirty="0" smtClean="0"/>
          </a:p>
          <a:p>
            <a:pPr lvl="1"/>
            <a:r>
              <a:rPr lang="en-US" dirty="0" err="1" smtClean="0"/>
              <a:t>Pengurangan</a:t>
            </a:r>
            <a:endParaRPr lang="en-US" dirty="0" smtClean="0"/>
          </a:p>
          <a:p>
            <a:pPr lvl="1"/>
            <a:r>
              <a:rPr lang="en-US" dirty="0" err="1" smtClean="0"/>
              <a:t>Perkalian</a:t>
            </a:r>
            <a:endParaRPr lang="en-US" dirty="0" smtClean="0"/>
          </a:p>
          <a:p>
            <a:pPr lvl="1"/>
            <a:r>
              <a:rPr lang="en-US" dirty="0" err="1" smtClean="0"/>
              <a:t>Pembagian</a:t>
            </a:r>
            <a:endParaRPr lang="en-US" dirty="0" smtClean="0"/>
          </a:p>
          <a:p>
            <a:pPr lvl="1"/>
            <a:r>
              <a:rPr lang="en-US" dirty="0" err="1" smtClean="0"/>
              <a:t>Sisa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endParaRPr lang="en-US" dirty="0" smtClean="0"/>
          </a:p>
          <a:p>
            <a:pPr lvl="1"/>
            <a:r>
              <a:rPr lang="en-US" dirty="0" err="1" smtClean="0"/>
              <a:t>Pangkat</a:t>
            </a:r>
            <a:endParaRPr lang="en-US" dirty="0" smtClean="0"/>
          </a:p>
          <a:p>
            <a:pPr lvl="1"/>
            <a:r>
              <a:rPr lang="en-US" dirty="0" smtClean="0"/>
              <a:t>Floor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38"/>
          <a:stretch/>
        </p:blipFill>
        <p:spPr bwMode="auto">
          <a:xfrm>
            <a:off x="4876800" y="2438400"/>
            <a:ext cx="19812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7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Python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tinggi</a:t>
            </a:r>
            <a:r>
              <a:rPr lang="en-US" sz="2800" dirty="0"/>
              <a:t> yang </a:t>
            </a:r>
            <a:r>
              <a:rPr lang="en-US" sz="2800" dirty="0" err="1"/>
              <a:t>dirancang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Guido van </a:t>
            </a:r>
            <a:r>
              <a:rPr lang="en-US" sz="2800" dirty="0" err="1"/>
              <a:t>Rossum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tahun</a:t>
            </a:r>
            <a:r>
              <a:rPr lang="en-US" sz="2800" dirty="0"/>
              <a:t> 1991.</a:t>
            </a:r>
          </a:p>
          <a:p>
            <a:pPr algn="just"/>
            <a:r>
              <a:rPr lang="en-US" sz="2800" dirty="0"/>
              <a:t>python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menekankan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keterbacaan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agar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memahami</a:t>
            </a:r>
            <a:r>
              <a:rPr lang="en-US" sz="2800" dirty="0"/>
              <a:t> </a:t>
            </a:r>
            <a:r>
              <a:rPr lang="en-US" sz="2800" dirty="0" err="1"/>
              <a:t>sintaks</a:t>
            </a:r>
            <a:r>
              <a:rPr lang="en-US" sz="2800" dirty="0"/>
              <a:t>. Hal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Python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 smtClean="0"/>
              <a:t>dipelajari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24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 smtClean="0"/>
              <a:t>perbandingan</a:t>
            </a:r>
            <a:endParaRPr lang="en-US" dirty="0" smtClean="0"/>
          </a:p>
          <a:p>
            <a:pPr lvl="1"/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( == )</a:t>
            </a:r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(!=)</a:t>
            </a:r>
          </a:p>
          <a:p>
            <a:pPr lvl="1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(&gt;)</a:t>
            </a:r>
          </a:p>
          <a:p>
            <a:pPr lvl="1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(&lt;)</a:t>
            </a:r>
          </a:p>
          <a:p>
            <a:pPr lvl="1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(&gt;=)</a:t>
            </a:r>
          </a:p>
          <a:p>
            <a:pPr lvl="1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(&lt;=)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220781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9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 smtClean="0"/>
              <a:t>Penugasan</a:t>
            </a:r>
            <a:endParaRPr lang="en-US" dirty="0" smtClean="0"/>
          </a:p>
          <a:p>
            <a:pPr lvl="1"/>
            <a:r>
              <a:rPr lang="en-US" dirty="0" smtClean="0"/>
              <a:t>(=) </a:t>
            </a:r>
          </a:p>
          <a:p>
            <a:pPr lvl="1"/>
            <a:r>
              <a:rPr lang="en-US" dirty="0" smtClean="0"/>
              <a:t>(+=) </a:t>
            </a:r>
          </a:p>
          <a:p>
            <a:pPr lvl="1"/>
            <a:r>
              <a:rPr lang="en-US" dirty="0" smtClean="0"/>
              <a:t>(-=)</a:t>
            </a:r>
          </a:p>
          <a:p>
            <a:pPr lvl="1"/>
            <a:r>
              <a:rPr lang="en-US" dirty="0" smtClean="0"/>
              <a:t>(*=)</a:t>
            </a:r>
          </a:p>
          <a:p>
            <a:pPr lvl="1"/>
            <a:r>
              <a:rPr lang="en-US" dirty="0" smtClean="0"/>
              <a:t>(/=)</a:t>
            </a:r>
          </a:p>
          <a:p>
            <a:pPr lvl="1"/>
            <a:r>
              <a:rPr lang="en-US" dirty="0" smtClean="0"/>
              <a:t>(**=)</a:t>
            </a:r>
          </a:p>
          <a:p>
            <a:pPr lvl="1"/>
            <a:r>
              <a:rPr lang="en-US" dirty="0" smtClean="0"/>
              <a:t>(//=)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49" y="838200"/>
            <a:ext cx="1752600" cy="363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49" y="4417233"/>
            <a:ext cx="1532753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838200"/>
            <a:ext cx="1905000" cy="166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7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Logika</a:t>
            </a:r>
            <a:endParaRPr lang="en-US" dirty="0"/>
          </a:p>
          <a:p>
            <a:pPr lvl="1"/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2028825"/>
            <a:ext cx="3288096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6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smtClean="0"/>
              <a:t>Membership</a:t>
            </a:r>
          </a:p>
          <a:p>
            <a:pPr lvl="1"/>
            <a:r>
              <a:rPr lang="en-US" dirty="0" smtClean="0"/>
              <a:t>In</a:t>
            </a:r>
          </a:p>
          <a:p>
            <a:pPr lvl="1"/>
            <a:r>
              <a:rPr lang="en-US" dirty="0" smtClean="0"/>
              <a:t>Not in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1905000"/>
            <a:ext cx="406964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24200"/>
            <a:ext cx="363052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0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smtClean="0"/>
              <a:t>Bitwise</a:t>
            </a:r>
          </a:p>
          <a:p>
            <a:pPr lvl="1"/>
            <a:r>
              <a:rPr lang="en-US" dirty="0" smtClean="0"/>
              <a:t>Operator yang </a:t>
            </a:r>
            <a:r>
              <a:rPr lang="en-US" dirty="0" err="1" smtClean="0"/>
              <a:t>bekerja</a:t>
            </a:r>
            <a:r>
              <a:rPr lang="en-US" dirty="0" smtClean="0"/>
              <a:t> bit per bit.</a:t>
            </a:r>
          </a:p>
          <a:p>
            <a:pPr lvl="1"/>
            <a:r>
              <a:rPr lang="en-US" dirty="0" smtClean="0"/>
              <a:t>&amp;  (AND)</a:t>
            </a:r>
          </a:p>
          <a:p>
            <a:pPr lvl="1"/>
            <a:r>
              <a:rPr lang="en-US" dirty="0" smtClean="0"/>
              <a:t>| (OR)</a:t>
            </a:r>
          </a:p>
          <a:p>
            <a:pPr lvl="1"/>
            <a:r>
              <a:rPr lang="en-US" dirty="0" smtClean="0"/>
              <a:t>^ (XOR)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= 60 (0011 1100)</a:t>
            </a:r>
          </a:p>
          <a:p>
            <a:pPr lvl="1"/>
            <a:r>
              <a:rPr lang="en-US" dirty="0" smtClean="0"/>
              <a:t>B = 13 (0000 1101)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43100"/>
            <a:ext cx="31337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4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 else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elif</a:t>
            </a:r>
            <a:r>
              <a:rPr lang="en-US" dirty="0" smtClean="0"/>
              <a:t> else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24124"/>
            <a:ext cx="3738563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19549"/>
            <a:ext cx="2971806" cy="1028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3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5"/>
          <a:stretch/>
        </p:blipFill>
        <p:spPr bwMode="auto">
          <a:xfrm>
            <a:off x="838200" y="2286000"/>
            <a:ext cx="337439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501131"/>
            <a:ext cx="2400300" cy="277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2362200"/>
            <a:ext cx="2479176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191000"/>
            <a:ext cx="1938337" cy="2075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2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Source :</a:t>
            </a:r>
          </a:p>
          <a:p>
            <a:r>
              <a:rPr lang="en-US" dirty="0" smtClean="0"/>
              <a:t>https://www.tutorialspoint.com/python3/</a:t>
            </a:r>
          </a:p>
          <a:p>
            <a:r>
              <a:rPr lang="en-US" dirty="0"/>
              <a:t>https://</a:t>
            </a:r>
            <a:r>
              <a:rPr lang="en-US" dirty="0" smtClean="0"/>
              <a:t>belajarpython.com/tutorial/tipe-data-python</a:t>
            </a:r>
          </a:p>
          <a:p>
            <a:r>
              <a:rPr lang="en-US" dirty="0"/>
              <a:t>https://www.petanikode.com/python-variabel-dan-tipe-data/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www.python.org/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2590800"/>
            <a:ext cx="6023467" cy="32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126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00600"/>
            <a:ext cx="7918653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066800"/>
            <a:ext cx="5748462" cy="357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Program Python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 </a:t>
            </a:r>
            <a:r>
              <a:rPr lang="en-US" dirty="0" err="1" smtClean="0"/>
              <a:t>Interaktif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3" y="2438400"/>
            <a:ext cx="3505200" cy="162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4600"/>
            <a:ext cx="3143051" cy="142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38600"/>
            <a:ext cx="40100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8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simbolis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variable </a:t>
            </a:r>
            <a:r>
              <a:rPr lang="en-US" dirty="0" err="1" smtClean="0"/>
              <a:t>pada</a:t>
            </a:r>
            <a:r>
              <a:rPr lang="en-US" dirty="0" smtClean="0"/>
              <a:t> python 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underscore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, underscore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b="1" i="1" dirty="0" smtClean="0"/>
              <a:t>case-sensitive</a:t>
            </a: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kata </a:t>
            </a:r>
            <a:r>
              <a:rPr lang="en-US" dirty="0" err="1" smtClean="0"/>
              <a:t>kunci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741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60158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9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/>
              <a:t>python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:</a:t>
            </a:r>
            <a:endParaRPr lang="en-US" dirty="0"/>
          </a:p>
          <a:p>
            <a:r>
              <a:rPr lang="en-US" b="1" dirty="0" smtClean="0"/>
              <a:t>numbers</a:t>
            </a:r>
            <a:endParaRPr lang="en-US" b="1" dirty="0"/>
          </a:p>
          <a:p>
            <a:r>
              <a:rPr lang="en-US" b="1" dirty="0" smtClean="0"/>
              <a:t>strings</a:t>
            </a:r>
          </a:p>
          <a:p>
            <a:r>
              <a:rPr lang="en-US" b="1" dirty="0" err="1" smtClean="0"/>
              <a:t>boolean</a:t>
            </a:r>
            <a:endParaRPr lang="en-US" dirty="0" smtClean="0"/>
          </a:p>
          <a:p>
            <a:r>
              <a:rPr lang="en-US" b="1" dirty="0" smtClean="0"/>
              <a:t>List</a:t>
            </a:r>
          </a:p>
          <a:p>
            <a:r>
              <a:rPr lang="en-US" b="1" dirty="0" smtClean="0"/>
              <a:t>Tuple</a:t>
            </a:r>
          </a:p>
          <a:p>
            <a:r>
              <a:rPr lang="en-US" b="1" dirty="0" smtClean="0"/>
              <a:t>Dictionary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64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Tipe</a:t>
            </a:r>
            <a:r>
              <a:rPr lang="en-US" b="1" dirty="0" smtClean="0"/>
              <a:t> data numbers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: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endParaRPr lang="en-US" dirty="0" smtClean="0"/>
          </a:p>
          <a:p>
            <a:pPr lvl="1"/>
            <a:r>
              <a:rPr lang="en-US" dirty="0" smtClean="0"/>
              <a:t>float: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pecahan</a:t>
            </a:r>
            <a:endParaRPr lang="en-US" dirty="0" smtClean="0"/>
          </a:p>
          <a:p>
            <a:r>
              <a:rPr lang="en-US" b="1" dirty="0" smtClean="0"/>
              <a:t>Type(</a:t>
            </a:r>
            <a:r>
              <a:rPr lang="en-US" b="1" dirty="0" err="1" smtClean="0"/>
              <a:t>namaVar</a:t>
            </a:r>
            <a:r>
              <a:rPr lang="en-US" b="1" dirty="0" smtClean="0"/>
              <a:t>)</a:t>
            </a:r>
          </a:p>
          <a:p>
            <a:pPr lvl="1"/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() / float()</a:t>
            </a:r>
          </a:p>
          <a:p>
            <a:pPr lvl="1"/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integer.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5000"/>
            <a:ext cx="40767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2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409</TotalTime>
  <Words>488</Words>
  <Application>Microsoft Office PowerPoint</Application>
  <PresentationFormat>On-screen Show (4:3)</PresentationFormat>
  <Paragraphs>133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DEEP LEARNING (Pengenalan Python)</vt:lpstr>
      <vt:lpstr>Apa itu python?</vt:lpstr>
      <vt:lpstr>Instalasi Python</vt:lpstr>
      <vt:lpstr>Instalasi Python</vt:lpstr>
      <vt:lpstr>Mode Program Python</vt:lpstr>
      <vt:lpstr>Variabel</vt:lpstr>
      <vt:lpstr>Contoh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Operator</vt:lpstr>
      <vt:lpstr>Operator</vt:lpstr>
      <vt:lpstr>Operator</vt:lpstr>
      <vt:lpstr>Operator</vt:lpstr>
      <vt:lpstr>Operator</vt:lpstr>
      <vt:lpstr>Operator</vt:lpstr>
      <vt:lpstr>Percabangan</vt:lpstr>
      <vt:lpstr>Perulangan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(Pengenalan Python)</dc:title>
  <dc:creator>ecko</dc:creator>
  <cp:lastModifiedBy>ecko</cp:lastModifiedBy>
  <cp:revision>26</cp:revision>
  <dcterms:created xsi:type="dcterms:W3CDTF">2019-03-22T15:41:00Z</dcterms:created>
  <dcterms:modified xsi:type="dcterms:W3CDTF">2019-03-23T10:00:08Z</dcterms:modified>
</cp:coreProperties>
</file>