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ACE01B-9166-48D8-A99C-E149DDF05FF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Pengenalan</a:t>
            </a:r>
            <a:r>
              <a:rPr lang="en-US" dirty="0" smtClean="0"/>
              <a:t> Python)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Albertus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Septianto</a:t>
            </a:r>
            <a:endParaRPr lang="en-US" dirty="0" smtClean="0"/>
          </a:p>
          <a:p>
            <a:r>
              <a:rPr lang="en-US" dirty="0" smtClean="0"/>
              <a:t>50415451</a:t>
            </a:r>
          </a:p>
          <a:p>
            <a:r>
              <a:rPr lang="en-US" dirty="0" smtClean="0"/>
              <a:t>4IA14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string</a:t>
            </a:r>
            <a:endParaRPr lang="en-US" dirty="0" smtClean="0"/>
          </a:p>
          <a:p>
            <a:pPr lvl="1"/>
            <a:r>
              <a:rPr lang="en-US" dirty="0" smtClean="0"/>
              <a:t>String: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(‘…..’), (“….”) </a:t>
            </a:r>
            <a:r>
              <a:rPr lang="en-US" dirty="0" err="1" smtClean="0"/>
              <a:t>atau</a:t>
            </a:r>
            <a:r>
              <a:rPr lang="en-US" dirty="0" smtClean="0"/>
              <a:t> (“””….”””)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string,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err="1" smtClean="0"/>
              <a:t>str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276600" cy="312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String</a:t>
            </a:r>
          </a:p>
          <a:p>
            <a:pPr lvl="1"/>
            <a:r>
              <a:rPr lang="en-US" b="1" dirty="0" smtClean="0"/>
              <a:t>upper() :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ower()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itle()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kata.</a:t>
            </a:r>
          </a:p>
          <a:p>
            <a:pPr lvl="1"/>
            <a:r>
              <a:rPr lang="en-US" b="1" dirty="0" err="1" smtClean="0"/>
              <a:t>Concat</a:t>
            </a:r>
            <a:r>
              <a:rPr lang="en-US" b="1" dirty="0" smtClean="0"/>
              <a:t> (+) : </a:t>
            </a:r>
            <a:r>
              <a:rPr lang="en-US" dirty="0" err="1" smtClean="0"/>
              <a:t>menggabungkan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905000"/>
            <a:ext cx="39816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0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boolean</a:t>
            </a:r>
            <a:endParaRPr lang="en-US" b="1" dirty="0" smtClean="0"/>
          </a:p>
          <a:p>
            <a:pPr lvl="1"/>
            <a:r>
              <a:rPr lang="en-US" dirty="0" err="1" smtClean="0"/>
              <a:t>Tipe</a:t>
            </a:r>
            <a:r>
              <a:rPr lang="en-US" dirty="0"/>
              <a:t> </a:t>
            </a:r>
            <a:r>
              <a:rPr lang="en-US" dirty="0" smtClean="0"/>
              <a:t>data </a:t>
            </a:r>
            <a:r>
              <a:rPr lang="en-US" i="1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 True </a:t>
            </a:r>
            <a:r>
              <a:rPr lang="en-US" dirty="0" err="1" smtClean="0"/>
              <a:t>dan</a:t>
            </a:r>
            <a:r>
              <a:rPr lang="en-US" dirty="0" smtClean="0"/>
              <a:t> False </a:t>
            </a:r>
            <a:r>
              <a:rPr lang="en-US" dirty="0" err="1" smtClean="0"/>
              <a:t>atau</a:t>
            </a:r>
            <a:r>
              <a:rPr lang="en-US" dirty="0" smtClean="0"/>
              <a:t> 0 </a:t>
            </a:r>
            <a:r>
              <a:rPr lang="en-US" dirty="0" err="1" smtClean="0"/>
              <a:t>dan</a:t>
            </a:r>
            <a:r>
              <a:rPr lang="en-US" dirty="0" smtClean="0"/>
              <a:t> 1.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bool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5" y="1981200"/>
            <a:ext cx="368181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2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memiliki</a:t>
            </a:r>
            <a:r>
              <a:rPr lang="en-US" dirty="0" smtClean="0"/>
              <a:t> index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r>
              <a:rPr lang="en-US" dirty="0" smtClean="0"/>
              <a:t>. [ …, …]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13" y="3124200"/>
            <a:ext cx="435254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6" y="1905000"/>
            <a:ext cx="444985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39436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301112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8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Tuple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list, </a:t>
            </a:r>
            <a:r>
              <a:rPr lang="en-US" dirty="0" err="1" smtClean="0"/>
              <a:t>namun</a:t>
            </a:r>
            <a:r>
              <a:rPr lang="en-US" dirty="0" smtClean="0"/>
              <a:t> tuple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list.</a:t>
            </a:r>
          </a:p>
          <a:p>
            <a:pPr lvl="1"/>
            <a:r>
              <a:rPr lang="en-US" dirty="0" smtClean="0"/>
              <a:t>Tuple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“( “ </a:t>
            </a:r>
            <a:r>
              <a:rPr lang="en-US" dirty="0" err="1" smtClean="0"/>
              <a:t>dan</a:t>
            </a:r>
            <a:r>
              <a:rPr lang="en-US" dirty="0" smtClean="0"/>
              <a:t> “)”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67863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</a:t>
            </a:r>
          </a:p>
          <a:p>
            <a:r>
              <a:rPr lang="en-US" dirty="0" err="1" smtClean="0"/>
              <a:t>Gabung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</a:t>
            </a:r>
          </a:p>
          <a:p>
            <a:r>
              <a:rPr lang="en-US" dirty="0"/>
              <a:t>Delete </a:t>
            </a:r>
            <a:r>
              <a:rPr lang="en-US" dirty="0" err="1"/>
              <a:t>elemen</a:t>
            </a:r>
            <a:r>
              <a:rPr lang="en-US" dirty="0"/>
              <a:t> tuple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65374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03" y="2429797"/>
            <a:ext cx="378100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85" y="4267200"/>
            <a:ext cx="4500860" cy="218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1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Dictionary</a:t>
            </a:r>
          </a:p>
          <a:p>
            <a:pPr lvl="1"/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6686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305800" cy="4434840"/>
          </a:xfrm>
        </p:spPr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Dictionary</a:t>
            </a:r>
          </a:p>
          <a:p>
            <a:r>
              <a:rPr lang="en-US" dirty="0" smtClean="0"/>
              <a:t>Update </a:t>
            </a:r>
            <a:r>
              <a:rPr lang="en-US" dirty="0" err="1"/>
              <a:t>elemen</a:t>
            </a:r>
            <a:r>
              <a:rPr lang="en-US" dirty="0" smtClean="0"/>
              <a:t> Dictionary</a:t>
            </a:r>
          </a:p>
          <a:p>
            <a:r>
              <a:rPr lang="en-US" dirty="0" smtClean="0"/>
              <a:t>Delete </a:t>
            </a:r>
            <a:r>
              <a:rPr lang="en-US" dirty="0" err="1"/>
              <a:t>elemen</a:t>
            </a:r>
            <a:r>
              <a:rPr lang="en-US" dirty="0" smtClean="0"/>
              <a:t> Dictionary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631586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 smtClean="0"/>
          </a:p>
          <a:p>
            <a:pPr lvl="1"/>
            <a:r>
              <a:rPr lang="en-US" dirty="0" err="1" smtClean="0"/>
              <a:t>Penjumlahan</a:t>
            </a:r>
            <a:endParaRPr lang="en-US" dirty="0" smtClean="0"/>
          </a:p>
          <a:p>
            <a:pPr lvl="1"/>
            <a:r>
              <a:rPr lang="en-US" dirty="0" err="1" smtClean="0"/>
              <a:t>Pengurangan</a:t>
            </a:r>
            <a:endParaRPr lang="en-US" dirty="0" smtClean="0"/>
          </a:p>
          <a:p>
            <a:pPr lvl="1"/>
            <a:r>
              <a:rPr lang="en-US" dirty="0" err="1" smtClean="0"/>
              <a:t>Perkalian</a:t>
            </a:r>
            <a:endParaRPr lang="en-US" dirty="0" smtClean="0"/>
          </a:p>
          <a:p>
            <a:pPr lvl="1"/>
            <a:r>
              <a:rPr lang="en-US" dirty="0" err="1" smtClean="0"/>
              <a:t>Pembagian</a:t>
            </a:r>
            <a:endParaRPr lang="en-US" dirty="0" smtClean="0"/>
          </a:p>
          <a:p>
            <a:pPr lvl="1"/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endParaRPr lang="en-US" dirty="0" smtClean="0"/>
          </a:p>
          <a:p>
            <a:pPr lvl="1"/>
            <a:r>
              <a:rPr lang="en-US" dirty="0" err="1" smtClean="0"/>
              <a:t>Pangkat</a:t>
            </a:r>
            <a:endParaRPr lang="en-US" dirty="0" smtClean="0"/>
          </a:p>
          <a:p>
            <a:pPr lvl="1"/>
            <a:r>
              <a:rPr lang="en-US" dirty="0" smtClean="0"/>
              <a:t>Floor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8"/>
          <a:stretch/>
        </p:blipFill>
        <p:spPr bwMode="auto">
          <a:xfrm>
            <a:off x="4876800" y="2438400"/>
            <a:ext cx="19812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7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Python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yang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Guido van </a:t>
            </a:r>
            <a:r>
              <a:rPr lang="en-US" sz="2800" dirty="0" err="1"/>
              <a:t>Rossum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1991.</a:t>
            </a:r>
          </a:p>
          <a:p>
            <a:pPr algn="just"/>
            <a:r>
              <a:rPr lang="en-US" sz="2800" dirty="0"/>
              <a:t>python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menekankan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agar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sintaks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Python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 smtClean="0"/>
              <a:t>dipelajari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4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perbandingan</a:t>
            </a:r>
            <a:endParaRPr lang="en-US" dirty="0" smtClean="0"/>
          </a:p>
          <a:p>
            <a:pPr lvl="1"/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 == )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(!=)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(&gt;)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(&lt;)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(&gt;=)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(&lt;=)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20781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9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Penugasan</a:t>
            </a:r>
            <a:endParaRPr lang="en-US" dirty="0" smtClean="0"/>
          </a:p>
          <a:p>
            <a:pPr lvl="1"/>
            <a:r>
              <a:rPr lang="en-US" dirty="0" smtClean="0"/>
              <a:t>(=) </a:t>
            </a:r>
          </a:p>
          <a:p>
            <a:pPr lvl="1"/>
            <a:r>
              <a:rPr lang="en-US" dirty="0" smtClean="0"/>
              <a:t>(+=) </a:t>
            </a:r>
          </a:p>
          <a:p>
            <a:pPr lvl="1"/>
            <a:r>
              <a:rPr lang="en-US" dirty="0" smtClean="0"/>
              <a:t>(-=)</a:t>
            </a:r>
          </a:p>
          <a:p>
            <a:pPr lvl="1"/>
            <a:r>
              <a:rPr lang="en-US" dirty="0" smtClean="0"/>
              <a:t>(*=)</a:t>
            </a:r>
          </a:p>
          <a:p>
            <a:pPr lvl="1"/>
            <a:r>
              <a:rPr lang="en-US" dirty="0" smtClean="0"/>
              <a:t>(/=)</a:t>
            </a:r>
          </a:p>
          <a:p>
            <a:pPr lvl="1"/>
            <a:r>
              <a:rPr lang="en-US" dirty="0" smtClean="0"/>
              <a:t>(**=)</a:t>
            </a:r>
          </a:p>
          <a:p>
            <a:pPr lvl="1"/>
            <a:r>
              <a:rPr lang="en-US" dirty="0" smtClean="0"/>
              <a:t>(//=)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838200"/>
            <a:ext cx="1752600" cy="363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4417233"/>
            <a:ext cx="1532753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838200"/>
            <a:ext cx="1905000" cy="166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7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028825"/>
            <a:ext cx="3288096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Membership</a:t>
            </a:r>
          </a:p>
          <a:p>
            <a:pPr lvl="1"/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Not 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905000"/>
            <a:ext cx="406964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63052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0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Operator yang </a:t>
            </a:r>
            <a:r>
              <a:rPr lang="en-US" dirty="0" err="1" smtClean="0"/>
              <a:t>bekerja</a:t>
            </a:r>
            <a:r>
              <a:rPr lang="en-US" dirty="0" smtClean="0"/>
              <a:t> bit per bit.</a:t>
            </a:r>
          </a:p>
          <a:p>
            <a:pPr lvl="1"/>
            <a:r>
              <a:rPr lang="en-US" dirty="0" smtClean="0"/>
              <a:t>&amp;  (AND)</a:t>
            </a:r>
          </a:p>
          <a:p>
            <a:pPr lvl="1"/>
            <a:r>
              <a:rPr lang="en-US" dirty="0" smtClean="0"/>
              <a:t>| (OR)</a:t>
            </a:r>
          </a:p>
          <a:p>
            <a:pPr lvl="1"/>
            <a:r>
              <a:rPr lang="en-US" dirty="0" smtClean="0"/>
              <a:t>^ (XOR)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= 60 (0011 1100)</a:t>
            </a:r>
          </a:p>
          <a:p>
            <a:pPr lvl="1"/>
            <a:r>
              <a:rPr lang="en-US" dirty="0" smtClean="0"/>
              <a:t>B = 13 (0000 1101)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43100"/>
            <a:ext cx="31337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4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24124"/>
            <a:ext cx="37385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19549"/>
            <a:ext cx="2971806" cy="102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3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5"/>
          <a:stretch/>
        </p:blipFill>
        <p:spPr bwMode="auto">
          <a:xfrm>
            <a:off x="838200" y="2286000"/>
            <a:ext cx="337439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501131"/>
            <a:ext cx="2400300" cy="27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362200"/>
            <a:ext cx="2479176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191000"/>
            <a:ext cx="1938337" cy="207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2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www.python.org/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023467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2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791865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5748462" cy="35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Program 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  <a:r>
              <a:rPr lang="en-US" dirty="0" err="1" smtClean="0"/>
              <a:t>Interaktif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3" y="2438400"/>
            <a:ext cx="3505200" cy="162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143051" cy="142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100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simbolis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 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underscore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underscore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/>
              <a:t>case-sensitive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741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60158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  <a:endParaRPr lang="en-US" dirty="0"/>
          </a:p>
          <a:p>
            <a:r>
              <a:rPr lang="en-US" b="1" dirty="0" smtClean="0"/>
              <a:t>numbers</a:t>
            </a:r>
            <a:endParaRPr lang="en-US" b="1" dirty="0"/>
          </a:p>
          <a:p>
            <a:r>
              <a:rPr lang="en-US" b="1" dirty="0" smtClean="0"/>
              <a:t>strings</a:t>
            </a:r>
          </a:p>
          <a:p>
            <a:r>
              <a:rPr lang="en-US" b="1" dirty="0" err="1" smtClean="0"/>
              <a:t>boolean</a:t>
            </a:r>
            <a:endParaRPr lang="en-US" dirty="0" smtClean="0"/>
          </a:p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Tuple</a:t>
            </a:r>
          </a:p>
          <a:p>
            <a:r>
              <a:rPr lang="en-US" b="1" dirty="0" smtClean="0"/>
              <a:t>Dictionary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endParaRPr lang="en-US" dirty="0" smtClean="0"/>
          </a:p>
          <a:p>
            <a:pPr lvl="1"/>
            <a:r>
              <a:rPr lang="en-US" dirty="0" smtClean="0"/>
              <a:t>float: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endParaRPr lang="en-US" dirty="0" smtClean="0"/>
          </a:p>
          <a:p>
            <a:r>
              <a:rPr lang="en-US" b="1" dirty="0" smtClean="0"/>
              <a:t>Type(</a:t>
            </a:r>
            <a:r>
              <a:rPr lang="en-US" b="1" dirty="0" err="1" smtClean="0"/>
              <a:t>namaVar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() / float()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integer.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4076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407</TotalTime>
  <Words>475</Words>
  <Application>Microsoft Office PowerPoint</Application>
  <PresentationFormat>On-screen Show (4:3)</PresentationFormat>
  <Paragraphs>129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DEEP LEARNING (Pengenalan Python)</vt:lpstr>
      <vt:lpstr>Apa itu python?</vt:lpstr>
      <vt:lpstr>Instalasi Python</vt:lpstr>
      <vt:lpstr>Instalasi Python</vt:lpstr>
      <vt:lpstr>Mode Program Python</vt:lpstr>
      <vt:lpstr>Variabel</vt:lpstr>
      <vt:lpstr>Contoh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Operator</vt:lpstr>
      <vt:lpstr>Operator</vt:lpstr>
      <vt:lpstr>Operator</vt:lpstr>
      <vt:lpstr>Operator</vt:lpstr>
      <vt:lpstr>Operator</vt:lpstr>
      <vt:lpstr>Operator</vt:lpstr>
      <vt:lpstr>Percabangan</vt:lpstr>
      <vt:lpstr>Perulangan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(Pengenalan Python)</dc:title>
  <dc:creator>ecko</dc:creator>
  <cp:lastModifiedBy>ecko</cp:lastModifiedBy>
  <cp:revision>25</cp:revision>
  <dcterms:created xsi:type="dcterms:W3CDTF">2019-03-22T15:41:00Z</dcterms:created>
  <dcterms:modified xsi:type="dcterms:W3CDTF">2019-03-23T09:18:54Z</dcterms:modified>
</cp:coreProperties>
</file>