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70" r:id="rId12"/>
    <p:sldId id="266" r:id="rId13"/>
    <p:sldId id="267" r:id="rId14"/>
    <p:sldId id="271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E01B-9166-48D8-A99C-E149DDF05FF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ACE01B-9166-48D8-A99C-E149DDF05FF5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3286E7-29CC-476B-B250-C010295BB11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Pengenalan</a:t>
            </a:r>
            <a:r>
              <a:rPr lang="en-US" dirty="0" smtClean="0"/>
              <a:t> Python)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Albertus</a:t>
            </a:r>
            <a:r>
              <a:rPr lang="en-US" dirty="0" smtClean="0"/>
              <a:t> </a:t>
            </a:r>
            <a:r>
              <a:rPr lang="en-US" dirty="0" err="1" smtClean="0"/>
              <a:t>Dwi</a:t>
            </a:r>
            <a:r>
              <a:rPr lang="en-US" dirty="0" smtClean="0"/>
              <a:t> </a:t>
            </a:r>
            <a:r>
              <a:rPr lang="en-US" dirty="0" err="1" smtClean="0"/>
              <a:t>Septianto</a:t>
            </a:r>
            <a:endParaRPr lang="en-US" dirty="0" smtClean="0"/>
          </a:p>
          <a:p>
            <a:r>
              <a:rPr lang="en-US" dirty="0" smtClean="0"/>
              <a:t>50415451</a:t>
            </a:r>
          </a:p>
          <a:p>
            <a:r>
              <a:rPr lang="en-US" dirty="0" smtClean="0"/>
              <a:t>4IA14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</a:t>
            </a:r>
            <a:r>
              <a:rPr lang="en-US" b="1" dirty="0" err="1" smtClean="0"/>
              <a:t>teks</a:t>
            </a:r>
            <a:endParaRPr lang="en-US" dirty="0" smtClean="0"/>
          </a:p>
          <a:p>
            <a:pPr lvl="1"/>
            <a:r>
              <a:rPr lang="en-US" dirty="0" smtClean="0"/>
              <a:t>String: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petik</a:t>
            </a:r>
            <a:r>
              <a:rPr lang="en-US" dirty="0" smtClean="0"/>
              <a:t> (‘…..’), (“….”) </a:t>
            </a:r>
            <a:r>
              <a:rPr lang="en-US" dirty="0" err="1" smtClean="0"/>
              <a:t>atau</a:t>
            </a:r>
            <a:r>
              <a:rPr lang="en-US" dirty="0" smtClean="0"/>
              <a:t> (“””….”””)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string,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b="1" dirty="0" err="1" smtClean="0"/>
              <a:t>str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05000"/>
            <a:ext cx="3276600" cy="312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76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String</a:t>
            </a:r>
          </a:p>
          <a:p>
            <a:pPr lvl="1"/>
            <a:r>
              <a:rPr lang="en-US" b="1" dirty="0" smtClean="0"/>
              <a:t>upper() :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endParaRPr lang="en-US" dirty="0" smtClean="0"/>
          </a:p>
          <a:p>
            <a:pPr lvl="1"/>
            <a:r>
              <a:rPr lang="en-US" b="1" dirty="0"/>
              <a:t>l</a:t>
            </a:r>
            <a:r>
              <a:rPr lang="en-US" b="1" dirty="0" smtClean="0"/>
              <a:t>ower() : </a:t>
            </a:r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endParaRPr lang="en-US" dirty="0" smtClean="0"/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itle() : </a:t>
            </a:r>
            <a:r>
              <a:rPr lang="en-US" dirty="0" err="1" smtClean="0"/>
              <a:t>mengubah</a:t>
            </a:r>
            <a:r>
              <a:rPr lang="en-US" dirty="0" smtClean="0"/>
              <a:t> string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kata.</a:t>
            </a:r>
          </a:p>
          <a:p>
            <a:pPr lvl="1"/>
            <a:r>
              <a:rPr lang="en-US" b="1" dirty="0" err="1" smtClean="0"/>
              <a:t>Concat</a:t>
            </a:r>
            <a:r>
              <a:rPr lang="en-US" b="1" dirty="0" smtClean="0"/>
              <a:t> (+) : </a:t>
            </a:r>
            <a:r>
              <a:rPr lang="en-US" dirty="0" err="1" smtClean="0"/>
              <a:t>menggabungkan</a:t>
            </a:r>
            <a:r>
              <a:rPr lang="en-US" dirty="0" smtClean="0"/>
              <a:t> string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1905000"/>
            <a:ext cx="398165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05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</a:t>
            </a:r>
            <a:r>
              <a:rPr lang="en-US" b="1" dirty="0" err="1" smtClean="0"/>
              <a:t>boolean</a:t>
            </a:r>
            <a:endParaRPr lang="en-US" b="1" dirty="0" smtClean="0"/>
          </a:p>
          <a:p>
            <a:pPr lvl="1"/>
            <a:r>
              <a:rPr lang="en-US" dirty="0" err="1" smtClean="0"/>
              <a:t>Tipe</a:t>
            </a:r>
            <a:r>
              <a:rPr lang="en-US" dirty="0"/>
              <a:t> </a:t>
            </a:r>
            <a:r>
              <a:rPr lang="en-US" dirty="0" smtClean="0"/>
              <a:t>data </a:t>
            </a:r>
            <a:r>
              <a:rPr lang="en-US" i="1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yang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 True </a:t>
            </a:r>
            <a:r>
              <a:rPr lang="en-US" dirty="0" err="1" smtClean="0"/>
              <a:t>dan</a:t>
            </a:r>
            <a:r>
              <a:rPr lang="en-US" dirty="0" smtClean="0"/>
              <a:t> False </a:t>
            </a:r>
            <a:r>
              <a:rPr lang="en-US" dirty="0" err="1" smtClean="0"/>
              <a:t>atau</a:t>
            </a:r>
            <a:r>
              <a:rPr lang="en-US" dirty="0" smtClean="0"/>
              <a:t> 0 </a:t>
            </a:r>
            <a:r>
              <a:rPr lang="en-US" dirty="0" err="1" smtClean="0"/>
              <a:t>dan</a:t>
            </a:r>
            <a:r>
              <a:rPr lang="en-US" dirty="0" smtClean="0"/>
              <a:t> 1.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merubah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/>
              <a:t>bool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65" y="1981200"/>
            <a:ext cx="3681819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2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List</a:t>
            </a:r>
          </a:p>
          <a:p>
            <a:pPr lvl="1"/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data yang </a:t>
            </a:r>
            <a:r>
              <a:rPr lang="en-US" dirty="0" err="1" smtClean="0"/>
              <a:t>memiliki</a:t>
            </a:r>
            <a:r>
              <a:rPr lang="en-US" dirty="0" smtClean="0"/>
              <a:t> index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dipisahkan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List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kurung</a:t>
            </a:r>
            <a:r>
              <a:rPr lang="en-US" dirty="0" smtClean="0"/>
              <a:t> </a:t>
            </a:r>
            <a:r>
              <a:rPr lang="en-US" dirty="0" err="1" smtClean="0"/>
              <a:t>siku</a:t>
            </a:r>
            <a:r>
              <a:rPr lang="en-US" dirty="0" smtClean="0"/>
              <a:t>. [ …, …]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413" y="3124200"/>
            <a:ext cx="435254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40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Delete </a:t>
            </a:r>
            <a:r>
              <a:rPr lang="en-US" dirty="0" err="1" smtClean="0"/>
              <a:t>elemen</a:t>
            </a:r>
            <a:r>
              <a:rPr lang="en-US" dirty="0" smtClean="0"/>
              <a:t> list</a:t>
            </a:r>
          </a:p>
          <a:p>
            <a:r>
              <a:rPr lang="en-US" dirty="0" smtClean="0"/>
              <a:t>Update </a:t>
            </a:r>
            <a:r>
              <a:rPr lang="en-US" dirty="0" err="1" smtClean="0"/>
              <a:t>elemen</a:t>
            </a:r>
            <a:r>
              <a:rPr lang="en-US" dirty="0" smtClean="0"/>
              <a:t> list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16" y="1905000"/>
            <a:ext cx="444985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339436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00600"/>
            <a:ext cx="301112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88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Tuple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Dictionary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8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Python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bahasa</a:t>
            </a:r>
            <a:r>
              <a:rPr lang="en-US" sz="2800" dirty="0"/>
              <a:t> </a:t>
            </a:r>
            <a:r>
              <a:rPr lang="en-US" sz="2800" dirty="0" err="1"/>
              <a:t>pemrograman</a:t>
            </a:r>
            <a:r>
              <a:rPr lang="en-US" sz="2800" dirty="0"/>
              <a:t> </a:t>
            </a:r>
            <a:r>
              <a:rPr lang="en-US" sz="2800" dirty="0" err="1"/>
              <a:t>tingkat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yang </a:t>
            </a:r>
            <a:r>
              <a:rPr lang="en-US" sz="2800" dirty="0" err="1"/>
              <a:t>dirancang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Guido van </a:t>
            </a:r>
            <a:r>
              <a:rPr lang="en-US" sz="2800" dirty="0" err="1"/>
              <a:t>Rossum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tahun</a:t>
            </a:r>
            <a:r>
              <a:rPr lang="en-US" sz="2800" dirty="0"/>
              <a:t> 1991.</a:t>
            </a:r>
          </a:p>
          <a:p>
            <a:pPr algn="just"/>
            <a:r>
              <a:rPr lang="en-US" sz="2800" dirty="0"/>
              <a:t>python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menekankan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keterbacaan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agar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</a:t>
            </a:r>
            <a:r>
              <a:rPr lang="en-US" sz="2800" dirty="0" err="1"/>
              <a:t>sintaks</a:t>
            </a:r>
            <a:r>
              <a:rPr lang="en-US" sz="2800" dirty="0"/>
              <a:t>. Hal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Python </a:t>
            </a:r>
            <a:r>
              <a:rPr lang="en-US" sz="2800" dirty="0" err="1"/>
              <a:t>sangat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 smtClean="0"/>
              <a:t>dipelajari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24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www.python.org/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2590800"/>
            <a:ext cx="6023467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26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Instalasi</a:t>
            </a:r>
            <a:r>
              <a:rPr lang="en-US" dirty="0" smtClean="0"/>
              <a:t> Python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800600"/>
            <a:ext cx="7918653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1066800"/>
            <a:ext cx="5748462" cy="357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0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Program Python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 </a:t>
            </a:r>
            <a:r>
              <a:rPr lang="en-US" dirty="0" err="1" smtClean="0"/>
              <a:t>Interaktif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23" y="2438400"/>
            <a:ext cx="3505200" cy="1624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14600"/>
            <a:ext cx="3143051" cy="1427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038600"/>
            <a:ext cx="40100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88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simbolis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variable </a:t>
            </a:r>
            <a:r>
              <a:rPr lang="en-US" dirty="0" err="1" smtClean="0"/>
              <a:t>pada</a:t>
            </a:r>
            <a:r>
              <a:rPr lang="en-US" dirty="0" smtClean="0"/>
              <a:t> python :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diawali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underscore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selanjutnya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, underscore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b="1" i="1" dirty="0" smtClean="0"/>
              <a:t>case-sensitive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yang </a:t>
            </a:r>
            <a:r>
              <a:rPr lang="en-US" dirty="0" err="1" smtClean="0"/>
              <a:t>disediakan</a:t>
            </a:r>
            <a:r>
              <a:rPr lang="en-US" dirty="0" smtClean="0"/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741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601582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094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python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:</a:t>
            </a:r>
            <a:endParaRPr lang="en-US" dirty="0"/>
          </a:p>
          <a:p>
            <a:r>
              <a:rPr lang="en-US" b="1" dirty="0" err="1" smtClean="0"/>
              <a:t>angka</a:t>
            </a:r>
            <a:endParaRPr lang="en-US" b="1" dirty="0"/>
          </a:p>
          <a:p>
            <a:r>
              <a:rPr lang="en-US" b="1" dirty="0" err="1" smtClean="0"/>
              <a:t>teks</a:t>
            </a:r>
            <a:endParaRPr lang="en-US" b="1" dirty="0" smtClean="0"/>
          </a:p>
          <a:p>
            <a:r>
              <a:rPr lang="en-US" b="1" dirty="0" err="1" smtClean="0"/>
              <a:t>boolean</a:t>
            </a:r>
            <a:endParaRPr lang="en-US" dirty="0" smtClean="0"/>
          </a:p>
          <a:p>
            <a:r>
              <a:rPr lang="en-US" b="1" dirty="0" smtClean="0"/>
              <a:t>List</a:t>
            </a:r>
          </a:p>
          <a:p>
            <a:r>
              <a:rPr lang="en-US" b="1" dirty="0" smtClean="0"/>
              <a:t>Tuple</a:t>
            </a:r>
          </a:p>
          <a:p>
            <a:r>
              <a:rPr lang="en-US" b="1" dirty="0" smtClean="0"/>
              <a:t>Dictionary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64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Tipe</a:t>
            </a:r>
            <a:r>
              <a:rPr lang="en-US" dirty="0" smtClean="0"/>
              <a:t> Data Python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Tipe</a:t>
            </a:r>
            <a:r>
              <a:rPr lang="en-US" b="1" dirty="0" smtClean="0"/>
              <a:t> data </a:t>
            </a:r>
            <a:r>
              <a:rPr lang="en-US" b="1" dirty="0" err="1" smtClean="0"/>
              <a:t>angka</a:t>
            </a:r>
            <a:endParaRPr lang="en-US" b="1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: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bulat</a:t>
            </a:r>
            <a:endParaRPr lang="en-US" dirty="0" smtClean="0"/>
          </a:p>
          <a:p>
            <a:pPr lvl="1"/>
            <a:r>
              <a:rPr lang="en-US" dirty="0" smtClean="0"/>
              <a:t>float: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pecahan</a:t>
            </a:r>
            <a:endParaRPr lang="en-US" dirty="0" smtClean="0"/>
          </a:p>
          <a:p>
            <a:r>
              <a:rPr lang="en-US" b="1" dirty="0" smtClean="0"/>
              <a:t>Type(</a:t>
            </a:r>
            <a:r>
              <a:rPr lang="en-US" b="1" dirty="0" err="1" smtClean="0"/>
              <a:t>namaVar</a:t>
            </a:r>
            <a:r>
              <a:rPr lang="en-US" b="1" dirty="0" smtClean="0"/>
              <a:t>)</a:t>
            </a:r>
          </a:p>
          <a:p>
            <a:pPr lvl="1"/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endParaRPr lang="en-US" dirty="0" smtClean="0"/>
          </a:p>
          <a:p>
            <a:r>
              <a:rPr lang="en-US" b="1" dirty="0" err="1" smtClean="0"/>
              <a:t>Int</a:t>
            </a:r>
            <a:r>
              <a:rPr lang="en-US" b="1" dirty="0" smtClean="0"/>
              <a:t>() / float()</a:t>
            </a:r>
          </a:p>
          <a:p>
            <a:pPr lvl="1"/>
            <a:r>
              <a:rPr lang="en-US" dirty="0" err="1" smtClean="0"/>
              <a:t>Metode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ke</a:t>
            </a:r>
            <a:r>
              <a:rPr lang="en-US" dirty="0" smtClean="0"/>
              <a:t> integer.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05000"/>
            <a:ext cx="40767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24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</TotalTime>
  <Words>303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DEEP LEARNING (Pengenalan Python)</vt:lpstr>
      <vt:lpstr>Apa itu python?</vt:lpstr>
      <vt:lpstr>Instalasi Python</vt:lpstr>
      <vt:lpstr>Instalasi Python</vt:lpstr>
      <vt:lpstr>Mode Program Python</vt:lpstr>
      <vt:lpstr>Variabel</vt:lpstr>
      <vt:lpstr>Contoh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  <vt:lpstr>Tipe Data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(Pengenalan Python)</dc:title>
  <dc:creator>ecko</dc:creator>
  <cp:lastModifiedBy>ecko</cp:lastModifiedBy>
  <cp:revision>15</cp:revision>
  <dcterms:created xsi:type="dcterms:W3CDTF">2019-03-22T15:41:00Z</dcterms:created>
  <dcterms:modified xsi:type="dcterms:W3CDTF">2019-03-22T18:48:36Z</dcterms:modified>
</cp:coreProperties>
</file>