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6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675C-6A73-45F8-976E-3E2827854F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F0DA-9695-4EAB-A33F-D3E36ECDF8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431074"/>
            <a:ext cx="9621076" cy="613736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092728" y="1204485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ato" panose="020F0502020204030203" pitchFamily="34" charset="0"/>
              </a:rPr>
              <a:t>YAML Header</a:t>
            </a:r>
            <a:endParaRPr lang="en-US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891344" y="2025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ato" panose="020F0502020204030203" pitchFamily="34" charset="0"/>
              </a:rPr>
              <a:t>Setup </a:t>
            </a:r>
            <a:r>
              <a:rPr lang="de-DE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Chunk</a:t>
            </a:r>
            <a:endParaRPr lang="en-US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761719" y="2480441"/>
            <a:ext cx="61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ato" panose="020F0502020204030203" pitchFamily="34" charset="0"/>
              </a:rPr>
              <a:t>Text</a:t>
            </a:r>
            <a:endParaRPr lang="en-US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28596" y="380427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ato" panose="020F0502020204030203" pitchFamily="34" charset="0"/>
              </a:rPr>
              <a:t>Code </a:t>
            </a:r>
            <a:r>
              <a:rPr lang="de-DE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Chunk</a:t>
            </a:r>
            <a:endParaRPr lang="en-US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14298" y="51233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ato" panose="020F0502020204030203" pitchFamily="34" charset="0"/>
              </a:rPr>
              <a:t>Inline Code</a:t>
            </a:r>
            <a:endParaRPr lang="en-US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115266" y="1389151"/>
            <a:ext cx="764439" cy="54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4092728" y="2182524"/>
            <a:ext cx="764439" cy="54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6918959" y="2688648"/>
            <a:ext cx="764439" cy="54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3115265" y="3978795"/>
            <a:ext cx="764439" cy="54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1"/>
          </p:cNvCxnSpPr>
          <p:nvPr/>
        </p:nvCxnSpPr>
        <p:spPr>
          <a:xfrm flipH="1">
            <a:off x="2449860" y="5307992"/>
            <a:ext cx="764438" cy="239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</vt:lpstr>
      <vt:lpstr>PowerPoint-Präsentation</vt:lpstr>
    </vt:vector>
  </TitlesOfParts>
  <Company>Universität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Izydorczyk</dc:creator>
  <cp:lastModifiedBy>David Izydorczyk</cp:lastModifiedBy>
  <cp:revision>3</cp:revision>
  <dcterms:created xsi:type="dcterms:W3CDTF">2020-04-22T08:09:17Z</dcterms:created>
  <dcterms:modified xsi:type="dcterms:W3CDTF">2020-04-22T10:34:51Z</dcterms:modified>
</cp:coreProperties>
</file>