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"/>
  </p:notesMasterIdLst>
  <p:sldIdLst>
    <p:sldId id="256" r:id="rId2"/>
    <p:sldId id="257" r:id="rId3"/>
    <p:sldId id="315" r:id="rId4"/>
  </p:sldIdLst>
  <p:sldSz cx="9144000" cy="5143500" type="screen16x9"/>
  <p:notesSz cx="6858000" cy="9144000"/>
  <p:embeddedFontLst>
    <p:embeddedFont>
      <p:font typeface="Martel Sans" panose="02020500000000000000" charset="0"/>
      <p:regular r:id="rId6"/>
      <p:bold r:id="rId7"/>
    </p:embeddedFont>
    <p:embeddedFont>
      <p:font typeface="Martel Sans Black" panose="02020500000000000000" charset="0"/>
      <p:bold r:id="rId8"/>
    </p:embeddedFont>
    <p:embeddedFont>
      <p:font typeface="Montserrat Medium" panose="00000600000000000000" pitchFamily="2" charset="0"/>
      <p:regular r:id="rId9"/>
      <p:bold r:id="rId10"/>
      <p:italic r:id="rId11"/>
      <p:boldItalic r:id="rId12"/>
    </p:embeddedFont>
    <p:embeddedFont>
      <p:font typeface="Nunito Light" pitchFamily="2" charset="0"/>
      <p:regular r:id="rId13"/>
      <p:italic r:id="rId14"/>
    </p:embeddedFont>
    <p:embeddedFont>
      <p:font typeface="微軟正黑體" panose="020B0604030504040204" pitchFamily="34" charset="-12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5039F-9FE8-45DF-A6FA-E8B14726B2B1}">
  <a:tblStyle styleId="{3735039F-9FE8-45DF-A6FA-E8B14726B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1E595-248C-4673-92ED-0A222EF8C9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758749" y="1792895"/>
            <a:ext cx="5333021" cy="1485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UVA 10093</a:t>
            </a:r>
            <a:b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An Easy Problem !</a:t>
            </a:r>
            <a:endParaRPr sz="440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CPE  10 / 17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    難度：一星　題庫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" name="Google Shape;923;p32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TW" b="1" i="0" dirty="0">
                <a:solidFill>
                  <a:srgbClr val="464646"/>
                </a:solidFill>
                <a:effectLst/>
                <a:latin typeface="Helvetica Neue"/>
              </a:rPr>
              <a:t>Input</a:t>
            </a:r>
            <a:endParaRPr lang="en-US" altLang="zh-TW" b="0" i="0" dirty="0">
              <a:solidFill>
                <a:srgbClr val="464646"/>
              </a:solidFill>
              <a:effectLst/>
              <a:latin typeface="Helvetica Neue"/>
            </a:endParaRPr>
          </a:p>
          <a:p>
            <a:pPr marL="152400" indent="0" algn="l">
              <a:buNone/>
            </a:pP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給定一個 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進制 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，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(N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介於 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2~62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之間，組合為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0....9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A.....Z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a......z)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，。</a:t>
            </a:r>
          </a:p>
          <a:p>
            <a:pPr marL="152400" indent="0" algn="l">
              <a:buNone/>
            </a:pP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輸入中的一行如果有無效字元，將被忽略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空白字元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...</a:t>
            </a:r>
            <a:r>
              <a:rPr lang="en-US" altLang="zh-TW" b="0" i="0" dirty="0" err="1">
                <a:solidFill>
                  <a:srgbClr val="464646"/>
                </a:solidFill>
                <a:effectLst/>
                <a:latin typeface="Helvetica Neue"/>
              </a:rPr>
              <a:t>etc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)</a:t>
            </a:r>
          </a:p>
          <a:p>
            <a:pPr algn="l"/>
            <a:r>
              <a:rPr lang="en-US" altLang="zh-TW" b="1" i="0" dirty="0">
                <a:solidFill>
                  <a:srgbClr val="464646"/>
                </a:solidFill>
                <a:effectLst/>
                <a:latin typeface="Helvetica Neue"/>
              </a:rPr>
              <a:t>Output</a:t>
            </a:r>
            <a:endParaRPr lang="en-US" altLang="zh-TW" b="0" i="0" dirty="0">
              <a:solidFill>
                <a:srgbClr val="464646"/>
              </a:solidFill>
              <a:effectLst/>
              <a:latin typeface="Helvetica Neue"/>
            </a:endParaRPr>
          </a:p>
          <a:p>
            <a:pPr marL="152400" indent="0" algn="l">
              <a:buNone/>
            </a:pP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輸出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R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可以被 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N-1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整除的最小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。</a:t>
            </a:r>
          </a:p>
          <a:p>
            <a:pPr marL="152400" indent="0" algn="l">
              <a:buNone/>
            </a:pP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如果都不符合，輸出 ‘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such number is impossible!’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46D976-1237-4AE5-A50B-F422E0FA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45" y="2354477"/>
            <a:ext cx="1705213" cy="227679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228AD35E-018C-4C67-9633-23F801F00292}"/>
              </a:ext>
            </a:extLst>
          </p:cNvPr>
          <p:cNvSpPr txBox="1"/>
          <p:nvPr/>
        </p:nvSpPr>
        <p:spPr>
          <a:xfrm>
            <a:off x="3247464" y="2599886"/>
            <a:ext cx="53603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solidFill>
                  <a:srgbClr val="464646"/>
                </a:solidFill>
                <a:effectLst/>
                <a:latin typeface="Helvetica Neue"/>
              </a:rPr>
              <a:t>解題概念：</a:t>
            </a:r>
            <a:endParaRPr lang="zh-TW" altLang="en-US" b="0" i="0" dirty="0">
              <a:solidFill>
                <a:srgbClr val="464646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因為輸入不等長度 且因為後續要判定字元，因此使用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String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儲存輸入，再拆分成字元儲存成陣列</a:t>
            </a: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為了排除無效字元，且只篩出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進制範圍。使用字元的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ASCII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判定</a:t>
            </a: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再用變數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sum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計算總合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對應到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進制後的總合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)</a:t>
            </a: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使用迴圈判定 只要整除就輸出</a:t>
            </a:r>
            <a:endParaRPr lang="en-US" altLang="zh-TW" b="0" i="0" dirty="0">
              <a:solidFill>
                <a:srgbClr val="464646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如果迴圈結束就輸出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such number is impossible!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05112873-CB88-49AF-A748-F2566A96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3E3D13-06CC-4B18-BAA4-95D5C070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54" y="181535"/>
            <a:ext cx="3967891" cy="47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95383"/>
      </p:ext>
    </p:extLst>
  </p:cSld>
  <p:clrMapOvr>
    <a:masterClrMapping/>
  </p:clrMapOvr>
</p:sld>
</file>

<file path=ppt/theme/theme1.xml><?xml version="1.0" encoding="utf-8"?>
<a:theme xmlns:a="http://schemas.openxmlformats.org/drawingml/2006/main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170</Words>
  <Application>Microsoft Office PowerPoint</Application>
  <PresentationFormat>如螢幕大小 (16:9)</PresentationFormat>
  <Paragraphs>16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Arial</vt:lpstr>
      <vt:lpstr>Helvetica Neue</vt:lpstr>
      <vt:lpstr>Montserrat Medium</vt:lpstr>
      <vt:lpstr>Martel Sans Black</vt:lpstr>
      <vt:lpstr>Nunito Light</vt:lpstr>
      <vt:lpstr>微軟正黑體</vt:lpstr>
      <vt:lpstr>Martel Sans</vt:lpstr>
      <vt:lpstr>B2B SEO Strategy by Slidesgo</vt:lpstr>
      <vt:lpstr>UVA 10093 An Easy Problem !</vt:lpstr>
      <vt:lpstr>題義</vt:lpstr>
      <vt:lpstr>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SEO Strategy</dc:title>
  <dc:creator>lazzydog</dc:creator>
  <cp:lastModifiedBy>政廷 陳</cp:lastModifiedBy>
  <cp:revision>17</cp:revision>
  <dcterms:modified xsi:type="dcterms:W3CDTF">2023-10-22T11:59:04Z</dcterms:modified>
</cp:coreProperties>
</file>