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311" r:id="rId5"/>
    <p:sldId id="312" r:id="rId6"/>
    <p:sldId id="313" r:id="rId7"/>
    <p:sldId id="314" r:id="rId8"/>
    <p:sldId id="315" r:id="rId9"/>
  </p:sldIdLst>
  <p:sldSz cx="9144000" cy="5143500" type="screen16x9"/>
  <p:notesSz cx="6858000" cy="9144000"/>
  <p:embeddedFontLst>
    <p:embeddedFont>
      <p:font typeface="Anaheim" panose="02020500000000000000" charset="0"/>
      <p:regular r:id="rId11"/>
    </p:embeddedFont>
    <p:embeddedFont>
      <p:font typeface="Martel Sans" panose="02020500000000000000" charset="0"/>
      <p:regular r:id="rId12"/>
      <p:bold r:id="rId13"/>
    </p:embeddedFont>
    <p:embeddedFont>
      <p:font typeface="Martel Sans Black" panose="02020500000000000000" charset="0"/>
      <p:bold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微軟正黑體" panose="020B0604030504040204" pitchFamily="34" charset="-12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5039F-9FE8-45DF-A6FA-E8B14726B2B1}">
  <a:tblStyle styleId="{3735039F-9FE8-45DF-A6FA-E8B14726B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1E595-248C-4673-92ED-0A222EF8C9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06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25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1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77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288325" y="308975"/>
            <a:ext cx="9912550" cy="4939950"/>
            <a:chOff x="-288325" y="308975"/>
            <a:chExt cx="9912550" cy="4939950"/>
          </a:xfrm>
        </p:grpSpPr>
        <p:sp>
          <p:nvSpPr>
            <p:cNvPr id="99" name="Google Shape;99;p13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288325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890113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890113" y="3177450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3589390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3589390" y="3177449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288663" y="1504575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288663" y="3177449"/>
            <a:ext cx="1163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890124" y="1973650"/>
            <a:ext cx="174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589387" y="1973650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288663" y="1973650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890124" y="3646599"/>
            <a:ext cx="174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589387" y="3646597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288663" y="3646599"/>
            <a:ext cx="196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000" b="1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name="adj" fmla="val 202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name="adj" fmla="val 41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name="adj" fmla="val 20246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name="adj" fmla="val 202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name="adj" fmla="val 202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bug.com/UVa/1157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ctrTitle"/>
          </p:nvPr>
        </p:nvSpPr>
        <p:spPr>
          <a:xfrm>
            <a:off x="758749" y="1792895"/>
            <a:ext cx="5333021" cy="1485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UVA 11576</a:t>
            </a:r>
            <a:b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</a:br>
            <a:r>
              <a:rPr lang="en-US" sz="4400" dirty="0">
                <a:latin typeface="Martel Sans"/>
                <a:ea typeface="Martel Sans"/>
                <a:cs typeface="Martel Sans"/>
                <a:sym typeface="Martel Sans"/>
              </a:rPr>
              <a:t>Scrolling Sign</a:t>
            </a:r>
            <a:endParaRPr sz="4400" dirty="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CPE  10 / 17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    難度：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一星　非題庫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2" name="Google Shape;292;p31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93" name="Google Shape;293;p31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name="adj" fmla="val 988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884264" y="1075943"/>
              <a:ext cx="887825" cy="920615"/>
            </a:xfrm>
            <a:custGeom>
              <a:avLst/>
              <a:gdLst/>
              <a:ahLst/>
              <a:cxnLst/>
              <a:rect l="l" t="t" r="r" b="b"/>
              <a:pathLst>
                <a:path w="11805" h="12241" extrusionOk="0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878924" y="1071732"/>
              <a:ext cx="894819" cy="928813"/>
            </a:xfrm>
            <a:custGeom>
              <a:avLst/>
              <a:gdLst/>
              <a:ahLst/>
              <a:cxnLst/>
              <a:rect l="l" t="t" r="r" b="b"/>
              <a:pathLst>
                <a:path w="11898" h="12350" extrusionOk="0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673162" y="1075943"/>
              <a:ext cx="1084267" cy="850747"/>
            </a:xfrm>
            <a:custGeom>
              <a:avLst/>
              <a:gdLst/>
              <a:ahLst/>
              <a:cxnLst/>
              <a:rect l="l" t="t" r="r" b="b"/>
              <a:pathLst>
                <a:path w="14417" h="11312" extrusionOk="0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59023" y="1067896"/>
              <a:ext cx="1108559" cy="866917"/>
            </a:xfrm>
            <a:custGeom>
              <a:avLst/>
              <a:gdLst/>
              <a:ahLst/>
              <a:cxnLst/>
              <a:rect l="l" t="t" r="r" b="b"/>
              <a:pathLst>
                <a:path w="14740" h="11527" extrusionOk="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239000" y="1716397"/>
              <a:ext cx="1845366" cy="2887592"/>
            </a:xfrm>
            <a:custGeom>
              <a:avLst/>
              <a:gdLst/>
              <a:ahLst/>
              <a:cxnLst/>
              <a:rect l="l" t="t" r="r" b="b"/>
              <a:pathLst>
                <a:path w="24537" h="38395" extrusionOk="0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028442" y="1913136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021372" y="1913136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014077" y="1913136"/>
              <a:ext cx="14440" cy="14440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006933" y="1913136"/>
              <a:ext cx="21585" cy="21509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99788" y="1913136"/>
              <a:ext cx="28729" cy="28729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992569" y="1913136"/>
              <a:ext cx="35949" cy="35874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985424" y="1913136"/>
              <a:ext cx="43094" cy="43019"/>
            </a:xfrm>
            <a:custGeom>
              <a:avLst/>
              <a:gdLst/>
              <a:ahLst/>
              <a:cxnLst/>
              <a:rect l="l" t="t" r="r" b="b"/>
              <a:pathLst>
                <a:path w="573" h="572" extrusionOk="0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978355" y="1913136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971060" y="1913136"/>
              <a:ext cx="57459" cy="57383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963990" y="191313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956696" y="1913136"/>
              <a:ext cx="71823" cy="71748"/>
            </a:xfrm>
            <a:custGeom>
              <a:avLst/>
              <a:gdLst/>
              <a:ahLst/>
              <a:cxnLst/>
              <a:rect l="l" t="t" r="r" b="b"/>
              <a:pathLst>
                <a:path w="955" h="954" extrusionOk="0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949626" y="1913136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942406" y="1913136"/>
              <a:ext cx="86113" cy="85962"/>
            </a:xfrm>
            <a:custGeom>
              <a:avLst/>
              <a:gdLst/>
              <a:ahLst/>
              <a:cxnLst/>
              <a:rect l="l" t="t" r="r" b="b"/>
              <a:pathLst>
                <a:path w="1145" h="1143" extrusionOk="0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935262" y="1913136"/>
              <a:ext cx="93257" cy="93257"/>
            </a:xfrm>
            <a:custGeom>
              <a:avLst/>
              <a:gdLst/>
              <a:ahLst/>
              <a:cxnLst/>
              <a:rect l="l" t="t" r="r" b="b"/>
              <a:pathLst>
                <a:path w="1240" h="1240" extrusionOk="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928042" y="1913136"/>
              <a:ext cx="100477" cy="93859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9209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9136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9066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993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89224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851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778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8708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63516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5644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8492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84208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348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277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8204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134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628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7990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79192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847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77763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77041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763342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7560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7489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416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346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3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7202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310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7059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9874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6915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68445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6772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008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628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579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6485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414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63428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271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199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61278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60563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5984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9127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840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7690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697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5625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75553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754825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54110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5339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52682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5196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51245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50523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4980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4909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4837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4765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4694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46221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45507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4480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4407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4336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4263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1927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41213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4049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3977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739062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3834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7625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6918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36189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35482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3475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34046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33324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260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731887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1180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3045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729744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72902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830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2760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2687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26164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544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24728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24006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23299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22569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2186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2113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2042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19711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1898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18283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17561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168466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6124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154177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71468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13981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713251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12544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11822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11108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10393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09679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708957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708243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075361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706806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06099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0537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70466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03941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0322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02512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797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075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00361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99647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98925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98210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7488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677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960522" y="1913136"/>
              <a:ext cx="101229" cy="93859"/>
            </a:xfrm>
            <a:custGeom>
              <a:avLst/>
              <a:gdLst/>
              <a:ahLst/>
              <a:cxnLst/>
              <a:rect l="l" t="t" r="r" b="b"/>
              <a:pathLst>
                <a:path w="1346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533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94623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93908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9319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479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9175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1043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0329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9607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88892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88178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8745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8674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6027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85305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84590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83883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8315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82447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1725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81011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80296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7957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8860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814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77423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76709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760024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527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4566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7383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3129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2407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1693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097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70264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69542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68827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68105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6739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66684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65954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5248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4526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638116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63089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62382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66165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60946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6021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5950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6588029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5807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573665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6644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5930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5208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45011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37716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5306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52335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51628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50906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50191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9477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487629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80410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47326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66196" y="1913136"/>
              <a:ext cx="100928" cy="93859"/>
            </a:xfrm>
            <a:custGeom>
              <a:avLst/>
              <a:gdLst/>
              <a:ahLst/>
              <a:cxnLst/>
              <a:rect l="l" t="t" r="r" b="b"/>
              <a:pathLst>
                <a:path w="1342" h="1248" extrusionOk="0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45890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45183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44453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43746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430247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423103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415958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40881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401594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445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87305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80085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372941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365721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358652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351432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344287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33706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329998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322779" y="1913136"/>
              <a:ext cx="101079" cy="93859"/>
            </a:xfrm>
            <a:custGeom>
              <a:avLst/>
              <a:gdLst/>
              <a:ahLst/>
              <a:cxnLst/>
              <a:rect l="l" t="t" r="r" b="b"/>
              <a:pathLst>
                <a:path w="1344" h="1248" extrusionOk="0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15634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308490" y="1913136"/>
              <a:ext cx="101004" cy="93859"/>
            </a:xfrm>
            <a:custGeom>
              <a:avLst/>
              <a:gdLst/>
              <a:ahLst/>
              <a:cxnLst/>
              <a:rect l="l" t="t" r="r" b="b"/>
              <a:pathLst>
                <a:path w="1343" h="1248" extrusionOk="0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301270" y="1913136"/>
              <a:ext cx="101154" cy="93859"/>
            </a:xfrm>
            <a:custGeom>
              <a:avLst/>
              <a:gdLst/>
              <a:ahLst/>
              <a:cxnLst/>
              <a:rect l="l" t="t" r="r" b="b"/>
              <a:pathLst>
                <a:path w="1345" h="1248" extrusionOk="0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94877" y="1913136"/>
              <a:ext cx="100327" cy="93859"/>
            </a:xfrm>
            <a:custGeom>
              <a:avLst/>
              <a:gdLst/>
              <a:ahLst/>
              <a:cxnLst/>
              <a:rect l="l" t="t" r="r" b="b"/>
              <a:pathLst>
                <a:path w="1334" h="1248" extrusionOk="0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94877" y="1913813"/>
              <a:ext cx="93182" cy="93182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94877" y="1920957"/>
              <a:ext cx="86037" cy="86037"/>
            </a:xfrm>
            <a:custGeom>
              <a:avLst/>
              <a:gdLst/>
              <a:ahLst/>
              <a:cxnLst/>
              <a:rect l="l" t="t" r="r" b="b"/>
              <a:pathLst>
                <a:path w="1144" h="1144" extrusionOk="0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94877" y="1928102"/>
              <a:ext cx="78893" cy="78893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6294877" y="1935322"/>
              <a:ext cx="71673" cy="71673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294877" y="1942466"/>
              <a:ext cx="64528" cy="64528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294877" y="1949686"/>
              <a:ext cx="57383" cy="57308"/>
            </a:xfrm>
            <a:custGeom>
              <a:avLst/>
              <a:gdLst/>
              <a:ahLst/>
              <a:cxnLst/>
              <a:rect l="l" t="t" r="r" b="b"/>
              <a:pathLst>
                <a:path w="763" h="762" extrusionOk="0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294877" y="1956830"/>
              <a:ext cx="50163" cy="50163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294877" y="1963900"/>
              <a:ext cx="43019" cy="43094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294877" y="1971195"/>
              <a:ext cx="35799" cy="35799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94877" y="1978264"/>
              <a:ext cx="28654" cy="28729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294877" y="1985484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294877" y="1992629"/>
              <a:ext cx="14365" cy="1436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294877" y="1999848"/>
              <a:ext cx="7145" cy="714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294877" y="1913136"/>
              <a:ext cx="1733683" cy="2466881"/>
            </a:xfrm>
            <a:custGeom>
              <a:avLst/>
              <a:gdLst/>
              <a:ahLst/>
              <a:cxnLst/>
              <a:rect l="l" t="t" r="r" b="b"/>
              <a:pathLst>
                <a:path w="23052" h="32801" extrusionOk="0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282694" y="1901028"/>
              <a:ext cx="1757900" cy="2491098"/>
            </a:xfrm>
            <a:custGeom>
              <a:avLst/>
              <a:gdLst/>
              <a:ahLst/>
              <a:cxnLst/>
              <a:rect l="l" t="t" r="r" b="b"/>
              <a:pathLst>
                <a:path w="23374" h="33123" extrusionOk="0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824099" y="473920"/>
              <a:ext cx="603540" cy="540892"/>
            </a:xfrm>
            <a:custGeom>
              <a:avLst/>
              <a:gdLst/>
              <a:ahLst/>
              <a:cxnLst/>
              <a:rect l="l" t="t" r="r" b="b"/>
              <a:pathLst>
                <a:path w="8025" h="7192" extrusionOk="0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816428" y="467302"/>
              <a:ext cx="618130" cy="554129"/>
            </a:xfrm>
            <a:custGeom>
              <a:avLst/>
              <a:gdLst/>
              <a:ahLst/>
              <a:cxnLst/>
              <a:rect l="l" t="t" r="r" b="b"/>
              <a:pathLst>
                <a:path w="8219" h="7368" extrusionOk="0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868621" y="793620"/>
              <a:ext cx="409354" cy="420936"/>
            </a:xfrm>
            <a:custGeom>
              <a:avLst/>
              <a:gdLst/>
              <a:ahLst/>
              <a:cxnLst/>
              <a:rect l="l" t="t" r="r" b="b"/>
              <a:pathLst>
                <a:path w="5443" h="5597" extrusionOk="0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861476" y="786776"/>
              <a:ext cx="413867" cy="434323"/>
            </a:xfrm>
            <a:custGeom>
              <a:avLst/>
              <a:gdLst/>
              <a:ahLst/>
              <a:cxnLst/>
              <a:rect l="l" t="t" r="r" b="b"/>
              <a:pathLst>
                <a:path w="5503" h="5775" extrusionOk="0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7059944" y="1062105"/>
              <a:ext cx="101154" cy="108073"/>
            </a:xfrm>
            <a:custGeom>
              <a:avLst/>
              <a:gdLst/>
              <a:ahLst/>
              <a:cxnLst/>
              <a:rect l="l" t="t" r="r" b="b"/>
              <a:pathLst>
                <a:path w="1345" h="1437" extrusionOk="0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053100" y="1055337"/>
              <a:ext cx="114992" cy="121535"/>
            </a:xfrm>
            <a:custGeom>
              <a:avLst/>
              <a:gdLst/>
              <a:ahLst/>
              <a:cxnLst/>
              <a:rect l="l" t="t" r="r" b="b"/>
              <a:pathLst>
                <a:path w="1529" h="1616" extrusionOk="0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995418" y="938392"/>
              <a:ext cx="27075" cy="23766"/>
            </a:xfrm>
            <a:custGeom>
              <a:avLst/>
              <a:gdLst/>
              <a:ahLst/>
              <a:cxnLst/>
              <a:rect l="l" t="t" r="r" b="b"/>
              <a:pathLst>
                <a:path w="360" h="316" extrusionOk="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908705" y="971482"/>
              <a:ext cx="23991" cy="21133"/>
            </a:xfrm>
            <a:custGeom>
              <a:avLst/>
              <a:gdLst/>
              <a:ahLst/>
              <a:cxnLst/>
              <a:rect l="l" t="t" r="r" b="b"/>
              <a:pathLst>
                <a:path w="319" h="281" extrusionOk="0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978571" y="874467"/>
              <a:ext cx="61445" cy="24894"/>
            </a:xfrm>
            <a:custGeom>
              <a:avLst/>
              <a:gdLst/>
              <a:ahLst/>
              <a:cxnLst/>
              <a:rect l="l" t="t" r="r" b="b"/>
              <a:pathLst>
                <a:path w="817" h="331" extrusionOk="0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876442" y="918312"/>
              <a:ext cx="42868" cy="39935"/>
            </a:xfrm>
            <a:custGeom>
              <a:avLst/>
              <a:gdLst/>
              <a:ahLst/>
              <a:cxnLst/>
              <a:rect l="l" t="t" r="r" b="b"/>
              <a:pathLst>
                <a:path w="570" h="531" extrusionOk="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025199" y="977574"/>
              <a:ext cx="66183" cy="54601"/>
            </a:xfrm>
            <a:custGeom>
              <a:avLst/>
              <a:gdLst/>
              <a:ahLst/>
              <a:cxnLst/>
              <a:rect l="l" t="t" r="r" b="b"/>
              <a:pathLst>
                <a:path w="880" h="726" extrusionOk="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7018957" y="970805"/>
              <a:ext cx="71673" cy="68063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939089" y="938768"/>
              <a:ext cx="58737" cy="89873"/>
            </a:xfrm>
            <a:custGeom>
              <a:avLst/>
              <a:gdLst/>
              <a:ahLst/>
              <a:cxnLst/>
              <a:rect l="l" t="t" r="r" b="b"/>
              <a:pathLst>
                <a:path w="781" h="1195" extrusionOk="0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176061" y="841451"/>
              <a:ext cx="36852" cy="48659"/>
            </a:xfrm>
            <a:custGeom>
              <a:avLst/>
              <a:gdLst/>
              <a:ahLst/>
              <a:cxnLst/>
              <a:rect l="l" t="t" r="r" b="b"/>
              <a:pathLst>
                <a:path w="490" h="647" extrusionOk="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205692" y="893118"/>
              <a:ext cx="69341" cy="67386"/>
            </a:xfrm>
            <a:custGeom>
              <a:avLst/>
              <a:gdLst/>
              <a:ahLst/>
              <a:cxnLst/>
              <a:rect l="l" t="t" r="r" b="b"/>
              <a:pathLst>
                <a:path w="922" h="896" extrusionOk="0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60014" y="1075492"/>
              <a:ext cx="405519" cy="621515"/>
            </a:xfrm>
            <a:custGeom>
              <a:avLst/>
              <a:gdLst/>
              <a:ahLst/>
              <a:cxnLst/>
              <a:rect l="l" t="t" r="r" b="b"/>
              <a:pathLst>
                <a:path w="5392" h="8264" extrusionOk="0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89" y="1070303"/>
              <a:ext cx="411235" cy="629111"/>
            </a:xfrm>
            <a:custGeom>
              <a:avLst/>
              <a:gdLst/>
              <a:ahLst/>
              <a:cxnLst/>
              <a:rect l="l" t="t" r="r" b="b"/>
              <a:pathLst>
                <a:path w="5468" h="8365" extrusionOk="0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583667" y="1134604"/>
              <a:ext cx="931595" cy="756738"/>
            </a:xfrm>
            <a:custGeom>
              <a:avLst/>
              <a:gdLst/>
              <a:ahLst/>
              <a:cxnLst/>
              <a:rect l="l" t="t" r="r" b="b"/>
              <a:pathLst>
                <a:path w="12387" h="10062" extrusionOk="0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579531" y="1130468"/>
              <a:ext cx="939793" cy="764860"/>
            </a:xfrm>
            <a:custGeom>
              <a:avLst/>
              <a:gdLst/>
              <a:ahLst/>
              <a:cxnLst/>
              <a:rect l="l" t="t" r="r" b="b"/>
              <a:pathLst>
                <a:path w="12496" h="10170" extrusionOk="0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575394" y="1126482"/>
              <a:ext cx="948141" cy="772832"/>
            </a:xfrm>
            <a:custGeom>
              <a:avLst/>
              <a:gdLst/>
              <a:ahLst/>
              <a:cxnLst/>
              <a:rect l="l" t="t" r="r" b="b"/>
              <a:pathLst>
                <a:path w="12607" h="10276" extrusionOk="0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19183" y="1309383"/>
              <a:ext cx="143045" cy="163501"/>
            </a:xfrm>
            <a:custGeom>
              <a:avLst/>
              <a:gdLst/>
              <a:ahLst/>
              <a:cxnLst/>
              <a:rect l="l" t="t" r="r" b="b"/>
              <a:pathLst>
                <a:path w="1902" h="2174" extrusionOk="0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019258" y="1305021"/>
              <a:ext cx="147557" cy="172225"/>
            </a:xfrm>
            <a:custGeom>
              <a:avLst/>
              <a:gdLst/>
              <a:ahLst/>
              <a:cxnLst/>
              <a:rect l="l" t="t" r="r" b="b"/>
              <a:pathLst>
                <a:path w="1962" h="2290" extrusionOk="0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028207" y="1469722"/>
              <a:ext cx="163501" cy="134997"/>
            </a:xfrm>
            <a:custGeom>
              <a:avLst/>
              <a:gdLst/>
              <a:ahLst/>
              <a:cxnLst/>
              <a:rect l="l" t="t" r="r" b="b"/>
              <a:pathLst>
                <a:path w="2174" h="1795" extrusionOk="0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23845" y="1465360"/>
              <a:ext cx="172601" cy="143722"/>
            </a:xfrm>
            <a:custGeom>
              <a:avLst/>
              <a:gdLst/>
              <a:ahLst/>
              <a:cxnLst/>
              <a:rect l="l" t="t" r="r" b="b"/>
              <a:pathLst>
                <a:path w="2295" h="1911" extrusionOk="0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59065" y="1308405"/>
              <a:ext cx="164704" cy="295340"/>
            </a:xfrm>
            <a:custGeom>
              <a:avLst/>
              <a:gdLst/>
              <a:ahLst/>
              <a:cxnLst/>
              <a:rect l="l" t="t" r="r" b="b"/>
              <a:pathLst>
                <a:path w="2190" h="3927" extrusionOk="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154402" y="1304118"/>
              <a:ext cx="173955" cy="304440"/>
            </a:xfrm>
            <a:custGeom>
              <a:avLst/>
              <a:gdLst/>
              <a:ahLst/>
              <a:cxnLst/>
              <a:rect l="l" t="t" r="r" b="b"/>
              <a:pathLst>
                <a:path w="2313" h="4048" extrusionOk="0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848616" y="1335780"/>
              <a:ext cx="134321" cy="477868"/>
            </a:xfrm>
            <a:custGeom>
              <a:avLst/>
              <a:gdLst/>
              <a:ahLst/>
              <a:cxnLst/>
              <a:rect l="l" t="t" r="r" b="b"/>
              <a:pathLst>
                <a:path w="1786" h="6354" extrusionOk="0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844330" y="1331493"/>
              <a:ext cx="143045" cy="486593"/>
            </a:xfrm>
            <a:custGeom>
              <a:avLst/>
              <a:gdLst/>
              <a:ahLst/>
              <a:cxnLst/>
              <a:rect l="l" t="t" r="r" b="b"/>
              <a:pathLst>
                <a:path w="1902" h="6470" extrusionOk="0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001359" y="1517252"/>
              <a:ext cx="123716" cy="305192"/>
            </a:xfrm>
            <a:custGeom>
              <a:avLst/>
              <a:gdLst/>
              <a:ahLst/>
              <a:cxnLst/>
              <a:rect l="l" t="t" r="r" b="b"/>
              <a:pathLst>
                <a:path w="1645" h="4058" extrusionOk="0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96997" y="1512965"/>
              <a:ext cx="132516" cy="313916"/>
            </a:xfrm>
            <a:custGeom>
              <a:avLst/>
              <a:gdLst/>
              <a:ahLst/>
              <a:cxnLst/>
              <a:rect l="l" t="t" r="r" b="b"/>
              <a:pathLst>
                <a:path w="1762" h="4174" extrusionOk="0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51845" y="1656082"/>
              <a:ext cx="116346" cy="175083"/>
            </a:xfrm>
            <a:custGeom>
              <a:avLst/>
              <a:gdLst/>
              <a:ahLst/>
              <a:cxnLst/>
              <a:rect l="l" t="t" r="r" b="b"/>
              <a:pathLst>
                <a:path w="1547" h="2328" extrusionOk="0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147333" y="1651720"/>
              <a:ext cx="125296" cy="183807"/>
            </a:xfrm>
            <a:custGeom>
              <a:avLst/>
              <a:gdLst/>
              <a:ahLst/>
              <a:cxnLst/>
              <a:rect l="l" t="t" r="r" b="b"/>
              <a:pathLst>
                <a:path w="1666" h="2444" extrusionOk="0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839742" y="1335253"/>
              <a:ext cx="133343" cy="467114"/>
            </a:xfrm>
            <a:custGeom>
              <a:avLst/>
              <a:gdLst/>
              <a:ahLst/>
              <a:cxnLst/>
              <a:rect l="l" t="t" r="r" b="b"/>
              <a:pathLst>
                <a:path w="1773" h="6211" extrusionOk="0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5305" y="1330816"/>
              <a:ext cx="142368" cy="476214"/>
            </a:xfrm>
            <a:custGeom>
              <a:avLst/>
              <a:gdLst/>
              <a:ahLst/>
              <a:cxnLst/>
              <a:rect l="l" t="t" r="r" b="b"/>
              <a:pathLst>
                <a:path w="1893" h="6332" extrusionOk="0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91883" y="1516650"/>
              <a:ext cx="123340" cy="294513"/>
            </a:xfrm>
            <a:custGeom>
              <a:avLst/>
              <a:gdLst/>
              <a:ahLst/>
              <a:cxnLst/>
              <a:rect l="l" t="t" r="r" b="b"/>
              <a:pathLst>
                <a:path w="1640" h="3916" extrusionOk="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839968" y="1335404"/>
              <a:ext cx="133268" cy="467114"/>
            </a:xfrm>
            <a:custGeom>
              <a:avLst/>
              <a:gdLst/>
              <a:ahLst/>
              <a:cxnLst/>
              <a:rect l="l" t="t" r="r" b="b"/>
              <a:pathLst>
                <a:path w="1772" h="6211" extrusionOk="0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5380" y="1330967"/>
              <a:ext cx="142142" cy="475763"/>
            </a:xfrm>
            <a:custGeom>
              <a:avLst/>
              <a:gdLst/>
              <a:ahLst/>
              <a:cxnLst/>
              <a:rect l="l" t="t" r="r" b="b"/>
              <a:pathLst>
                <a:path w="1890" h="6326" extrusionOk="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671131" y="1242449"/>
              <a:ext cx="139059" cy="561048"/>
            </a:xfrm>
            <a:custGeom>
              <a:avLst/>
              <a:gdLst/>
              <a:ahLst/>
              <a:cxnLst/>
              <a:rect l="l" t="t" r="r" b="b"/>
              <a:pathLst>
                <a:path w="1849" h="7460" extrusionOk="0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667897" y="1239215"/>
              <a:ext cx="145752" cy="567441"/>
            </a:xfrm>
            <a:custGeom>
              <a:avLst/>
              <a:gdLst/>
              <a:ahLst/>
              <a:cxnLst/>
              <a:rect l="l" t="t" r="r" b="b"/>
              <a:pathLst>
                <a:path w="1938" h="7545" extrusionOk="0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662332" y="1243201"/>
              <a:ext cx="137931" cy="548864"/>
            </a:xfrm>
            <a:custGeom>
              <a:avLst/>
              <a:gdLst/>
              <a:ahLst/>
              <a:cxnLst/>
              <a:rect l="l" t="t" r="r" b="b"/>
              <a:pathLst>
                <a:path w="1834" h="7298" extrusionOk="0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657820" y="1238764"/>
              <a:ext cx="147256" cy="558040"/>
            </a:xfrm>
            <a:custGeom>
              <a:avLst/>
              <a:gdLst/>
              <a:ahLst/>
              <a:cxnLst/>
              <a:rect l="l" t="t" r="r" b="b"/>
              <a:pathLst>
                <a:path w="1958" h="7420" extrusionOk="0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991958" y="1516801"/>
              <a:ext cx="123340" cy="294437"/>
            </a:xfrm>
            <a:custGeom>
              <a:avLst/>
              <a:gdLst/>
              <a:ahLst/>
              <a:cxnLst/>
              <a:rect l="l" t="t" r="r" b="b"/>
              <a:pathLst>
                <a:path w="1640" h="3915" extrusionOk="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987371" y="1512288"/>
              <a:ext cx="132516" cy="303537"/>
            </a:xfrm>
            <a:custGeom>
              <a:avLst/>
              <a:gdLst/>
              <a:ahLst/>
              <a:cxnLst/>
              <a:rect l="l" t="t" r="r" b="b"/>
              <a:pathLst>
                <a:path w="1762" h="4036" extrusionOk="0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142520" y="1655480"/>
              <a:ext cx="115820" cy="164328"/>
            </a:xfrm>
            <a:custGeom>
              <a:avLst/>
              <a:gdLst/>
              <a:ahLst/>
              <a:cxnLst/>
              <a:rect l="l" t="t" r="r" b="b"/>
              <a:pathLst>
                <a:path w="1540" h="2185" extrusionOk="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38007" y="1650968"/>
              <a:ext cx="124920" cy="173579"/>
            </a:xfrm>
            <a:custGeom>
              <a:avLst/>
              <a:gdLst/>
              <a:ahLst/>
              <a:cxnLst/>
              <a:rect l="l" t="t" r="r" b="b"/>
              <a:pathLst>
                <a:path w="1661" h="2308" extrusionOk="0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303460" y="1765206"/>
              <a:ext cx="110555" cy="75433"/>
            </a:xfrm>
            <a:custGeom>
              <a:avLst/>
              <a:gdLst/>
              <a:ahLst/>
              <a:cxnLst/>
              <a:rect l="l" t="t" r="r" b="b"/>
              <a:pathLst>
                <a:path w="1470" h="1003" extrusionOk="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299098" y="1760919"/>
              <a:ext cx="119505" cy="84082"/>
            </a:xfrm>
            <a:custGeom>
              <a:avLst/>
              <a:gdLst/>
              <a:ahLst/>
              <a:cxnLst/>
              <a:rect l="l" t="t" r="r" b="b"/>
              <a:pathLst>
                <a:path w="1589" h="1118" extrusionOk="0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293909" y="1764679"/>
              <a:ext cx="110405" cy="70620"/>
            </a:xfrm>
            <a:custGeom>
              <a:avLst/>
              <a:gdLst/>
              <a:ahLst/>
              <a:cxnLst/>
              <a:rect l="l" t="t" r="r" b="b"/>
              <a:pathLst>
                <a:path w="1468" h="939" extrusionOk="0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289396" y="1760167"/>
              <a:ext cx="119505" cy="79720"/>
            </a:xfrm>
            <a:custGeom>
              <a:avLst/>
              <a:gdLst/>
              <a:ahLst/>
              <a:cxnLst/>
              <a:rect l="l" t="t" r="r" b="b"/>
              <a:pathLst>
                <a:path w="1589" h="1060" extrusionOk="0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398144" y="1764755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397015" y="1764755"/>
              <a:ext cx="7370" cy="722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395963" y="1764755"/>
              <a:ext cx="8423" cy="8348"/>
            </a:xfrm>
            <a:custGeom>
              <a:avLst/>
              <a:gdLst/>
              <a:ahLst/>
              <a:cxnLst/>
              <a:rect l="l" t="t" r="r" b="b"/>
              <a:pathLst>
                <a:path w="112" h="111" extrusionOk="0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394985" y="1764755"/>
              <a:ext cx="9401" cy="9251"/>
            </a:xfrm>
            <a:custGeom>
              <a:avLst/>
              <a:gdLst/>
              <a:ahLst/>
              <a:cxnLst/>
              <a:rect l="l" t="t" r="r" b="b"/>
              <a:pathLst>
                <a:path w="125" h="123" extrusionOk="0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393932" y="1764755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392804" y="1764755"/>
              <a:ext cx="11582" cy="11432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7391826" y="1764755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7390698" y="1764755"/>
              <a:ext cx="13688" cy="13537"/>
            </a:xfrm>
            <a:custGeom>
              <a:avLst/>
              <a:gdLst/>
              <a:ahLst/>
              <a:cxnLst/>
              <a:rect l="l" t="t" r="r" b="b"/>
              <a:pathLst>
                <a:path w="182" h="180" extrusionOk="0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7389721" y="1764755"/>
              <a:ext cx="14665" cy="14590"/>
            </a:xfrm>
            <a:custGeom>
              <a:avLst/>
              <a:gdLst/>
              <a:ahLst/>
              <a:cxnLst/>
              <a:rect l="l" t="t" r="r" b="b"/>
              <a:pathLst>
                <a:path w="195" h="194" extrusionOk="0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7388668" y="1764755"/>
              <a:ext cx="15718" cy="15643"/>
            </a:xfrm>
            <a:custGeom>
              <a:avLst/>
              <a:gdLst/>
              <a:ahLst/>
              <a:cxnLst/>
              <a:rect l="l" t="t" r="r" b="b"/>
              <a:pathLst>
                <a:path w="209" h="208" extrusionOk="0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7387615" y="1764755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7386487" y="1764755"/>
              <a:ext cx="17899" cy="17749"/>
            </a:xfrm>
            <a:custGeom>
              <a:avLst/>
              <a:gdLst/>
              <a:ahLst/>
              <a:cxnLst/>
              <a:rect l="l" t="t" r="r" b="b"/>
              <a:pathLst>
                <a:path w="238" h="236" extrusionOk="0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7385434" y="1764755"/>
              <a:ext cx="18952" cy="18877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384456" y="1764755"/>
              <a:ext cx="19930" cy="19780"/>
            </a:xfrm>
            <a:custGeom>
              <a:avLst/>
              <a:gdLst/>
              <a:ahLst/>
              <a:cxnLst/>
              <a:rect l="l" t="t" r="r" b="b"/>
              <a:pathLst>
                <a:path w="265" h="263" extrusionOk="0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383403" y="1764755"/>
              <a:ext cx="20983" cy="20908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7382275" y="1764755"/>
              <a:ext cx="22111" cy="21961"/>
            </a:xfrm>
            <a:custGeom>
              <a:avLst/>
              <a:gdLst/>
              <a:ahLst/>
              <a:cxnLst/>
              <a:rect l="l" t="t" r="r" b="b"/>
              <a:pathLst>
                <a:path w="294" h="292" extrusionOk="0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7381297" y="1764755"/>
              <a:ext cx="23089" cy="23089"/>
            </a:xfrm>
            <a:custGeom>
              <a:avLst/>
              <a:gdLst/>
              <a:ahLst/>
              <a:cxnLst/>
              <a:rect l="l" t="t" r="r" b="b"/>
              <a:pathLst>
                <a:path w="307" h="307" extrusionOk="0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7380169" y="1764755"/>
              <a:ext cx="24217" cy="24066"/>
            </a:xfrm>
            <a:custGeom>
              <a:avLst/>
              <a:gdLst/>
              <a:ahLst/>
              <a:cxnLst/>
              <a:rect l="l" t="t" r="r" b="b"/>
              <a:pathLst>
                <a:path w="322" h="320" extrusionOk="0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379192" y="1764755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378139" y="1764755"/>
              <a:ext cx="26247" cy="26172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377086" y="1764755"/>
              <a:ext cx="27300" cy="27225"/>
            </a:xfrm>
            <a:custGeom>
              <a:avLst/>
              <a:gdLst/>
              <a:ahLst/>
              <a:cxnLst/>
              <a:rect l="l" t="t" r="r" b="b"/>
              <a:pathLst>
                <a:path w="363" h="362" extrusionOk="0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375958" y="1764755"/>
              <a:ext cx="28428" cy="28353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74905" y="1764755"/>
              <a:ext cx="29481" cy="29406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73927" y="1764755"/>
              <a:ext cx="30459" cy="30309"/>
            </a:xfrm>
            <a:custGeom>
              <a:avLst/>
              <a:gdLst/>
              <a:ahLst/>
              <a:cxnLst/>
              <a:rect l="l" t="t" r="r" b="b"/>
              <a:pathLst>
                <a:path w="405" h="403" extrusionOk="0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372874" y="1764755"/>
              <a:ext cx="31512" cy="3143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371746" y="1764755"/>
              <a:ext cx="32640" cy="3256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370769" y="1764755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369641" y="1764755"/>
              <a:ext cx="34746" cy="34671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68663" y="1764755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67610" y="1764755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366482" y="1764755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365429" y="1764755"/>
              <a:ext cx="38957" cy="38882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364301" y="1764755"/>
              <a:ext cx="40086" cy="39935"/>
            </a:xfrm>
            <a:custGeom>
              <a:avLst/>
              <a:gdLst/>
              <a:ahLst/>
              <a:cxnLst/>
              <a:rect l="l" t="t" r="r" b="b"/>
              <a:pathLst>
                <a:path w="533" h="531" extrusionOk="0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363399" y="1764755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62270" y="1764755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61218" y="1764755"/>
              <a:ext cx="43169" cy="43094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360165" y="1764755"/>
              <a:ext cx="44222" cy="44147"/>
            </a:xfrm>
            <a:custGeom>
              <a:avLst/>
              <a:gdLst/>
              <a:ahLst/>
              <a:cxnLst/>
              <a:rect l="l" t="t" r="r" b="b"/>
              <a:pathLst>
                <a:path w="588" h="587" extrusionOk="0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359112" y="1764755"/>
              <a:ext cx="45275" cy="45200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358059" y="1764755"/>
              <a:ext cx="46328" cy="46177"/>
            </a:xfrm>
            <a:custGeom>
              <a:avLst/>
              <a:gdLst/>
              <a:ahLst/>
              <a:cxnLst/>
              <a:rect l="l" t="t" r="r" b="b"/>
              <a:pathLst>
                <a:path w="616" h="614" extrusionOk="0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57081" y="1764755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355953" y="176475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354900" y="1764755"/>
              <a:ext cx="49487" cy="49411"/>
            </a:xfrm>
            <a:custGeom>
              <a:avLst/>
              <a:gdLst/>
              <a:ahLst/>
              <a:cxnLst/>
              <a:rect l="l" t="t" r="r" b="b"/>
              <a:pathLst>
                <a:path w="658" h="657" extrusionOk="0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53923" y="1764755"/>
              <a:ext cx="50464" cy="5046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52870" y="1764755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51742" y="1764755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350689" y="1764755"/>
              <a:ext cx="53698" cy="53623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349636" y="1764755"/>
              <a:ext cx="54751" cy="54676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348658" y="1764755"/>
              <a:ext cx="55729" cy="55729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347530" y="1764755"/>
              <a:ext cx="56857" cy="56706"/>
            </a:xfrm>
            <a:custGeom>
              <a:avLst/>
              <a:gdLst/>
              <a:ahLst/>
              <a:cxnLst/>
              <a:rect l="l" t="t" r="r" b="b"/>
              <a:pathLst>
                <a:path w="756" h="754" extrusionOk="0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46552" y="1764755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45424" y="1764755"/>
              <a:ext cx="58963" cy="58812"/>
            </a:xfrm>
            <a:custGeom>
              <a:avLst/>
              <a:gdLst/>
              <a:ahLst/>
              <a:cxnLst/>
              <a:rect l="l" t="t" r="r" b="b"/>
              <a:pathLst>
                <a:path w="784" h="782" extrusionOk="0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44372" y="1764755"/>
              <a:ext cx="60016" cy="59940"/>
            </a:xfrm>
            <a:custGeom>
              <a:avLst/>
              <a:gdLst/>
              <a:ahLst/>
              <a:cxnLst/>
              <a:rect l="l" t="t" r="r" b="b"/>
              <a:pathLst>
                <a:path w="798" h="797" extrusionOk="0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343394" y="1764755"/>
              <a:ext cx="60993" cy="6091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342341" y="1764755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341213" y="1764755"/>
              <a:ext cx="63174" cy="63024"/>
            </a:xfrm>
            <a:custGeom>
              <a:avLst/>
              <a:gdLst/>
              <a:ahLst/>
              <a:cxnLst/>
              <a:rect l="l" t="t" r="r" b="b"/>
              <a:pathLst>
                <a:path w="840" h="838" extrusionOk="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0160" y="1764755"/>
              <a:ext cx="64227" cy="64152"/>
            </a:xfrm>
            <a:custGeom>
              <a:avLst/>
              <a:gdLst/>
              <a:ahLst/>
              <a:cxnLst/>
              <a:rect l="l" t="t" r="r" b="b"/>
              <a:pathLst>
                <a:path w="854" h="853" extrusionOk="0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39107" y="1764755"/>
              <a:ext cx="65280" cy="65205"/>
            </a:xfrm>
            <a:custGeom>
              <a:avLst/>
              <a:gdLst/>
              <a:ahLst/>
              <a:cxnLst/>
              <a:rect l="l" t="t" r="r" b="b"/>
              <a:pathLst>
                <a:path w="868" h="867" extrusionOk="0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38129" y="1764755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337001" y="1764755"/>
              <a:ext cx="67386" cy="67236"/>
            </a:xfrm>
            <a:custGeom>
              <a:avLst/>
              <a:gdLst/>
              <a:ahLst/>
              <a:cxnLst/>
              <a:rect l="l" t="t" r="r" b="b"/>
              <a:pathLst>
                <a:path w="896" h="894" extrusionOk="0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36024" y="176475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34896" y="1764755"/>
              <a:ext cx="69492" cy="69341"/>
            </a:xfrm>
            <a:custGeom>
              <a:avLst/>
              <a:gdLst/>
              <a:ahLst/>
              <a:cxnLst/>
              <a:rect l="l" t="t" r="r" b="b"/>
              <a:pathLst>
                <a:path w="924" h="922" extrusionOk="0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33843" y="1764755"/>
              <a:ext cx="70545" cy="70469"/>
            </a:xfrm>
            <a:custGeom>
              <a:avLst/>
              <a:gdLst/>
              <a:ahLst/>
              <a:cxnLst/>
              <a:rect l="l" t="t" r="r" b="b"/>
              <a:pathLst>
                <a:path w="938" h="937" extrusionOk="0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332865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31812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3068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32963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32857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2760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326473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5495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3243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323314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2233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321283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32015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31910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318050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1707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315944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4966" y="1764755"/>
              <a:ext cx="71598" cy="70545"/>
            </a:xfrm>
            <a:custGeom>
              <a:avLst/>
              <a:gdLst/>
              <a:ahLst/>
              <a:cxnLst/>
              <a:rect l="l" t="t" r="r" b="b"/>
              <a:pathLst>
                <a:path w="952" h="938" extrusionOk="0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31383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31271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311808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106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09627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3084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30752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30646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305415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7304362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0330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30225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301279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7300151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299098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7297970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7297067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7295939" y="1764755"/>
              <a:ext cx="71748" cy="70545"/>
            </a:xfrm>
            <a:custGeom>
              <a:avLst/>
              <a:gdLst/>
              <a:ahLst/>
              <a:cxnLst/>
              <a:rect l="l" t="t" r="r" b="b"/>
              <a:pathLst>
                <a:path w="954" h="938" extrusionOk="0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7294886" y="1764755"/>
              <a:ext cx="71673" cy="70545"/>
            </a:xfrm>
            <a:custGeom>
              <a:avLst/>
              <a:gdLst/>
              <a:ahLst/>
              <a:cxnLst/>
              <a:rect l="l" t="t" r="r" b="b"/>
              <a:pathLst>
                <a:path w="953" h="938" extrusionOk="0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7293984" y="1764755"/>
              <a:ext cx="71522" cy="70545"/>
            </a:xfrm>
            <a:custGeom>
              <a:avLst/>
              <a:gdLst/>
              <a:ahLst/>
              <a:cxnLst/>
              <a:rect l="l" t="t" r="r" b="b"/>
              <a:pathLst>
                <a:path w="951" h="938" extrusionOk="0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7293984" y="1764830"/>
              <a:ext cx="70394" cy="70469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7293984" y="1765883"/>
              <a:ext cx="69492" cy="69417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293984" y="1766935"/>
              <a:ext cx="68364" cy="68364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293984" y="1767988"/>
              <a:ext cx="67311" cy="67311"/>
            </a:xfrm>
            <a:custGeom>
              <a:avLst/>
              <a:gdLst/>
              <a:ahLst/>
              <a:cxnLst/>
              <a:rect l="l" t="t" r="r" b="b"/>
              <a:pathLst>
                <a:path w="895" h="895" extrusionOk="0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7293984" y="1769116"/>
              <a:ext cx="66258" cy="66183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7293984" y="1770019"/>
              <a:ext cx="65205" cy="65280"/>
            </a:xfrm>
            <a:custGeom>
              <a:avLst/>
              <a:gdLst/>
              <a:ahLst/>
              <a:cxnLst/>
              <a:rect l="l" t="t" r="r" b="b"/>
              <a:pathLst>
                <a:path w="867" h="868" extrusionOk="0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7293984" y="1771147"/>
              <a:ext cx="64152" cy="64152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293984" y="1772200"/>
              <a:ext cx="63174" cy="63099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7293984" y="1773328"/>
              <a:ext cx="62046" cy="61971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7293984" y="1774306"/>
              <a:ext cx="60993" cy="60993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293984" y="1775359"/>
              <a:ext cx="59865" cy="5994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7293984" y="1776411"/>
              <a:ext cx="58963" cy="58887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7293984" y="1777464"/>
              <a:ext cx="57835" cy="57835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7293984" y="1778592"/>
              <a:ext cx="56782" cy="56706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293984" y="1779645"/>
              <a:ext cx="55729" cy="55654"/>
            </a:xfrm>
            <a:custGeom>
              <a:avLst/>
              <a:gdLst/>
              <a:ahLst/>
              <a:cxnLst/>
              <a:rect l="l" t="t" r="r" b="b"/>
              <a:pathLst>
                <a:path w="741" h="740" extrusionOk="0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7293984" y="1780548"/>
              <a:ext cx="54676" cy="54751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7293984" y="1781676"/>
              <a:ext cx="53623" cy="53623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7293984" y="1782804"/>
              <a:ext cx="52645" cy="52495"/>
            </a:xfrm>
            <a:custGeom>
              <a:avLst/>
              <a:gdLst/>
              <a:ahLst/>
              <a:cxnLst/>
              <a:rect l="l" t="t" r="r" b="b"/>
              <a:pathLst>
                <a:path w="700" h="698" extrusionOk="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7293984" y="1783857"/>
              <a:ext cx="51517" cy="51442"/>
            </a:xfrm>
            <a:custGeom>
              <a:avLst/>
              <a:gdLst/>
              <a:ahLst/>
              <a:cxnLst/>
              <a:rect l="l" t="t" r="r" b="b"/>
              <a:pathLst>
                <a:path w="685" h="684" extrusionOk="0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7293984" y="1784910"/>
              <a:ext cx="50464" cy="50389"/>
            </a:xfrm>
            <a:custGeom>
              <a:avLst/>
              <a:gdLst/>
              <a:ahLst/>
              <a:cxnLst/>
              <a:rect l="l" t="t" r="r" b="b"/>
              <a:pathLst>
                <a:path w="671" h="670" extrusionOk="0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7293984" y="1785887"/>
              <a:ext cx="49336" cy="49411"/>
            </a:xfrm>
            <a:custGeom>
              <a:avLst/>
              <a:gdLst/>
              <a:ahLst/>
              <a:cxnLst/>
              <a:rect l="l" t="t" r="r" b="b"/>
              <a:pathLst>
                <a:path w="656" h="657" extrusionOk="0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7293984" y="1787015"/>
              <a:ext cx="48434" cy="48283"/>
            </a:xfrm>
            <a:custGeom>
              <a:avLst/>
              <a:gdLst/>
              <a:ahLst/>
              <a:cxnLst/>
              <a:rect l="l" t="t" r="r" b="b"/>
              <a:pathLst>
                <a:path w="644" h="642" extrusionOk="0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7293984" y="1787993"/>
              <a:ext cx="47306" cy="47306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7293984" y="1789121"/>
              <a:ext cx="46253" cy="46177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7293984" y="1790174"/>
              <a:ext cx="45200" cy="45124"/>
            </a:xfrm>
            <a:custGeom>
              <a:avLst/>
              <a:gdLst/>
              <a:ahLst/>
              <a:cxnLst/>
              <a:rect l="l" t="t" r="r" b="b"/>
              <a:pathLst>
                <a:path w="601" h="600" extrusionOk="0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7293984" y="1791152"/>
              <a:ext cx="44147" cy="44147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293984" y="1792205"/>
              <a:ext cx="43094" cy="43094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293984" y="1793333"/>
              <a:ext cx="42116" cy="41966"/>
            </a:xfrm>
            <a:custGeom>
              <a:avLst/>
              <a:gdLst/>
              <a:ahLst/>
              <a:cxnLst/>
              <a:rect l="l" t="t" r="r" b="b"/>
              <a:pathLst>
                <a:path w="560" h="558" extrusionOk="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293984" y="1794386"/>
              <a:ext cx="40988" cy="40913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293984" y="1795439"/>
              <a:ext cx="39935" cy="3986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293984" y="1796416"/>
              <a:ext cx="38807" cy="38882"/>
            </a:xfrm>
            <a:custGeom>
              <a:avLst/>
              <a:gdLst/>
              <a:ahLst/>
              <a:cxnLst/>
              <a:rect l="l" t="t" r="r" b="b"/>
              <a:pathLst>
                <a:path w="516" h="517" extrusionOk="0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293984" y="1797544"/>
              <a:ext cx="37905" cy="37754"/>
            </a:xfrm>
            <a:custGeom>
              <a:avLst/>
              <a:gdLst/>
              <a:ahLst/>
              <a:cxnLst/>
              <a:rect l="l" t="t" r="r" b="b"/>
              <a:pathLst>
                <a:path w="504" h="502" extrusionOk="0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293984" y="1798522"/>
              <a:ext cx="36776" cy="36776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7293984" y="1799650"/>
              <a:ext cx="35724" cy="35648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293984" y="1800703"/>
              <a:ext cx="34671" cy="34595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293984" y="1801681"/>
              <a:ext cx="33618" cy="33618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293984" y="1802734"/>
              <a:ext cx="32565" cy="3256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293984" y="1803862"/>
              <a:ext cx="31587" cy="31437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293984" y="1804914"/>
              <a:ext cx="30459" cy="30384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7293984" y="1805892"/>
              <a:ext cx="29406" cy="29406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7293984" y="1806945"/>
              <a:ext cx="28278" cy="28353"/>
            </a:xfrm>
            <a:custGeom>
              <a:avLst/>
              <a:gdLst/>
              <a:ahLst/>
              <a:cxnLst/>
              <a:rect l="l" t="t" r="r" b="b"/>
              <a:pathLst>
                <a:path w="376" h="377" extrusionOk="0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7293984" y="1808073"/>
              <a:ext cx="27376" cy="27225"/>
            </a:xfrm>
            <a:custGeom>
              <a:avLst/>
              <a:gdLst/>
              <a:ahLst/>
              <a:cxnLst/>
              <a:rect l="l" t="t" r="r" b="b"/>
              <a:pathLst>
                <a:path w="364" h="362" extrusionOk="0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7293984" y="1809051"/>
              <a:ext cx="26247" cy="2624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93984" y="1810179"/>
              <a:ext cx="25195" cy="251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7293984" y="1811157"/>
              <a:ext cx="24142" cy="24142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7293984" y="1812209"/>
              <a:ext cx="23164" cy="23089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93984" y="1813262"/>
              <a:ext cx="22036" cy="22036"/>
            </a:xfrm>
            <a:custGeom>
              <a:avLst/>
              <a:gdLst/>
              <a:ahLst/>
              <a:cxnLst/>
              <a:rect l="l" t="t" r="r" b="b"/>
              <a:pathLst>
                <a:path w="293" h="293" extrusionOk="0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293984" y="1814390"/>
              <a:ext cx="21058" cy="20908"/>
            </a:xfrm>
            <a:custGeom>
              <a:avLst/>
              <a:gdLst/>
              <a:ahLst/>
              <a:cxnLst/>
              <a:rect l="l" t="t" r="r" b="b"/>
              <a:pathLst>
                <a:path w="280" h="278" extrusionOk="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7293984" y="1815443"/>
              <a:ext cx="19930" cy="19855"/>
            </a:xfrm>
            <a:custGeom>
              <a:avLst/>
              <a:gdLst/>
              <a:ahLst/>
              <a:cxnLst/>
              <a:rect l="l" t="t" r="r" b="b"/>
              <a:pathLst>
                <a:path w="265" h="264" extrusionOk="0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293984" y="1816421"/>
              <a:ext cx="18802" cy="18877"/>
            </a:xfrm>
            <a:custGeom>
              <a:avLst/>
              <a:gdLst/>
              <a:ahLst/>
              <a:cxnLst/>
              <a:rect l="l" t="t" r="r" b="b"/>
              <a:pathLst>
                <a:path w="250" h="251" extrusionOk="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293984" y="1817474"/>
              <a:ext cx="17899" cy="1782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293984" y="1818602"/>
              <a:ext cx="16771" cy="16696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7293984" y="1819580"/>
              <a:ext cx="15718" cy="15718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7293984" y="1820708"/>
              <a:ext cx="14590" cy="14590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7293984" y="1821685"/>
              <a:ext cx="13613" cy="136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7293984" y="1822738"/>
              <a:ext cx="12560" cy="12560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7293984" y="1823791"/>
              <a:ext cx="11507" cy="11507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7293984" y="1824919"/>
              <a:ext cx="10454" cy="10379"/>
            </a:xfrm>
            <a:custGeom>
              <a:avLst/>
              <a:gdLst/>
              <a:ahLst/>
              <a:cxnLst/>
              <a:rect l="l" t="t" r="r" b="b"/>
              <a:pathLst>
                <a:path w="139" h="138" extrusionOk="0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7293984" y="1825972"/>
              <a:ext cx="9401" cy="9326"/>
            </a:xfrm>
            <a:custGeom>
              <a:avLst/>
              <a:gdLst/>
              <a:ahLst/>
              <a:cxnLst/>
              <a:rect l="l" t="t" r="r" b="b"/>
              <a:pathLst>
                <a:path w="125" h="124" extrusionOk="0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7293984" y="1826950"/>
              <a:ext cx="8273" cy="8348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7293984" y="1828003"/>
              <a:ext cx="7370" cy="729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7293984" y="1829131"/>
              <a:ext cx="6242" cy="6167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7289547" y="1760468"/>
              <a:ext cx="119204" cy="79269"/>
            </a:xfrm>
            <a:custGeom>
              <a:avLst/>
              <a:gdLst/>
              <a:ahLst/>
              <a:cxnLst/>
              <a:rect l="l" t="t" r="r" b="b"/>
              <a:pathLst>
                <a:path w="1585" h="1054" extrusionOk="0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7392353" y="1692030"/>
              <a:ext cx="85962" cy="184785"/>
            </a:xfrm>
            <a:custGeom>
              <a:avLst/>
              <a:gdLst/>
              <a:ahLst/>
              <a:cxnLst/>
              <a:rect l="l" t="t" r="r" b="b"/>
              <a:pathLst>
                <a:path w="1143" h="2457" extrusionOk="0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7391601" y="1687142"/>
              <a:ext cx="87466" cy="194487"/>
            </a:xfrm>
            <a:custGeom>
              <a:avLst/>
              <a:gdLst/>
              <a:ahLst/>
              <a:cxnLst/>
              <a:rect l="l" t="t" r="r" b="b"/>
              <a:pathLst>
                <a:path w="1163" h="2586" extrusionOk="0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7196066" y="1716472"/>
              <a:ext cx="313540" cy="224194"/>
            </a:xfrm>
            <a:custGeom>
              <a:avLst/>
              <a:gdLst/>
              <a:ahLst/>
              <a:cxnLst/>
              <a:rect l="l" t="t" r="r" b="b"/>
              <a:pathLst>
                <a:path w="4169" h="2981" extrusionOk="0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7193584" y="1711659"/>
              <a:ext cx="321211" cy="233820"/>
            </a:xfrm>
            <a:custGeom>
              <a:avLst/>
              <a:gdLst/>
              <a:ahLst/>
              <a:cxnLst/>
              <a:rect l="l" t="t" r="r" b="b"/>
              <a:pathLst>
                <a:path w="4271" h="3109" extrusionOk="0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7271272" y="1824092"/>
              <a:ext cx="37754" cy="80021"/>
            </a:xfrm>
            <a:custGeom>
              <a:avLst/>
              <a:gdLst/>
              <a:ahLst/>
              <a:cxnLst/>
              <a:rect l="l" t="t" r="r" b="b"/>
              <a:pathLst>
                <a:path w="502" h="1064" extrusionOk="0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65631" y="1819279"/>
              <a:ext cx="48810" cy="89723"/>
            </a:xfrm>
            <a:custGeom>
              <a:avLst/>
              <a:gdLst/>
              <a:ahLst/>
              <a:cxnLst/>
              <a:rect l="l" t="t" r="r" b="b"/>
              <a:pathLst>
                <a:path w="649" h="1193" extrusionOk="0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7326924" y="1846879"/>
              <a:ext cx="29331" cy="60617"/>
            </a:xfrm>
            <a:custGeom>
              <a:avLst/>
              <a:gdLst/>
              <a:ahLst/>
              <a:cxnLst/>
              <a:rect l="l" t="t" r="r" b="b"/>
              <a:pathLst>
                <a:path w="390" h="806" extrusionOk="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7321434" y="1842066"/>
              <a:ext cx="40462" cy="70244"/>
            </a:xfrm>
            <a:custGeom>
              <a:avLst/>
              <a:gdLst/>
              <a:ahLst/>
              <a:cxnLst/>
              <a:rect l="l" t="t" r="r" b="b"/>
              <a:pathLst>
                <a:path w="538" h="934" extrusionOk="0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7371521" y="1869140"/>
              <a:ext cx="24367" cy="46328"/>
            </a:xfrm>
            <a:custGeom>
              <a:avLst/>
              <a:gdLst/>
              <a:ahLst/>
              <a:cxnLst/>
              <a:rect l="l" t="t" r="r" b="b"/>
              <a:pathLst>
                <a:path w="324" h="616" extrusionOk="0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7365880" y="1864327"/>
              <a:ext cx="35423" cy="55879"/>
            </a:xfrm>
            <a:custGeom>
              <a:avLst/>
              <a:gdLst/>
              <a:ahLst/>
              <a:cxnLst/>
              <a:rect l="l" t="t" r="r" b="b"/>
              <a:pathLst>
                <a:path w="471" h="743" extrusionOk="0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54050" y="1765131"/>
              <a:ext cx="16170" cy="35272"/>
            </a:xfrm>
            <a:custGeom>
              <a:avLst/>
              <a:gdLst/>
              <a:ahLst/>
              <a:cxnLst/>
              <a:rect l="l" t="t" r="r" b="b"/>
              <a:pathLst>
                <a:path w="215" h="469" extrusionOk="0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248635" y="1760242"/>
              <a:ext cx="26999" cy="44974"/>
            </a:xfrm>
            <a:custGeom>
              <a:avLst/>
              <a:gdLst/>
              <a:ahLst/>
              <a:cxnLst/>
              <a:rect l="l" t="t" r="r" b="b"/>
              <a:pathLst>
                <a:path w="359" h="598" extrusionOk="0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419126" y="1387371"/>
              <a:ext cx="417176" cy="489150"/>
            </a:xfrm>
            <a:custGeom>
              <a:avLst/>
              <a:gdLst/>
              <a:ahLst/>
              <a:cxnLst/>
              <a:rect l="l" t="t" r="r" b="b"/>
              <a:pathLst>
                <a:path w="5547" h="6504" extrusionOk="0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414238" y="1382483"/>
              <a:ext cx="426803" cy="499002"/>
            </a:xfrm>
            <a:custGeom>
              <a:avLst/>
              <a:gdLst/>
              <a:ahLst/>
              <a:cxnLst/>
              <a:rect l="l" t="t" r="r" b="b"/>
              <a:pathLst>
                <a:path w="5675" h="6635" extrusionOk="0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519225" y="1789347"/>
              <a:ext cx="22337" cy="89873"/>
            </a:xfrm>
            <a:custGeom>
              <a:avLst/>
              <a:gdLst/>
              <a:ahLst/>
              <a:cxnLst/>
              <a:rect l="l" t="t" r="r" b="b"/>
              <a:pathLst>
                <a:path w="297" h="1195" extrusionOk="0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564950" y="1629910"/>
              <a:ext cx="77464" cy="31963"/>
            </a:xfrm>
            <a:custGeom>
              <a:avLst/>
              <a:gdLst/>
              <a:ahLst/>
              <a:cxnLst/>
              <a:rect l="l" t="t" r="r" b="b"/>
              <a:pathLst>
                <a:path w="1030" h="425" extrusionOk="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529669" y="1273810"/>
              <a:ext cx="152972" cy="74380"/>
            </a:xfrm>
            <a:custGeom>
              <a:avLst/>
              <a:gdLst/>
              <a:ahLst/>
              <a:cxnLst/>
              <a:rect l="l" t="t" r="r" b="b"/>
              <a:pathLst>
                <a:path w="2034" h="989" extrusionOk="0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526661" y="1269824"/>
              <a:ext cx="155153" cy="82503"/>
            </a:xfrm>
            <a:custGeom>
              <a:avLst/>
              <a:gdLst/>
              <a:ahLst/>
              <a:cxnLst/>
              <a:rect l="l" t="t" r="r" b="b"/>
              <a:pathLst>
                <a:path w="2063" h="1097" extrusionOk="0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6498309" y="1323446"/>
              <a:ext cx="185763" cy="78065"/>
            </a:xfrm>
            <a:custGeom>
              <a:avLst/>
              <a:gdLst/>
              <a:ahLst/>
              <a:cxnLst/>
              <a:rect l="l" t="t" r="r" b="b"/>
              <a:pathLst>
                <a:path w="2470" h="1038" extrusionOk="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493345" y="1317881"/>
              <a:ext cx="177565" cy="87617"/>
            </a:xfrm>
            <a:custGeom>
              <a:avLst/>
              <a:gdLst/>
              <a:ahLst/>
              <a:cxnLst/>
              <a:rect l="l" t="t" r="r" b="b"/>
              <a:pathLst>
                <a:path w="2361" h="1165" extrusionOk="0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03347" y="1390379"/>
              <a:ext cx="160643" cy="60918"/>
            </a:xfrm>
            <a:custGeom>
              <a:avLst/>
              <a:gdLst/>
              <a:ahLst/>
              <a:cxnLst/>
              <a:rect l="l" t="t" r="r" b="b"/>
              <a:pathLst>
                <a:path w="2136" h="810" extrusionOk="0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498760" y="1385190"/>
              <a:ext cx="160342" cy="70244"/>
            </a:xfrm>
            <a:custGeom>
              <a:avLst/>
              <a:gdLst/>
              <a:ahLst/>
              <a:cxnLst/>
              <a:rect l="l" t="t" r="r" b="b"/>
              <a:pathLst>
                <a:path w="2132" h="934" extrusionOk="0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15079" y="1450694"/>
              <a:ext cx="128981" cy="50690"/>
            </a:xfrm>
            <a:custGeom>
              <a:avLst/>
              <a:gdLst/>
              <a:ahLst/>
              <a:cxnLst/>
              <a:rect l="l" t="t" r="r" b="b"/>
              <a:pathLst>
                <a:path w="1715" h="674" extrusionOk="0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514403" y="1445881"/>
              <a:ext cx="120858" cy="59414"/>
            </a:xfrm>
            <a:custGeom>
              <a:avLst/>
              <a:gdLst/>
              <a:ahLst/>
              <a:cxnLst/>
              <a:rect l="l" t="t" r="r" b="b"/>
              <a:pathLst>
                <a:path w="1607" h="790" extrusionOk="0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40753" y="1996314"/>
              <a:ext cx="1038540" cy="1491891"/>
            </a:xfrm>
            <a:custGeom>
              <a:avLst/>
              <a:gdLst/>
              <a:ahLst/>
              <a:cxnLst/>
              <a:rect l="l" t="t" r="r" b="b"/>
              <a:pathLst>
                <a:path w="13809" h="19837" extrusionOk="0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334661" y="1990147"/>
              <a:ext cx="1050799" cy="1504225"/>
            </a:xfrm>
            <a:custGeom>
              <a:avLst/>
              <a:gdLst/>
              <a:ahLst/>
              <a:cxnLst/>
              <a:rect l="l" t="t" r="r" b="b"/>
              <a:pathLst>
                <a:path w="13972" h="20001" extrusionOk="0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6465745" y="2130105"/>
              <a:ext cx="346481" cy="346331"/>
            </a:xfrm>
            <a:custGeom>
              <a:avLst/>
              <a:gdLst/>
              <a:ahLst/>
              <a:cxnLst/>
              <a:rect l="l" t="t" r="r" b="b"/>
              <a:pathLst>
                <a:path w="4607" h="4605" extrusionOk="0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14109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200202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7254651" y="2073926"/>
              <a:ext cx="40687" cy="40612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916376" y="2221856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6916376" y="2302928"/>
              <a:ext cx="319105" cy="12334"/>
            </a:xfrm>
            <a:custGeom>
              <a:avLst/>
              <a:gdLst/>
              <a:ahLst/>
              <a:cxnLst/>
              <a:rect l="l" t="t" r="r" b="b"/>
              <a:pathLst>
                <a:path w="4243" h="164" extrusionOk="0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16376" y="2383925"/>
              <a:ext cx="319105" cy="12409"/>
            </a:xfrm>
            <a:custGeom>
              <a:avLst/>
              <a:gdLst/>
              <a:ahLst/>
              <a:cxnLst/>
              <a:rect l="l" t="t" r="r" b="b"/>
              <a:pathLst>
                <a:path w="4243" h="165" extrusionOk="0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6882760" y="2569157"/>
              <a:ext cx="346481" cy="346481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71385" y="2811471"/>
              <a:ext cx="307298" cy="12334"/>
            </a:xfrm>
            <a:custGeom>
              <a:avLst/>
              <a:gdLst/>
              <a:ahLst/>
              <a:cxnLst/>
              <a:rect l="l" t="t" r="r" b="b"/>
              <a:pathLst>
                <a:path w="4086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471385" y="2730399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71385" y="2649327"/>
              <a:ext cx="307298" cy="12409"/>
            </a:xfrm>
            <a:custGeom>
              <a:avLst/>
              <a:gdLst/>
              <a:ahLst/>
              <a:cxnLst/>
              <a:rect l="l" t="t" r="r" b="b"/>
              <a:pathLst>
                <a:path w="4086" h="165" extrusionOk="0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817782" y="3032501"/>
              <a:ext cx="345052" cy="12409"/>
            </a:xfrm>
            <a:custGeom>
              <a:avLst/>
              <a:gdLst/>
              <a:ahLst/>
              <a:cxnLst/>
              <a:rect l="l" t="t" r="r" b="b"/>
              <a:pathLst>
                <a:path w="4588" h="165" extrusionOk="0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498233" y="3032501"/>
              <a:ext cx="265332" cy="12409"/>
            </a:xfrm>
            <a:custGeom>
              <a:avLst/>
              <a:gdLst/>
              <a:ahLst/>
              <a:cxnLst/>
              <a:rect l="l" t="t" r="r" b="b"/>
              <a:pathLst>
                <a:path w="3528" h="165" extrusionOk="0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498233" y="3124478"/>
              <a:ext cx="522241" cy="12409"/>
            </a:xfrm>
            <a:custGeom>
              <a:avLst/>
              <a:gdLst/>
              <a:ahLst/>
              <a:cxnLst/>
              <a:rect l="l" t="t" r="r" b="b"/>
              <a:pathLst>
                <a:path w="6944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661806" y="2196587"/>
              <a:ext cx="96416" cy="101530"/>
            </a:xfrm>
            <a:custGeom>
              <a:avLst/>
              <a:gdLst/>
              <a:ahLst/>
              <a:cxnLst/>
              <a:rect l="l" t="t" r="r" b="b"/>
              <a:pathLst>
                <a:path w="1282" h="1350" extrusionOk="0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506882" y="2183652"/>
              <a:ext cx="248335" cy="241040"/>
            </a:xfrm>
            <a:custGeom>
              <a:avLst/>
              <a:gdLst/>
              <a:ahLst/>
              <a:cxnLst/>
              <a:rect l="l" t="t" r="r" b="b"/>
              <a:pathLst>
                <a:path w="3302" h="3205" extrusionOk="0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6505754" y="2177410"/>
              <a:ext cx="256382" cy="253374"/>
            </a:xfrm>
            <a:custGeom>
              <a:avLst/>
              <a:gdLst/>
              <a:ahLst/>
              <a:cxnLst/>
              <a:rect l="l" t="t" r="r" b="b"/>
              <a:pathLst>
                <a:path w="3409" h="3369" extrusionOk="0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904870" y="2612326"/>
              <a:ext cx="291504" cy="255329"/>
            </a:xfrm>
            <a:custGeom>
              <a:avLst/>
              <a:gdLst/>
              <a:ahLst/>
              <a:cxnLst/>
              <a:rect l="l" t="t" r="r" b="b"/>
              <a:pathLst>
                <a:path w="3876" h="3395" extrusionOk="0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897951" y="2606234"/>
              <a:ext cx="290903" cy="267663"/>
            </a:xfrm>
            <a:custGeom>
              <a:avLst/>
              <a:gdLst/>
              <a:ahLst/>
              <a:cxnLst/>
              <a:rect l="l" t="t" r="r" b="b"/>
              <a:pathLst>
                <a:path w="3868" h="3559" extrusionOk="0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6955258" y="2651282"/>
              <a:ext cx="190651" cy="177339"/>
            </a:xfrm>
            <a:custGeom>
              <a:avLst/>
              <a:gdLst/>
              <a:ahLst/>
              <a:cxnLst/>
              <a:rect l="l" t="t" r="r" b="b"/>
              <a:pathLst>
                <a:path w="2535" h="2358" extrusionOk="0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6955784" y="2645191"/>
              <a:ext cx="189523" cy="189523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78797" y="2677153"/>
              <a:ext cx="143496" cy="125672"/>
            </a:xfrm>
            <a:custGeom>
              <a:avLst/>
              <a:gdLst/>
              <a:ahLst/>
              <a:cxnLst/>
              <a:rect l="l" t="t" r="r" b="b"/>
              <a:pathLst>
                <a:path w="1908" h="1671" extrusionOk="0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971878" y="2671061"/>
              <a:ext cx="157485" cy="137855"/>
            </a:xfrm>
            <a:custGeom>
              <a:avLst/>
              <a:gdLst/>
              <a:ahLst/>
              <a:cxnLst/>
              <a:rect l="l" t="t" r="r" b="b"/>
              <a:pathLst>
                <a:path w="2094" h="1833" extrusionOk="0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019483" y="2708890"/>
              <a:ext cx="62197" cy="62121"/>
            </a:xfrm>
            <a:custGeom>
              <a:avLst/>
              <a:gdLst/>
              <a:ahLst/>
              <a:cxnLst/>
              <a:rect l="l" t="t" r="r" b="b"/>
              <a:pathLst>
                <a:path w="827" h="826" extrusionOk="0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013392" y="2702723"/>
              <a:ext cx="74305" cy="74455"/>
            </a:xfrm>
            <a:custGeom>
              <a:avLst/>
              <a:gdLst/>
              <a:ahLst/>
              <a:cxnLst/>
              <a:rect l="l" t="t" r="r" b="b"/>
              <a:pathLst>
                <a:path w="988" h="990" extrusionOk="0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961575" y="2639324"/>
              <a:ext cx="91227" cy="103937"/>
            </a:xfrm>
            <a:custGeom>
              <a:avLst/>
              <a:gdLst/>
              <a:ahLst/>
              <a:cxnLst/>
              <a:rect l="l" t="t" r="r" b="b"/>
              <a:pathLst>
                <a:path w="1213" h="1382" extrusionOk="0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958868" y="2636316"/>
              <a:ext cx="96792" cy="110029"/>
            </a:xfrm>
            <a:custGeom>
              <a:avLst/>
              <a:gdLst/>
              <a:ahLst/>
              <a:cxnLst/>
              <a:rect l="l" t="t" r="r" b="b"/>
              <a:pathLst>
                <a:path w="1287" h="1463" extrusionOk="0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937660" y="2615635"/>
              <a:ext cx="34595" cy="33994"/>
            </a:xfrm>
            <a:custGeom>
              <a:avLst/>
              <a:gdLst/>
              <a:ahLst/>
              <a:cxnLst/>
              <a:rect l="l" t="t" r="r" b="b"/>
              <a:pathLst>
                <a:path w="460" h="452" extrusionOk="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4576" y="2612476"/>
              <a:ext cx="40762" cy="40236"/>
            </a:xfrm>
            <a:custGeom>
              <a:avLst/>
              <a:gdLst/>
              <a:ahLst/>
              <a:cxnLst/>
              <a:rect l="l" t="t" r="r" b="b"/>
              <a:pathLst>
                <a:path w="542" h="535" extrusionOk="0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946684" y="2626088"/>
              <a:ext cx="34746" cy="33994"/>
            </a:xfrm>
            <a:custGeom>
              <a:avLst/>
              <a:gdLst/>
              <a:ahLst/>
              <a:cxnLst/>
              <a:rect l="l" t="t" r="r" b="b"/>
              <a:pathLst>
                <a:path w="462" h="452" extrusionOk="0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943676" y="2622930"/>
              <a:ext cx="40913" cy="40236"/>
            </a:xfrm>
            <a:custGeom>
              <a:avLst/>
              <a:gdLst/>
              <a:ahLst/>
              <a:cxnLst/>
              <a:rect l="l" t="t" r="r" b="b"/>
              <a:pathLst>
                <a:path w="544" h="535" extrusionOk="0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441913" y="3131096"/>
              <a:ext cx="506673" cy="356484"/>
            </a:xfrm>
            <a:custGeom>
              <a:avLst/>
              <a:gdLst/>
              <a:ahLst/>
              <a:cxnLst/>
              <a:rect l="l" t="t" r="r" b="b"/>
              <a:pathLst>
                <a:path w="6737" h="4740" extrusionOk="0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434994" y="3124403"/>
              <a:ext cx="520210" cy="370021"/>
            </a:xfrm>
            <a:custGeom>
              <a:avLst/>
              <a:gdLst/>
              <a:ahLst/>
              <a:cxnLst/>
              <a:rect l="l" t="t" r="r" b="b"/>
              <a:pathLst>
                <a:path w="6917" h="4920" extrusionOk="0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441462" y="1996314"/>
              <a:ext cx="498701" cy="498701"/>
            </a:xfrm>
            <a:custGeom>
              <a:avLst/>
              <a:gdLst/>
              <a:ahLst/>
              <a:cxnLst/>
              <a:rect l="l" t="t" r="r" b="b"/>
              <a:pathLst>
                <a:path w="6631" h="6631" extrusionOk="0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435295" y="1990147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68785" y="2151915"/>
              <a:ext cx="252622" cy="187568"/>
            </a:xfrm>
            <a:custGeom>
              <a:avLst/>
              <a:gdLst/>
              <a:ahLst/>
              <a:cxnLst/>
              <a:rect l="l" t="t" r="r" b="b"/>
              <a:pathLst>
                <a:path w="3359" h="2494" extrusionOk="0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62618" y="2145823"/>
              <a:ext cx="264956" cy="199826"/>
            </a:xfrm>
            <a:custGeom>
              <a:avLst/>
              <a:gdLst/>
              <a:ahLst/>
              <a:cxnLst/>
              <a:rect l="l" t="t" r="r" b="b"/>
              <a:pathLst>
                <a:path w="3523" h="2657" extrusionOk="0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568785" y="2176958"/>
              <a:ext cx="252772" cy="69341"/>
            </a:xfrm>
            <a:custGeom>
              <a:avLst/>
              <a:gdLst/>
              <a:ahLst/>
              <a:cxnLst/>
              <a:rect l="l" t="t" r="r" b="b"/>
              <a:pathLst>
                <a:path w="3361" h="922" extrusionOk="0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565626" y="2171844"/>
              <a:ext cx="259165" cy="80547"/>
            </a:xfrm>
            <a:custGeom>
              <a:avLst/>
              <a:gdLst/>
              <a:ahLst/>
              <a:cxnLst/>
              <a:rect l="l" t="t" r="r" b="b"/>
              <a:pathLst>
                <a:path w="3446" h="1071" extrusionOk="0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441462" y="2577656"/>
              <a:ext cx="498701" cy="498776"/>
            </a:xfrm>
            <a:custGeom>
              <a:avLst/>
              <a:gdLst/>
              <a:ahLst/>
              <a:cxnLst/>
              <a:rect l="l" t="t" r="r" b="b"/>
              <a:pathLst>
                <a:path w="6631" h="6632" extrusionOk="0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435295" y="2571413"/>
              <a:ext cx="510960" cy="511035"/>
            </a:xfrm>
            <a:custGeom>
              <a:avLst/>
              <a:gdLst/>
              <a:ahLst/>
              <a:cxnLst/>
              <a:rect l="l" t="t" r="r" b="b"/>
              <a:pathLst>
                <a:path w="6794" h="6795" extrusionOk="0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494106" y="2652260"/>
              <a:ext cx="232015" cy="12259"/>
            </a:xfrm>
            <a:custGeom>
              <a:avLst/>
              <a:gdLst/>
              <a:ahLst/>
              <a:cxnLst/>
              <a:rect l="l" t="t" r="r" b="b"/>
              <a:pathLst>
                <a:path w="3085" h="163" extrusionOk="0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94106" y="2849826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494106" y="2770333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7679412" y="2708063"/>
              <a:ext cx="208099" cy="12334"/>
            </a:xfrm>
            <a:custGeom>
              <a:avLst/>
              <a:gdLst/>
              <a:ahLst/>
              <a:cxnLst/>
              <a:rect l="l" t="t" r="r" b="b"/>
              <a:pathLst>
                <a:path w="2767" h="164" extrusionOk="0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7494106" y="2708063"/>
              <a:ext cx="140864" cy="12334"/>
            </a:xfrm>
            <a:custGeom>
              <a:avLst/>
              <a:gdLst/>
              <a:ahLst/>
              <a:cxnLst/>
              <a:rect l="l" t="t" r="r" b="b"/>
              <a:pathLst>
                <a:path w="1873" h="164" extrusionOk="0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7749880" y="2770333"/>
              <a:ext cx="91377" cy="12409"/>
            </a:xfrm>
            <a:custGeom>
              <a:avLst/>
              <a:gdLst/>
              <a:ahLst/>
              <a:cxnLst/>
              <a:rect l="l" t="t" r="r" b="b"/>
              <a:pathLst>
                <a:path w="1215" h="165" extrusionOk="0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7494106" y="2913751"/>
              <a:ext cx="232015" cy="12409"/>
            </a:xfrm>
            <a:custGeom>
              <a:avLst/>
              <a:gdLst/>
              <a:ahLst/>
              <a:cxnLst/>
              <a:rect l="l" t="t" r="r" b="b"/>
              <a:pathLst>
                <a:path w="3085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7679412" y="2969554"/>
              <a:ext cx="208099" cy="12409"/>
            </a:xfrm>
            <a:custGeom>
              <a:avLst/>
              <a:gdLst/>
              <a:ahLst/>
              <a:cxnLst/>
              <a:rect l="l" t="t" r="r" b="b"/>
              <a:pathLst>
                <a:path w="2767" h="165" extrusionOk="0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7494106" y="2969554"/>
              <a:ext cx="140864" cy="12409"/>
            </a:xfrm>
            <a:custGeom>
              <a:avLst/>
              <a:gdLst/>
              <a:ahLst/>
              <a:cxnLst/>
              <a:rect l="l" t="t" r="r" b="b"/>
              <a:pathLst>
                <a:path w="1873" h="165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358944" y="3580809"/>
              <a:ext cx="694240" cy="464632"/>
            </a:xfrm>
            <a:custGeom>
              <a:avLst/>
              <a:gdLst/>
              <a:ahLst/>
              <a:cxnLst/>
              <a:rect l="l" t="t" r="r" b="b"/>
              <a:pathLst>
                <a:path w="9231" h="6178" extrusionOk="0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6354139" y="3576842"/>
              <a:ext cx="706499" cy="476891"/>
            </a:xfrm>
            <a:custGeom>
              <a:avLst/>
              <a:gdLst/>
              <a:ahLst/>
              <a:cxnLst/>
              <a:rect l="l" t="t" r="r" b="b"/>
              <a:pathLst>
                <a:path w="9394" h="6341" extrusionOk="0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852377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922995" y="3604818"/>
              <a:ext cx="36100" cy="361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993838" y="3604818"/>
              <a:ext cx="36175" cy="361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531925" y="3662125"/>
              <a:ext cx="352874" cy="321437"/>
            </a:xfrm>
            <a:custGeom>
              <a:avLst/>
              <a:gdLst/>
              <a:ahLst/>
              <a:cxnLst/>
              <a:rect l="l" t="t" r="r" b="b"/>
              <a:pathLst>
                <a:path w="4692" h="4274" extrusionOk="0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541552" y="3656034"/>
              <a:ext cx="333771" cy="333696"/>
            </a:xfrm>
            <a:custGeom>
              <a:avLst/>
              <a:gdLst/>
              <a:ahLst/>
              <a:cxnLst/>
              <a:rect l="l" t="t" r="r" b="b"/>
              <a:pathLst>
                <a:path w="4438" h="4437" extrusionOk="0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82238" y="3696645"/>
              <a:ext cx="252396" cy="252396"/>
            </a:xfrm>
            <a:custGeom>
              <a:avLst/>
              <a:gdLst/>
              <a:ahLst/>
              <a:cxnLst/>
              <a:rect l="l" t="t" r="r" b="b"/>
              <a:pathLst>
                <a:path w="3356" h="3356" extrusionOk="0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76071" y="3690553"/>
              <a:ext cx="264655" cy="26465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699784" y="3750718"/>
              <a:ext cx="71823" cy="80848"/>
            </a:xfrm>
            <a:custGeom>
              <a:avLst/>
              <a:gdLst/>
              <a:ahLst/>
              <a:cxnLst/>
              <a:rect l="l" t="t" r="r" b="b"/>
              <a:pathLst>
                <a:path w="955" h="1075" extrusionOk="0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683540" y="3798774"/>
              <a:ext cx="50690" cy="5076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139436" y="3583084"/>
              <a:ext cx="806826" cy="471250"/>
            </a:xfrm>
            <a:custGeom>
              <a:avLst/>
              <a:gdLst/>
              <a:ahLst/>
              <a:cxnLst/>
              <a:rect l="l" t="t" r="r" b="b"/>
              <a:pathLst>
                <a:path w="10728" h="6266" extrusionOk="0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727544" y="3630313"/>
              <a:ext cx="125672" cy="353024"/>
            </a:xfrm>
            <a:custGeom>
              <a:avLst/>
              <a:gdLst/>
              <a:ahLst/>
              <a:cxnLst/>
              <a:rect l="l" t="t" r="r" b="b"/>
              <a:pathLst>
                <a:path w="1671" h="4694" extrusionOk="0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721828" y="3624673"/>
              <a:ext cx="137178" cy="364531"/>
            </a:xfrm>
            <a:custGeom>
              <a:avLst/>
              <a:gdLst/>
              <a:ahLst/>
              <a:cxnLst/>
              <a:rect l="l" t="t" r="r" b="b"/>
              <a:pathLst>
                <a:path w="1824" h="4847" extrusionOk="0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549758" y="3783959"/>
              <a:ext cx="125822" cy="199375"/>
            </a:xfrm>
            <a:custGeom>
              <a:avLst/>
              <a:gdLst/>
              <a:ahLst/>
              <a:cxnLst/>
              <a:rect l="l" t="t" r="r" b="b"/>
              <a:pathLst>
                <a:path w="1673" h="2651" extrusionOk="0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7543967" y="3778243"/>
              <a:ext cx="137479" cy="210957"/>
            </a:xfrm>
            <a:custGeom>
              <a:avLst/>
              <a:gdLst/>
              <a:ahLst/>
              <a:cxnLst/>
              <a:rect l="l" t="t" r="r" b="b"/>
              <a:pathLst>
                <a:path w="1828" h="2805" extrusionOk="0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7718294" y="3630388"/>
              <a:ext cx="125897" cy="340314"/>
            </a:xfrm>
            <a:custGeom>
              <a:avLst/>
              <a:gdLst/>
              <a:ahLst/>
              <a:cxnLst/>
              <a:rect l="l" t="t" r="r" b="b"/>
              <a:pathLst>
                <a:path w="1674" h="4525" extrusionOk="0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712578" y="3624598"/>
              <a:ext cx="137404" cy="351896"/>
            </a:xfrm>
            <a:custGeom>
              <a:avLst/>
              <a:gdLst/>
              <a:ahLst/>
              <a:cxnLst/>
              <a:rect l="l" t="t" r="r" b="b"/>
              <a:pathLst>
                <a:path w="1827" h="4679" extrusionOk="0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7540508" y="3784034"/>
              <a:ext cx="125897" cy="186665"/>
            </a:xfrm>
            <a:custGeom>
              <a:avLst/>
              <a:gdLst/>
              <a:ahLst/>
              <a:cxnLst/>
              <a:rect l="l" t="t" r="r" b="b"/>
              <a:pathLst>
                <a:path w="1674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7534717" y="3778243"/>
              <a:ext cx="137404" cy="198247"/>
            </a:xfrm>
            <a:custGeom>
              <a:avLst/>
              <a:gdLst/>
              <a:ahLst/>
              <a:cxnLst/>
              <a:rect l="l" t="t" r="r" b="b"/>
              <a:pathLst>
                <a:path w="1827" h="2636" extrusionOk="0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7370769" y="3874958"/>
              <a:ext cx="125747" cy="109126"/>
            </a:xfrm>
            <a:custGeom>
              <a:avLst/>
              <a:gdLst/>
              <a:ahLst/>
              <a:cxnLst/>
              <a:rect l="l" t="t" r="r" b="b"/>
              <a:pathLst>
                <a:path w="1672" h="1451" extrusionOk="0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7364978" y="3869318"/>
              <a:ext cx="137329" cy="120633"/>
            </a:xfrm>
            <a:custGeom>
              <a:avLst/>
              <a:gdLst/>
              <a:ahLst/>
              <a:cxnLst/>
              <a:rect l="l" t="t" r="r" b="b"/>
              <a:pathLst>
                <a:path w="1826" h="1604" extrusionOk="0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7361368" y="3875033"/>
              <a:ext cx="125822" cy="101605"/>
            </a:xfrm>
            <a:custGeom>
              <a:avLst/>
              <a:gdLst/>
              <a:ahLst/>
              <a:cxnLst/>
              <a:rect l="l" t="t" r="r" b="b"/>
              <a:pathLst>
                <a:path w="1673" h="1351" extrusionOk="0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355577" y="3869167"/>
              <a:ext cx="137479" cy="113262"/>
            </a:xfrm>
            <a:custGeom>
              <a:avLst/>
              <a:gdLst/>
              <a:ahLst/>
              <a:cxnLst/>
              <a:rect l="l" t="t" r="r" b="b"/>
              <a:pathLst>
                <a:path w="1828" h="1506" extrusionOk="0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200278" y="3932791"/>
              <a:ext cx="125822" cy="51367"/>
            </a:xfrm>
            <a:custGeom>
              <a:avLst/>
              <a:gdLst/>
              <a:ahLst/>
              <a:cxnLst/>
              <a:rect l="l" t="t" r="r" b="b"/>
              <a:pathLst>
                <a:path w="1673" h="683" extrusionOk="0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194487" y="3927076"/>
              <a:ext cx="137404" cy="62873"/>
            </a:xfrm>
            <a:custGeom>
              <a:avLst/>
              <a:gdLst/>
              <a:ahLst/>
              <a:cxnLst/>
              <a:rect l="l" t="t" r="r" b="b"/>
              <a:pathLst>
                <a:path w="1827" h="836" extrusionOk="0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1103" y="3932791"/>
              <a:ext cx="125747" cy="47832"/>
            </a:xfrm>
            <a:custGeom>
              <a:avLst/>
              <a:gdLst/>
              <a:ahLst/>
              <a:cxnLst/>
              <a:rect l="l" t="t" r="r" b="b"/>
              <a:pathLst>
                <a:path w="1672" h="636" extrusionOk="0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85236" y="3927001"/>
              <a:ext cx="137404" cy="59489"/>
            </a:xfrm>
            <a:custGeom>
              <a:avLst/>
              <a:gdLst/>
              <a:ahLst/>
              <a:cxnLst/>
              <a:rect l="l" t="t" r="r" b="b"/>
              <a:pathLst>
                <a:path w="1827" h="791" extrusionOk="0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217951" y="3678445"/>
              <a:ext cx="286616" cy="194637"/>
            </a:xfrm>
            <a:custGeom>
              <a:avLst/>
              <a:gdLst/>
              <a:ahLst/>
              <a:cxnLst/>
              <a:rect l="l" t="t" r="r" b="b"/>
              <a:pathLst>
                <a:path w="3811" h="2588" extrusionOk="0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430407" y="3644151"/>
              <a:ext cx="85586" cy="101681"/>
            </a:xfrm>
            <a:custGeom>
              <a:avLst/>
              <a:gdLst/>
              <a:ahLst/>
              <a:cxnLst/>
              <a:rect l="l" t="t" r="r" b="b"/>
              <a:pathLst>
                <a:path w="1138" h="1352" extrusionOk="0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6360231" y="4157958"/>
              <a:ext cx="1585976" cy="31587"/>
            </a:xfrm>
            <a:custGeom>
              <a:avLst/>
              <a:gdLst/>
              <a:ahLst/>
              <a:cxnLst/>
              <a:rect l="l" t="t" r="r" b="b"/>
              <a:pathLst>
                <a:path w="21088" h="420" extrusionOk="0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6360231" y="4222334"/>
              <a:ext cx="808330" cy="31587"/>
            </a:xfrm>
            <a:custGeom>
              <a:avLst/>
              <a:gdLst/>
              <a:ahLst/>
              <a:cxnLst/>
              <a:rect l="l" t="t" r="r" b="b"/>
              <a:pathLst>
                <a:path w="10748" h="420" extrusionOk="0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81" name="Google Shape;881;p31"/>
            <p:cNvSpPr/>
            <p:nvPr/>
          </p:nvSpPr>
          <p:spPr>
            <a:xfrm>
              <a:off x="8580994" y="580155"/>
              <a:ext cx="228069" cy="228190"/>
            </a:xfrm>
            <a:custGeom>
              <a:avLst/>
              <a:gdLst/>
              <a:ahLst/>
              <a:cxnLst/>
              <a:rect l="l" t="t" r="r" b="b"/>
              <a:pathLst>
                <a:path w="3766" h="3768" extrusionOk="0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7819039" y="849218"/>
              <a:ext cx="61" cy="72188"/>
            </a:xfrm>
            <a:custGeom>
              <a:avLst/>
              <a:gdLst/>
              <a:ahLst/>
              <a:cxnLst/>
              <a:rect l="l" t="t" r="r" b="b"/>
              <a:pathLst>
                <a:path w="1" h="1192" extrusionOk="0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7812499" y="842677"/>
              <a:ext cx="13202" cy="85390"/>
            </a:xfrm>
            <a:custGeom>
              <a:avLst/>
              <a:gdLst/>
              <a:ahLst/>
              <a:cxnLst/>
              <a:rect l="l" t="t" r="r" b="b"/>
              <a:pathLst>
                <a:path w="218" h="1410" extrusionOk="0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7819039" y="1034588"/>
              <a:ext cx="61" cy="72248"/>
            </a:xfrm>
            <a:custGeom>
              <a:avLst/>
              <a:gdLst/>
              <a:ahLst/>
              <a:cxnLst/>
              <a:rect l="l" t="t" r="r" b="b"/>
              <a:pathLst>
                <a:path w="1" h="1193" extrusionOk="0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7812499" y="1028048"/>
              <a:ext cx="13202" cy="85268"/>
            </a:xfrm>
            <a:custGeom>
              <a:avLst/>
              <a:gdLst/>
              <a:ahLst/>
              <a:cxnLst/>
              <a:rect l="l" t="t" r="r" b="b"/>
              <a:pathLst>
                <a:path w="218" h="1408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7875662" y="978026"/>
              <a:ext cx="72309" cy="61"/>
            </a:xfrm>
            <a:custGeom>
              <a:avLst/>
              <a:gdLst/>
              <a:ahLst/>
              <a:cxnLst/>
              <a:rect l="l" t="t" r="r" b="b"/>
              <a:pathLst>
                <a:path w="1194" h="1" extrusionOk="0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7869121" y="971486"/>
              <a:ext cx="85390" cy="13142"/>
            </a:xfrm>
            <a:custGeom>
              <a:avLst/>
              <a:gdLst/>
              <a:ahLst/>
              <a:cxnLst/>
              <a:rect l="l" t="t" r="r" b="b"/>
              <a:pathLst>
                <a:path w="1410" h="217" extrusionOk="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690290" y="978026"/>
              <a:ext cx="72248" cy="61"/>
            </a:xfrm>
            <a:custGeom>
              <a:avLst/>
              <a:gdLst/>
              <a:ahLst/>
              <a:cxnLst/>
              <a:rect l="l" t="t" r="r" b="b"/>
              <a:pathLst>
                <a:path w="1193" h="1" extrusionOk="0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683750" y="971486"/>
              <a:ext cx="85329" cy="13142"/>
            </a:xfrm>
            <a:custGeom>
              <a:avLst/>
              <a:gdLst/>
              <a:ahLst/>
              <a:cxnLst/>
              <a:rect l="l" t="t" r="r" b="b"/>
              <a:pathLst>
                <a:path w="1409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727958" y="1017995"/>
              <a:ext cx="51113" cy="51113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720812" y="101157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859069" y="886946"/>
              <a:ext cx="51173" cy="50992"/>
            </a:xfrm>
            <a:custGeom>
              <a:avLst/>
              <a:gdLst/>
              <a:ahLst/>
              <a:cxnLst/>
              <a:rect l="l" t="t" r="r" b="b"/>
              <a:pathLst>
                <a:path w="845" h="842" extrusionOk="0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851983" y="88052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727958" y="886946"/>
              <a:ext cx="51113" cy="50992"/>
            </a:xfrm>
            <a:custGeom>
              <a:avLst/>
              <a:gdLst/>
              <a:ahLst/>
              <a:cxnLst/>
              <a:rect l="l" t="t" r="r" b="b"/>
              <a:pathLst>
                <a:path w="844" h="842" extrusionOk="0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720812" y="880526"/>
              <a:ext cx="65344" cy="64012"/>
            </a:xfrm>
            <a:custGeom>
              <a:avLst/>
              <a:gdLst/>
              <a:ahLst/>
              <a:cxnLst/>
              <a:rect l="l" t="t" r="r" b="b"/>
              <a:pathLst>
                <a:path w="1079" h="1057" extrusionOk="0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859069" y="1017995"/>
              <a:ext cx="51173" cy="51113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851983" y="1011576"/>
              <a:ext cx="65284" cy="64012"/>
            </a:xfrm>
            <a:custGeom>
              <a:avLst/>
              <a:gdLst/>
              <a:ahLst/>
              <a:cxnLst/>
              <a:rect l="l" t="t" r="r" b="b"/>
              <a:pathLst>
                <a:path w="1078" h="1057" extrusionOk="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863611" y="353725"/>
              <a:ext cx="101559" cy="101559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140971" y="766555"/>
              <a:ext cx="64799" cy="64799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8150600" y="1130453"/>
              <a:ext cx="187373" cy="187433"/>
            </a:xfrm>
            <a:custGeom>
              <a:avLst/>
              <a:gdLst/>
              <a:ahLst/>
              <a:cxnLst/>
              <a:rect l="l" t="t" r="r" b="b"/>
              <a:pathLst>
                <a:path w="3094" h="3095" extrusionOk="0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8806213" y="1412718"/>
              <a:ext cx="61" cy="59409"/>
            </a:xfrm>
            <a:custGeom>
              <a:avLst/>
              <a:gdLst/>
              <a:ahLst/>
              <a:cxnLst/>
              <a:rect l="l" t="t" r="r" b="b"/>
              <a:pathLst>
                <a:path w="1" h="981" extrusionOk="0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8800884" y="1407388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806213" y="1565023"/>
              <a:ext cx="61" cy="59349"/>
            </a:xfrm>
            <a:custGeom>
              <a:avLst/>
              <a:gdLst/>
              <a:ahLst/>
              <a:cxnLst/>
              <a:rect l="l" t="t" r="r" b="b"/>
              <a:pathLst>
                <a:path w="1" h="980" extrusionOk="0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8800884" y="1559633"/>
              <a:ext cx="10719" cy="70068"/>
            </a:xfrm>
            <a:custGeom>
              <a:avLst/>
              <a:gdLst/>
              <a:ahLst/>
              <a:cxnLst/>
              <a:rect l="l" t="t" r="r" b="b"/>
              <a:pathLst>
                <a:path w="177" h="1157" extrusionOk="0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8852662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847273" y="1513185"/>
              <a:ext cx="70128" cy="10780"/>
            </a:xfrm>
            <a:custGeom>
              <a:avLst/>
              <a:gdLst/>
              <a:ahLst/>
              <a:cxnLst/>
              <a:rect l="l" t="t" r="r" b="b"/>
              <a:pathLst>
                <a:path w="1158" h="178" extrusionOk="0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8700417" y="1518575"/>
              <a:ext cx="59349" cy="61"/>
            </a:xfrm>
            <a:custGeom>
              <a:avLst/>
              <a:gdLst/>
              <a:ahLst/>
              <a:cxnLst/>
              <a:rect l="l" t="t" r="r" b="b"/>
              <a:pathLst>
                <a:path w="980" h="1" extrusionOk="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8695087" y="1513185"/>
              <a:ext cx="70007" cy="10780"/>
            </a:xfrm>
            <a:custGeom>
              <a:avLst/>
              <a:gdLst/>
              <a:ahLst/>
              <a:cxnLst/>
              <a:rect l="l" t="t" r="r" b="b"/>
              <a:pathLst>
                <a:path w="1156" h="178" extrusionOk="0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8731423" y="1551397"/>
              <a:ext cx="41908" cy="42029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8725549" y="1545947"/>
              <a:ext cx="53838" cy="52808"/>
            </a:xfrm>
            <a:custGeom>
              <a:avLst/>
              <a:gdLst/>
              <a:ahLst/>
              <a:cxnLst/>
              <a:rect l="l" t="t" r="r" b="b"/>
              <a:pathLst>
                <a:path w="889" h="872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9036" y="1443784"/>
              <a:ext cx="42029" cy="41908"/>
            </a:xfrm>
            <a:custGeom>
              <a:avLst/>
              <a:gdLst/>
              <a:ahLst/>
              <a:cxnLst/>
              <a:rect l="l" t="t" r="r" b="b"/>
              <a:pathLst>
                <a:path w="694" h="692" extrusionOk="0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833162" y="1438273"/>
              <a:ext cx="53838" cy="52748"/>
            </a:xfrm>
            <a:custGeom>
              <a:avLst/>
              <a:gdLst/>
              <a:ahLst/>
              <a:cxnLst/>
              <a:rect l="l" t="t" r="r" b="b"/>
              <a:pathLst>
                <a:path w="889" h="871" extrusionOk="0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731423" y="1443784"/>
              <a:ext cx="41908" cy="41908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725428" y="1438334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839036" y="1551397"/>
              <a:ext cx="42029" cy="4202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833162" y="1546068"/>
              <a:ext cx="53777" cy="52687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name="adj" fmla="val 20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" name="Google Shape;923;p32"/>
          <p:cNvSpPr txBox="1">
            <a:spLocks noGrp="1"/>
          </p:cNvSpPr>
          <p:nvPr>
            <p:ph type="body" idx="1"/>
          </p:nvPr>
        </p:nvSpPr>
        <p:spPr>
          <a:xfrm>
            <a:off x="726723" y="1129604"/>
            <a:ext cx="77040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有個環形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要顯示的文字，後面的文字若與前面文字相同的話，為了省空間可以接在一起。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輸出最小長度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727A87-DE40-460F-AE77-49931C1E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86" y="1750377"/>
            <a:ext cx="2183976" cy="30683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473980-DC99-4F6D-88A9-7F838A56425E}"/>
              </a:ext>
            </a:extLst>
          </p:cNvPr>
          <p:cNvSpPr/>
          <p:nvPr/>
        </p:nvSpPr>
        <p:spPr>
          <a:xfrm>
            <a:off x="2030506" y="2086977"/>
            <a:ext cx="450476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002834-A6F8-412C-A995-41D4EDBE37BA}"/>
              </a:ext>
            </a:extLst>
          </p:cNvPr>
          <p:cNvSpPr txBox="1"/>
          <p:nvPr/>
        </p:nvSpPr>
        <p:spPr>
          <a:xfrm>
            <a:off x="4468187" y="2042685"/>
            <a:ext cx="67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測資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C97AB3C-2250-424A-B088-2E02BD368769}"/>
              </a:ext>
            </a:extLst>
          </p:cNvPr>
          <p:cNvCxnSpPr>
            <a:stCxn id="5" idx="1"/>
          </p:cNvCxnSpPr>
          <p:nvPr/>
        </p:nvCxnSpPr>
        <p:spPr>
          <a:xfrm flipH="1">
            <a:off x="2528047" y="2196574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12FE3F8-98EB-4B8F-9F97-7E93DD7A63AE}"/>
              </a:ext>
            </a:extLst>
          </p:cNvPr>
          <p:cNvSpPr/>
          <p:nvPr/>
        </p:nvSpPr>
        <p:spPr>
          <a:xfrm>
            <a:off x="2024183" y="2297698"/>
            <a:ext cx="450476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092E68-36D3-422A-A691-8269AEF19F99}"/>
              </a:ext>
            </a:extLst>
          </p:cNvPr>
          <p:cNvSpPr txBox="1"/>
          <p:nvPr/>
        </p:nvSpPr>
        <p:spPr>
          <a:xfrm>
            <a:off x="4468187" y="2271768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陣列大小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E07E358-06E6-408F-867D-2F93CD137D0D}"/>
              </a:ext>
            </a:extLst>
          </p:cNvPr>
          <p:cNvCxnSpPr/>
          <p:nvPr/>
        </p:nvCxnSpPr>
        <p:spPr>
          <a:xfrm flipH="1">
            <a:off x="2528047" y="2409757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E8FE933-7034-4A2B-A87F-F5DE34F9A9EC}"/>
              </a:ext>
            </a:extLst>
          </p:cNvPr>
          <p:cNvSpPr/>
          <p:nvPr/>
        </p:nvSpPr>
        <p:spPr>
          <a:xfrm>
            <a:off x="2024183" y="2533174"/>
            <a:ext cx="450476" cy="40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758818E-C531-4432-9A95-F1E825485A16}"/>
              </a:ext>
            </a:extLst>
          </p:cNvPr>
          <p:cNvCxnSpPr/>
          <p:nvPr/>
        </p:nvCxnSpPr>
        <p:spPr>
          <a:xfrm flipH="1">
            <a:off x="2528047" y="2736969"/>
            <a:ext cx="19401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DFA71A-DDA8-418B-BF30-DEFBB7E8FEB9}"/>
              </a:ext>
            </a:extLst>
          </p:cNvPr>
          <p:cNvSpPr txBox="1"/>
          <p:nvPr/>
        </p:nvSpPr>
        <p:spPr>
          <a:xfrm>
            <a:off x="4468187" y="2579545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陣列內容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C53155-5982-4ADB-A63F-74A9289A10E2}"/>
              </a:ext>
            </a:extLst>
          </p:cNvPr>
          <p:cNvSpPr/>
          <p:nvPr/>
        </p:nvSpPr>
        <p:spPr>
          <a:xfrm>
            <a:off x="2043953" y="4218335"/>
            <a:ext cx="268941" cy="2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B068B36-E371-4DBC-A556-2E9FC75A25A7}"/>
              </a:ext>
            </a:extLst>
          </p:cNvPr>
          <p:cNvSpPr txBox="1"/>
          <p:nvPr/>
        </p:nvSpPr>
        <p:spPr>
          <a:xfrm>
            <a:off x="4326993" y="4174043"/>
            <a:ext cx="123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最小長度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5D1C0CF-C9CD-4044-BACF-E5FF16515959}"/>
              </a:ext>
            </a:extLst>
          </p:cNvPr>
          <p:cNvCxnSpPr>
            <a:cxnSpLocks/>
          </p:cNvCxnSpPr>
          <p:nvPr/>
        </p:nvCxnSpPr>
        <p:spPr>
          <a:xfrm>
            <a:off x="2366683" y="4330887"/>
            <a:ext cx="20170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10C6270-A452-4D10-BCD4-ABD741949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36981"/>
              </p:ext>
            </p:extLst>
          </p:nvPr>
        </p:nvGraphicFramePr>
        <p:xfrm>
          <a:off x="5701553" y="2141575"/>
          <a:ext cx="2918013" cy="2286000"/>
        </p:xfrm>
        <a:graphic>
          <a:graphicData uri="http://schemas.openxmlformats.org/drawingml/2006/table">
            <a:tbl>
              <a:tblPr firstRow="1" bandRow="1">
                <a:tableStyleId>{3735039F-9FE8-45DF-A6FA-E8B14726B2B1}</a:tableStyleId>
              </a:tblPr>
              <a:tblGrid>
                <a:gridCol w="972671">
                  <a:extLst>
                    <a:ext uri="{9D8B030D-6E8A-4147-A177-3AD203B41FA5}">
                      <a16:colId xmlns:a16="http://schemas.microsoft.com/office/drawing/2014/main" val="392202780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3843859297"/>
                    </a:ext>
                  </a:extLst>
                </a:gridCol>
                <a:gridCol w="972671">
                  <a:extLst>
                    <a:ext uri="{9D8B030D-6E8A-4147-A177-3AD203B41FA5}">
                      <a16:colId xmlns:a16="http://schemas.microsoft.com/office/drawing/2014/main" val="3671932263"/>
                    </a:ext>
                  </a:extLst>
                </a:gridCol>
              </a:tblGrid>
              <a:tr h="250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3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</a:p>
                    <a:p>
                      <a:pPr algn="ctr"/>
                      <a:r>
                        <a:rPr lang="en-US" altLang="zh-TW" dirty="0"/>
                        <a:t>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</a:p>
                    <a:p>
                      <a:pPr algn="ctr"/>
                      <a:r>
                        <a:rPr lang="en-US" altLang="zh-TW" dirty="0"/>
                        <a:t>ATE</a:t>
                      </a:r>
                    </a:p>
                    <a:p>
                      <a:pPr algn="ctr"/>
                      <a:r>
                        <a:rPr lang="en-US" altLang="zh-TW" dirty="0"/>
                        <a:t>TEA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6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ABC</a:t>
                      </a:r>
                    </a:p>
                    <a:p>
                      <a:pPr algn="ctr"/>
                      <a:r>
                        <a:rPr lang="en-US" altLang="zh-TW" dirty="0"/>
                        <a:t>BCD</a:t>
                      </a:r>
                    </a:p>
                    <a:p>
                      <a:pPr algn="ctr"/>
                      <a:r>
                        <a:rPr lang="en-US" altLang="zh-TW" dirty="0"/>
                        <a:t>CDE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ABCDE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1241475" y="2376479"/>
            <a:ext cx="6986760" cy="810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建立兩組陣列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紀錄上一組字元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及當前字元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44206"/>
              </p:ext>
            </p:extLst>
          </p:nvPr>
        </p:nvGraphicFramePr>
        <p:xfrm>
          <a:off x="3095035" y="3682108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97998"/>
              </p:ext>
            </p:extLst>
          </p:nvPr>
        </p:nvGraphicFramePr>
        <p:xfrm>
          <a:off x="3095035" y="4171741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1809377" y="3587390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1809377" y="406638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Google Shape;944;p33">
            <a:extLst>
              <a:ext uri="{FF2B5EF4-FFF2-40B4-BE49-F238E27FC236}">
                <a16:creationId xmlns:a16="http://schemas.microsoft.com/office/drawing/2014/main" id="{8E182780-9A28-400E-B903-0901A364B2A8}"/>
              </a:ext>
            </a:extLst>
          </p:cNvPr>
          <p:cNvSpPr txBox="1">
            <a:spLocks/>
          </p:cNvSpPr>
          <p:nvPr/>
        </p:nvSpPr>
        <p:spPr>
          <a:xfrm>
            <a:off x="1180963" y="1029090"/>
            <a:ext cx="6986760" cy="8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: </a:t>
            </a:r>
          </a:p>
          <a:p>
            <a:pPr marL="0" indent="0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建立一個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、把第一組字加入到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539152" y="1877915"/>
            <a:ext cx="5164836" cy="1759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建立一個紀錄所引的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開始迴圈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提取最後一個字元製作成字串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提取第一個字元製作成字串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“A”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進行比較</a:t>
            </a:r>
            <a:endParaRPr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84898"/>
              </p:ext>
            </p:extLst>
          </p:nvPr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78611"/>
              </p:ext>
            </p:extLst>
          </p:nvPr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6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492087" y="1871191"/>
            <a:ext cx="5164836" cy="1759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2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改成提取兩個字元組成字串進行比較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“AT”</a:t>
            </a:r>
            <a:b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 “AT”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如果相同，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= j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(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目前的索引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99549"/>
              </p:ext>
            </p:extLst>
          </p:nvPr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69881"/>
              </p:ext>
            </p:extLst>
          </p:nvPr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56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492088" y="2128235"/>
            <a:ext cx="5164836" cy="1724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3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“CAT”</a:t>
            </a:r>
            <a:b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 “ATE”</a:t>
            </a:r>
          </a:p>
          <a:p>
            <a:pPr marL="0" indent="0" algn="ctr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--Do nothing –</a:t>
            </a:r>
          </a:p>
          <a:p>
            <a:pPr marL="0" indent="0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: 2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04370"/>
              </p:ext>
            </p:extLst>
          </p:nvPr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10333"/>
              </p:ext>
            </p:extLst>
          </p:nvPr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57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4" name="Google Shape;944;p33"/>
          <p:cNvSpPr txBox="1">
            <a:spLocks noGrp="1"/>
          </p:cNvSpPr>
          <p:nvPr>
            <p:ph type="subTitle" idx="1"/>
          </p:nvPr>
        </p:nvSpPr>
        <p:spPr>
          <a:xfrm>
            <a:off x="3878311" y="2225432"/>
            <a:ext cx="5164836" cy="389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迴圈把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= 2 ~ 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cur_cha.length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 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的元素加入到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中，最後回傳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list.size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AC8CA094-21A6-4941-91BA-E7749F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2175"/>
              </p:ext>
            </p:extLst>
          </p:nvPr>
        </p:nvGraphicFramePr>
        <p:xfrm>
          <a:off x="2005658" y="2198566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graphicFrame>
        <p:nvGraphicFramePr>
          <p:cNvPr id="44" name="表格 24">
            <a:extLst>
              <a:ext uri="{FF2B5EF4-FFF2-40B4-BE49-F238E27FC236}">
                <a16:creationId xmlns:a16="http://schemas.microsoft.com/office/drawing/2014/main" id="{3E819D6A-438C-4CE6-AF1A-19C4BECD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53488"/>
              </p:ext>
            </p:extLst>
          </p:nvPr>
        </p:nvGraphicFramePr>
        <p:xfrm>
          <a:off x="2005658" y="2688199"/>
          <a:ext cx="128565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28553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428553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  <p:sp>
        <p:nvSpPr>
          <p:cNvPr id="45" name="Google Shape;944;p33">
            <a:extLst>
              <a:ext uri="{FF2B5EF4-FFF2-40B4-BE49-F238E27FC236}">
                <a16:creationId xmlns:a16="http://schemas.microsoft.com/office/drawing/2014/main" id="{FAB95B1F-1283-423A-82BF-4A4043604530}"/>
              </a:ext>
            </a:extLst>
          </p:cNvPr>
          <p:cNvSpPr txBox="1">
            <a:spLocks/>
          </p:cNvSpPr>
          <p:nvPr/>
        </p:nvSpPr>
        <p:spPr>
          <a:xfrm>
            <a:off x="720000" y="2103848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Google Shape;944;p33">
            <a:extLst>
              <a:ext uri="{FF2B5EF4-FFF2-40B4-BE49-F238E27FC236}">
                <a16:creationId xmlns:a16="http://schemas.microsoft.com/office/drawing/2014/main" id="{15089743-756A-4838-AD7A-F2EB23FD02C9}"/>
              </a:ext>
            </a:extLst>
          </p:cNvPr>
          <p:cNvSpPr txBox="1">
            <a:spLocks/>
          </p:cNvSpPr>
          <p:nvPr/>
        </p:nvSpPr>
        <p:spPr>
          <a:xfrm>
            <a:off x="720000" y="2582846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cur_cha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944;p33">
            <a:extLst>
              <a:ext uri="{FF2B5EF4-FFF2-40B4-BE49-F238E27FC236}">
                <a16:creationId xmlns:a16="http://schemas.microsoft.com/office/drawing/2014/main" id="{6D034EBB-2126-4648-94F2-B10BEBABE338}"/>
              </a:ext>
            </a:extLst>
          </p:cNvPr>
          <p:cNvSpPr txBox="1">
            <a:spLocks/>
          </p:cNvSpPr>
          <p:nvPr/>
        </p:nvSpPr>
        <p:spPr>
          <a:xfrm>
            <a:off x="808818" y="4122882"/>
            <a:ext cx="5164836" cy="3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CPE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測資：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https://www.udebug.com/UVa/11576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944;p33">
            <a:extLst>
              <a:ext uri="{FF2B5EF4-FFF2-40B4-BE49-F238E27FC236}">
                <a16:creationId xmlns:a16="http://schemas.microsoft.com/office/drawing/2014/main" id="{BED18919-A515-4CA1-837B-0AD6EA8B258A}"/>
              </a:ext>
            </a:extLst>
          </p:cNvPr>
          <p:cNvSpPr txBox="1">
            <a:spLocks/>
          </p:cNvSpPr>
          <p:nvPr/>
        </p:nvSpPr>
        <p:spPr>
          <a:xfrm>
            <a:off x="720000" y="3312495"/>
            <a:ext cx="1285659" cy="47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000" b="1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tel Sans"/>
              <a:buNone/>
              <a:defRPr sz="2400" b="0" i="0" u="none" strike="noStrike" cap="none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>
            <a:pPr marL="0" indent="0"/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24">
            <a:extLst>
              <a:ext uri="{FF2B5EF4-FFF2-40B4-BE49-F238E27FC236}">
                <a16:creationId xmlns:a16="http://schemas.microsoft.com/office/drawing/2014/main" id="{4C6845DE-ED4E-4F55-A707-12AE438A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18222"/>
              </p:ext>
            </p:extLst>
          </p:nvPr>
        </p:nvGraphicFramePr>
        <p:xfrm>
          <a:off x="1613452" y="3393233"/>
          <a:ext cx="2084489" cy="319566"/>
        </p:xfrm>
        <a:graphic>
          <a:graphicData uri="http://schemas.openxmlformats.org/drawingml/2006/table">
            <a:tbl>
              <a:tblPr firstRow="1" bandRow="1">
                <a:tableStyleId>{BD81E595-248C-4673-92ED-0A222EF8C953}</a:tableStyleId>
              </a:tblPr>
              <a:tblGrid>
                <a:gridCol w="449989">
                  <a:extLst>
                    <a:ext uri="{9D8B030D-6E8A-4147-A177-3AD203B41FA5}">
                      <a16:colId xmlns:a16="http://schemas.microsoft.com/office/drawing/2014/main" val="354529816"/>
                    </a:ext>
                  </a:extLst>
                </a:gridCol>
                <a:gridCol w="592256">
                  <a:extLst>
                    <a:ext uri="{9D8B030D-6E8A-4147-A177-3AD203B41FA5}">
                      <a16:colId xmlns:a16="http://schemas.microsoft.com/office/drawing/2014/main" val="805309450"/>
                    </a:ext>
                  </a:extLst>
                </a:gridCol>
                <a:gridCol w="521122">
                  <a:extLst>
                    <a:ext uri="{9D8B030D-6E8A-4147-A177-3AD203B41FA5}">
                      <a16:colId xmlns:a16="http://schemas.microsoft.com/office/drawing/2014/main" val="2211428185"/>
                    </a:ext>
                  </a:extLst>
                </a:gridCol>
                <a:gridCol w="521122">
                  <a:extLst>
                    <a:ext uri="{9D8B030D-6E8A-4147-A177-3AD203B41FA5}">
                      <a16:colId xmlns:a16="http://schemas.microsoft.com/office/drawing/2014/main" val="2437330602"/>
                    </a:ext>
                  </a:extLst>
                </a:gridCol>
              </a:tblGrid>
              <a:tr h="3195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6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8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05112873-CB88-49AF-A748-F2566A96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4BE9FDF1-1A7A-481E-B549-B37EB2B6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35" y="1059877"/>
            <a:ext cx="3645948" cy="363859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3DD22F2-35FB-4031-8645-FE9CCBEB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28" y="1305383"/>
            <a:ext cx="3984585" cy="2532733"/>
          </a:xfrm>
          <a:prstGeom prst="rect">
            <a:avLst/>
          </a:prstGeom>
        </p:spPr>
      </p:pic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502A3DB-17C5-4B1E-8D9D-DE101BA88C07}"/>
              </a:ext>
            </a:extLst>
          </p:cNvPr>
          <p:cNvCxnSpPr/>
          <p:nvPr/>
        </p:nvCxnSpPr>
        <p:spPr>
          <a:xfrm flipV="1">
            <a:off x="3321424" y="1371600"/>
            <a:ext cx="1573305" cy="1546412"/>
          </a:xfrm>
          <a:prstGeom prst="bentConnector3">
            <a:avLst>
              <a:gd name="adj1" fmla="val 700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5383"/>
      </p:ext>
    </p:extLst>
  </p:cSld>
  <p:clrMapOvr>
    <a:masterClrMapping/>
  </p:clrMapOvr>
</p:sld>
</file>

<file path=ppt/theme/theme1.xml><?xml version="1.0" encoding="utf-8"?>
<a:theme xmlns:a="http://schemas.openxmlformats.org/drawingml/2006/main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358</Words>
  <Application>Microsoft Office PowerPoint</Application>
  <PresentationFormat>如螢幕大小 (16:9)</PresentationFormat>
  <Paragraphs>97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Martel Sans Black</vt:lpstr>
      <vt:lpstr>Martel Sans</vt:lpstr>
      <vt:lpstr>Anaheim</vt:lpstr>
      <vt:lpstr>Arial</vt:lpstr>
      <vt:lpstr>Nunito Light</vt:lpstr>
      <vt:lpstr>Montserrat Medium</vt:lpstr>
      <vt:lpstr>微軟正黑體</vt:lpstr>
      <vt:lpstr>B2B SEO Strategy by Slidesgo</vt:lpstr>
      <vt:lpstr>UVA 11576 Scrolling Sign</vt:lpstr>
      <vt:lpstr>題義</vt:lpstr>
      <vt:lpstr>解決方法</vt:lpstr>
      <vt:lpstr>解決方法</vt:lpstr>
      <vt:lpstr>解決方法</vt:lpstr>
      <vt:lpstr>解決方法</vt:lpstr>
      <vt:lpstr>解決方法</vt:lpstr>
      <vt:lpstr>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SEO Strategy</dc:title>
  <dc:creator>lazzydog</dc:creator>
  <cp:lastModifiedBy>政廷 陳</cp:lastModifiedBy>
  <cp:revision>15</cp:revision>
  <dcterms:modified xsi:type="dcterms:W3CDTF">2023-10-22T11:36:14Z</dcterms:modified>
</cp:coreProperties>
</file>