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311" r:id="rId5"/>
    <p:sldId id="312" r:id="rId6"/>
    <p:sldId id="313" r:id="rId7"/>
    <p:sldId id="314" r:id="rId8"/>
    <p:sldId id="315" r:id="rId9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1"/>
      <p:bold r:id="rId12"/>
    </p:embeddedFont>
    <p:embeddedFont>
      <p:font typeface="Anaheim" panose="02020500000000000000" charset="0"/>
      <p:regular r:id="rId13"/>
    </p:embeddedFont>
    <p:embeddedFont>
      <p:font typeface="Martel Sans" panose="02020500000000000000" charset="0"/>
      <p:regular r:id="rId14"/>
      <p:bold r:id="rId15"/>
    </p:embeddedFont>
    <p:embeddedFont>
      <p:font typeface="Martel Sans Black" panose="02020500000000000000" charset="0"/>
      <p:bold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5039F-9FE8-45DF-A6FA-E8B14726B2B1}">
  <a:tblStyle styleId="{3735039F-9FE8-45DF-A6FA-E8B14726B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1E595-248C-4673-92ED-0A222EF8C9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06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25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1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77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bug.com/UVa/1157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58749" y="1792895"/>
            <a:ext cx="5333021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UVA 11576</a:t>
            </a:r>
            <a:b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Scrolling Sign</a:t>
            </a:r>
            <a:endParaRPr sz="44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    難度：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一星　非題庫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" name="Google Shape;923;p32"/>
          <p:cNvSpPr txBox="1">
            <a:spLocks noGrp="1"/>
          </p:cNvSpPr>
          <p:nvPr>
            <p:ph type="body" idx="1"/>
          </p:nvPr>
        </p:nvSpPr>
        <p:spPr>
          <a:xfrm>
            <a:off x="726723" y="1129604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有個環形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要顯示的文字，後面的文字若與前面文字相同的話，為了省空間可以接在一起。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輸出最小長度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727A87-DE40-460F-AE77-49931C1E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86" y="1750377"/>
            <a:ext cx="2183976" cy="30683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473980-DC99-4F6D-88A9-7F838A56425E}"/>
              </a:ext>
            </a:extLst>
          </p:cNvPr>
          <p:cNvSpPr/>
          <p:nvPr/>
        </p:nvSpPr>
        <p:spPr>
          <a:xfrm>
            <a:off x="2030506" y="2086977"/>
            <a:ext cx="450476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002834-A6F8-412C-A995-41D4EDBE37BA}"/>
              </a:ext>
            </a:extLst>
          </p:cNvPr>
          <p:cNvSpPr txBox="1"/>
          <p:nvPr/>
        </p:nvSpPr>
        <p:spPr>
          <a:xfrm>
            <a:off x="4468187" y="2042685"/>
            <a:ext cx="67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測資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C97AB3C-2250-424A-B088-2E02BD368769}"/>
              </a:ext>
            </a:extLst>
          </p:cNvPr>
          <p:cNvCxnSpPr>
            <a:stCxn id="5" idx="1"/>
          </p:cNvCxnSpPr>
          <p:nvPr/>
        </p:nvCxnSpPr>
        <p:spPr>
          <a:xfrm flipH="1">
            <a:off x="2528047" y="2196574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12FE3F8-98EB-4B8F-9F97-7E93DD7A63AE}"/>
              </a:ext>
            </a:extLst>
          </p:cNvPr>
          <p:cNvSpPr/>
          <p:nvPr/>
        </p:nvSpPr>
        <p:spPr>
          <a:xfrm>
            <a:off x="2024183" y="2297698"/>
            <a:ext cx="450476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092E68-36D3-422A-A691-8269AEF19F99}"/>
              </a:ext>
            </a:extLst>
          </p:cNvPr>
          <p:cNvSpPr txBox="1"/>
          <p:nvPr/>
        </p:nvSpPr>
        <p:spPr>
          <a:xfrm>
            <a:off x="4468187" y="2271768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陣列大小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07E358-06E6-408F-867D-2F93CD137D0D}"/>
              </a:ext>
            </a:extLst>
          </p:cNvPr>
          <p:cNvCxnSpPr/>
          <p:nvPr/>
        </p:nvCxnSpPr>
        <p:spPr>
          <a:xfrm flipH="1">
            <a:off x="2528047" y="2409757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E8FE933-7034-4A2B-A87F-F5DE34F9A9EC}"/>
              </a:ext>
            </a:extLst>
          </p:cNvPr>
          <p:cNvSpPr/>
          <p:nvPr/>
        </p:nvSpPr>
        <p:spPr>
          <a:xfrm>
            <a:off x="2024183" y="2533174"/>
            <a:ext cx="450476" cy="40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758818E-C531-4432-9A95-F1E825485A16}"/>
              </a:ext>
            </a:extLst>
          </p:cNvPr>
          <p:cNvCxnSpPr/>
          <p:nvPr/>
        </p:nvCxnSpPr>
        <p:spPr>
          <a:xfrm flipH="1">
            <a:off x="2528047" y="2736969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DFA71A-DDA8-418B-BF30-DEFBB7E8FEB9}"/>
              </a:ext>
            </a:extLst>
          </p:cNvPr>
          <p:cNvSpPr txBox="1"/>
          <p:nvPr/>
        </p:nvSpPr>
        <p:spPr>
          <a:xfrm>
            <a:off x="4468187" y="2579545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陣列內容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C53155-5982-4ADB-A63F-74A9289A10E2}"/>
              </a:ext>
            </a:extLst>
          </p:cNvPr>
          <p:cNvSpPr/>
          <p:nvPr/>
        </p:nvSpPr>
        <p:spPr>
          <a:xfrm>
            <a:off x="2043953" y="4218335"/>
            <a:ext cx="268941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B068B36-E371-4DBC-A556-2E9FC75A25A7}"/>
              </a:ext>
            </a:extLst>
          </p:cNvPr>
          <p:cNvSpPr txBox="1"/>
          <p:nvPr/>
        </p:nvSpPr>
        <p:spPr>
          <a:xfrm>
            <a:off x="4326993" y="4174043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最小長度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5D1C0CF-C9CD-4044-BACF-E5FF16515959}"/>
              </a:ext>
            </a:extLst>
          </p:cNvPr>
          <p:cNvCxnSpPr>
            <a:cxnSpLocks/>
          </p:cNvCxnSpPr>
          <p:nvPr/>
        </p:nvCxnSpPr>
        <p:spPr>
          <a:xfrm>
            <a:off x="2366683" y="4330887"/>
            <a:ext cx="20170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10C6270-A452-4D10-BCD4-ABD741949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36981"/>
              </p:ext>
            </p:extLst>
          </p:nvPr>
        </p:nvGraphicFramePr>
        <p:xfrm>
          <a:off x="5701553" y="2141575"/>
          <a:ext cx="2918013" cy="228600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972671">
                  <a:extLst>
                    <a:ext uri="{9D8B030D-6E8A-4147-A177-3AD203B41FA5}">
                      <a16:colId xmlns:a16="http://schemas.microsoft.com/office/drawing/2014/main" val="392202780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3843859297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3671932263"/>
                    </a:ext>
                  </a:extLst>
                </a:gridCol>
              </a:tblGrid>
              <a:tr h="250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3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</a:p>
                    <a:p>
                      <a:pPr algn="ctr"/>
                      <a:r>
                        <a:rPr lang="en-US" altLang="zh-TW" dirty="0"/>
                        <a:t>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</a:p>
                    <a:p>
                      <a:pPr algn="ctr"/>
                      <a:r>
                        <a:rPr lang="en-US" altLang="zh-TW" dirty="0"/>
                        <a:t>ATE</a:t>
                      </a:r>
                    </a:p>
                    <a:p>
                      <a:pPr algn="ctr"/>
                      <a:r>
                        <a:rPr lang="en-US" altLang="zh-TW" dirty="0"/>
                        <a:t>TEA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ABC</a:t>
                      </a:r>
                    </a:p>
                    <a:p>
                      <a:pPr algn="ctr"/>
                      <a:r>
                        <a:rPr lang="en-US" altLang="zh-TW" dirty="0"/>
                        <a:t>BCD</a:t>
                      </a:r>
                    </a:p>
                    <a:p>
                      <a:pPr algn="ctr"/>
                      <a:r>
                        <a:rPr lang="en-US" altLang="zh-TW" dirty="0"/>
                        <a:t>CDE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ABCDE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1241475" y="2376479"/>
            <a:ext cx="6986760" cy="810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建立兩組陣列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紀錄上一組字元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及當前字元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44206"/>
              </p:ext>
            </p:extLst>
          </p:nvPr>
        </p:nvGraphicFramePr>
        <p:xfrm>
          <a:off x="3095035" y="3682108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97998"/>
              </p:ext>
            </p:extLst>
          </p:nvPr>
        </p:nvGraphicFramePr>
        <p:xfrm>
          <a:off x="3095035" y="4171741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1809377" y="3587390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1809377" y="406638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1180963" y="1029090"/>
            <a:ext cx="6986760" cy="8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: </a:t>
            </a:r>
          </a:p>
          <a:p>
            <a:pPr marL="0" indent="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建立一個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、把第一組字加入到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539152" y="1877915"/>
            <a:ext cx="5164836" cy="1759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建立一個紀錄所引的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開始迴圈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提取最後一個字元製作成字串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提取第一個字元製作成字串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“A”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進行比較</a:t>
            </a:r>
            <a:endParaRPr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84898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78611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6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492087" y="1871191"/>
            <a:ext cx="5164836" cy="1759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2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改成提取兩個字元組成字串進行比較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“AT”</a:t>
            </a:r>
            <a:b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 “AT”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如果相同，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= j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(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目前的索引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99549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69881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56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492088" y="2128235"/>
            <a:ext cx="5164836" cy="1724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3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“CAT”</a:t>
            </a:r>
            <a:b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 “ATE”</a:t>
            </a:r>
          </a:p>
          <a:p>
            <a:pPr marL="0" indent="0" algn="ctr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--Do nothing –</a:t>
            </a:r>
          </a:p>
          <a:p>
            <a:pPr marL="0" indent="0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: 2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04370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10333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7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619836" y="2128235"/>
            <a:ext cx="5164836" cy="3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迴圈把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= 2 ~ 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cur_cha.length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的元素加入到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中，最後回傳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list.size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175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53488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944;p33">
            <a:extLst>
              <a:ext uri="{FF2B5EF4-FFF2-40B4-BE49-F238E27FC236}">
                <a16:creationId xmlns:a16="http://schemas.microsoft.com/office/drawing/2014/main" id="{6D034EBB-2126-4648-94F2-B10BEBABE338}"/>
              </a:ext>
            </a:extLst>
          </p:cNvPr>
          <p:cNvSpPr txBox="1">
            <a:spLocks/>
          </p:cNvSpPr>
          <p:nvPr/>
        </p:nvSpPr>
        <p:spPr>
          <a:xfrm>
            <a:off x="808818" y="4122882"/>
            <a:ext cx="5164836" cy="3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CPE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測資：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https://www.udebug.com/UVa/11576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8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05112873-CB88-49AF-A748-F2566A9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4BE9FDF1-1A7A-481E-B549-B37EB2B6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35" y="1059877"/>
            <a:ext cx="3645948" cy="363859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3DD22F2-35FB-4031-8645-FE9CCBEB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28" y="1305383"/>
            <a:ext cx="3984585" cy="2532733"/>
          </a:xfrm>
          <a:prstGeom prst="rect">
            <a:avLst/>
          </a:prstGeom>
        </p:spPr>
      </p:pic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502A3DB-17C5-4B1E-8D9D-DE101BA88C07}"/>
              </a:ext>
            </a:extLst>
          </p:cNvPr>
          <p:cNvCxnSpPr/>
          <p:nvPr/>
        </p:nvCxnSpPr>
        <p:spPr>
          <a:xfrm flipV="1">
            <a:off x="3321424" y="1371600"/>
            <a:ext cx="1573305" cy="1546412"/>
          </a:xfrm>
          <a:prstGeom prst="bentConnector3">
            <a:avLst>
              <a:gd name="adj1" fmla="val 700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5383"/>
      </p:ext>
    </p:extLst>
  </p:cSld>
  <p:clrMapOvr>
    <a:masterClrMapping/>
  </p:clrMapOvr>
</p:sld>
</file>

<file path=ppt/theme/theme1.xml><?xml version="1.0" encoding="utf-8"?>
<a:theme xmlns:a="http://schemas.openxmlformats.org/drawingml/2006/main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352</Words>
  <Application>Microsoft Office PowerPoint</Application>
  <PresentationFormat>如螢幕大小 (16:9)</PresentationFormat>
  <Paragraphs>92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Anaheim</vt:lpstr>
      <vt:lpstr>Arial</vt:lpstr>
      <vt:lpstr>Martel Sans Black</vt:lpstr>
      <vt:lpstr>Montserrat Medium</vt:lpstr>
      <vt:lpstr>微軟正黑體</vt:lpstr>
      <vt:lpstr>Nunito Light</vt:lpstr>
      <vt:lpstr>Martel Sans</vt:lpstr>
      <vt:lpstr>B2B SEO Strategy by Slidesgo</vt:lpstr>
      <vt:lpstr>UVA 11576 Scrolling Sign</vt:lpstr>
      <vt:lpstr>題義</vt:lpstr>
      <vt:lpstr>解決方法</vt:lpstr>
      <vt:lpstr>解決方法</vt:lpstr>
      <vt:lpstr>解決方法</vt:lpstr>
      <vt:lpstr>解決方法</vt:lpstr>
      <vt:lpstr>解決方法</vt:lpstr>
      <vt:lpstr>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SEO Strategy</dc:title>
  <dc:creator>lazzydog</dc:creator>
  <cp:lastModifiedBy>政廷 陳</cp:lastModifiedBy>
  <cp:revision>13</cp:revision>
  <dcterms:modified xsi:type="dcterms:W3CDTF">2023-10-22T10:49:12Z</dcterms:modified>
</cp:coreProperties>
</file>