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9"/>
  </p:notesMasterIdLst>
  <p:sldIdLst>
    <p:sldId id="334" r:id="rId2"/>
    <p:sldId id="345" r:id="rId3"/>
    <p:sldId id="346" r:id="rId4"/>
    <p:sldId id="344" r:id="rId5"/>
    <p:sldId id="336" r:id="rId6"/>
    <p:sldId id="258" r:id="rId7"/>
    <p:sldId id="311" r:id="rId8"/>
    <p:sldId id="312" r:id="rId9"/>
    <p:sldId id="313" r:id="rId10"/>
    <p:sldId id="314" r:id="rId11"/>
    <p:sldId id="315" r:id="rId12"/>
    <p:sldId id="341" r:id="rId13"/>
    <p:sldId id="342" r:id="rId14"/>
    <p:sldId id="347" r:id="rId15"/>
    <p:sldId id="343" r:id="rId16"/>
    <p:sldId id="337" r:id="rId17"/>
    <p:sldId id="338" r:id="rId18"/>
    <p:sldId id="339" r:id="rId19"/>
    <p:sldId id="316" r:id="rId20"/>
    <p:sldId id="340" r:id="rId21"/>
    <p:sldId id="256" r:id="rId22"/>
    <p:sldId id="257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0" r:id="rId34"/>
    <p:sldId id="331" r:id="rId35"/>
    <p:sldId id="332" r:id="rId36"/>
    <p:sldId id="333" r:id="rId37"/>
    <p:sldId id="317" r:id="rId38"/>
  </p:sldIdLst>
  <p:sldSz cx="9144000" cy="5143500" type="screen16x9"/>
  <p:notesSz cx="6858000" cy="9144000"/>
  <p:embeddedFontLst>
    <p:embeddedFont>
      <p:font typeface="Anaheim" panose="02020500000000000000" charset="0"/>
      <p:regular r:id="rId40"/>
    </p:embeddedFont>
    <p:embeddedFont>
      <p:font typeface="Cambria Math" panose="02040503050406030204" pitchFamily="18" charset="0"/>
      <p:regular r:id="rId41"/>
    </p:embeddedFont>
    <p:embeddedFont>
      <p:font typeface="Martel Sans" panose="02020500000000000000" charset="0"/>
      <p:regular r:id="rId42"/>
      <p:bold r:id="rId43"/>
    </p:embeddedFont>
    <p:embeddedFont>
      <p:font typeface="Martel Sans Black" panose="02020500000000000000" charset="0"/>
      <p:bold r:id="rId44"/>
    </p:embeddedFont>
    <p:embeddedFont>
      <p:font typeface="Montserrat Medium" panose="00000600000000000000" pitchFamily="2" charset="0"/>
      <p:regular r:id="rId45"/>
      <p:bold r:id="rId46"/>
      <p:italic r:id="rId47"/>
      <p:boldItalic r:id="rId48"/>
    </p:embeddedFont>
    <p:embeddedFont>
      <p:font typeface="Nunito Light" pitchFamily="2" charset="0"/>
      <p:regular r:id="rId49"/>
      <p:italic r:id="rId50"/>
    </p:embeddedFont>
    <p:embeddedFont>
      <p:font typeface="微軟正黑體" panose="020B0604030504040204" pitchFamily="34" charset="-12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35039F-9FE8-45DF-A6FA-E8B14726B2B1}">
  <a:tblStyle styleId="{3735039F-9FE8-45DF-A6FA-E8B14726B2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1E595-248C-4673-92ED-0A222EF8C9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82" autoAdjust="0"/>
  </p:normalViewPr>
  <p:slideViewPr>
    <p:cSldViewPr snapToGrid="0">
      <p:cViewPr varScale="1">
        <p:scale>
          <a:sx n="126" d="100"/>
          <a:sy n="126" d="100"/>
        </p:scale>
        <p:origin x="11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71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779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020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5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測資：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https://cpe.cse.nsysu.edu.tw/cpe/file/attendance/problemPdf/testData/uva10161b.php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https://cpe.cse.nsysu.edu.tw/cpe/file/attendance/problemPdf/testData/uva10161a.php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</a:t>
            </a:r>
            <a:r>
              <a:rPr lang="zh-TW" altLang="en-US" dirty="0"/>
              <a:t>：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https://www.udebug.com/UVa/10161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64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98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833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896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961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064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869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728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090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33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69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73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121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346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294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11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773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測資：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https://cpe.cse.nsysu.edu.tw/cpe/file/attendance/problemPdf/testData/uva10161b.php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https://cpe.cse.nsysu.edu.tw/cpe/file/attendance/problemPdf/testData/uva10161a.php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</a:t>
            </a:r>
            <a:r>
              <a:rPr lang="zh-TW" altLang="en-US" dirty="0"/>
              <a:t>：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https://www.udebug.com/UVa/10161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64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06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25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71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240475" y="-145250"/>
            <a:ext cx="6123975" cy="5694750"/>
            <a:chOff x="-240475" y="-145250"/>
            <a:chExt cx="6123975" cy="5694750"/>
          </a:xfrm>
        </p:grpSpPr>
        <p:sp>
          <p:nvSpPr>
            <p:cNvPr id="11" name="Google Shape;11;p2"/>
            <p:cNvSpPr/>
            <p:nvPr/>
          </p:nvSpPr>
          <p:spPr>
            <a:xfrm>
              <a:off x="4809500" y="44755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0475" y="-145250"/>
              <a:ext cx="1369500" cy="1369500"/>
            </a:xfrm>
            <a:prstGeom prst="star4">
              <a:avLst>
                <a:gd name="adj" fmla="val 20246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5800" y="4274500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1084075"/>
            <a:ext cx="4009500" cy="21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653400" y="308975"/>
            <a:ext cx="10239917" cy="4600700"/>
            <a:chOff x="-653400" y="308975"/>
            <a:chExt cx="10239917" cy="4600700"/>
          </a:xfrm>
        </p:grpSpPr>
        <p:sp>
          <p:nvSpPr>
            <p:cNvPr id="28" name="Google Shape;28;p4"/>
            <p:cNvSpPr/>
            <p:nvPr/>
          </p:nvSpPr>
          <p:spPr>
            <a:xfrm>
              <a:off x="-6534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399117" y="308975"/>
              <a:ext cx="1187400" cy="11874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-288325" y="308975"/>
            <a:ext cx="9912550" cy="4939950"/>
            <a:chOff x="-288325" y="308975"/>
            <a:chExt cx="9912550" cy="4939950"/>
          </a:xfrm>
        </p:grpSpPr>
        <p:sp>
          <p:nvSpPr>
            <p:cNvPr id="99" name="Google Shape;99;p13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-288325" y="2032375"/>
              <a:ext cx="955200" cy="955200"/>
            </a:xfrm>
            <a:prstGeom prst="star4">
              <a:avLst>
                <a:gd name="adj" fmla="val 202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890113" y="1504575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890113" y="3177450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3589390" y="1504575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3589390" y="3177449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288663" y="1504575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288663" y="3177449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890124" y="1973650"/>
            <a:ext cx="174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589387" y="1973650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288663" y="1973650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890124" y="3646599"/>
            <a:ext cx="174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589387" y="3646597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288663" y="3646599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6"/>
          <p:cNvGrpSpPr/>
          <p:nvPr/>
        </p:nvGrpSpPr>
        <p:grpSpPr>
          <a:xfrm>
            <a:off x="-235200" y="308975"/>
            <a:ext cx="9859425" cy="4939950"/>
            <a:chOff x="-235200" y="308975"/>
            <a:chExt cx="9859425" cy="4939950"/>
          </a:xfrm>
        </p:grpSpPr>
        <p:sp>
          <p:nvSpPr>
            <p:cNvPr id="268" name="Google Shape;268;p26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235200" y="2032375"/>
              <a:ext cx="955200" cy="955200"/>
            </a:xfrm>
            <a:prstGeom prst="star4">
              <a:avLst>
                <a:gd name="adj" fmla="val 202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75" name="Google Shape;275;p27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name="adj" fmla="val 20246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bug.com/UVa/1157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673331" y="3354043"/>
            <a:ext cx="4922344" cy="42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ctrTitle"/>
          </p:nvPr>
        </p:nvSpPr>
        <p:spPr>
          <a:xfrm>
            <a:off x="788034" y="871540"/>
            <a:ext cx="6887124" cy="7312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artel Sans"/>
                <a:sym typeface="Martel Sans"/>
              </a:rPr>
              <a:t>CPE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artel Sans"/>
                <a:sym typeface="Martel Sans"/>
              </a:rPr>
              <a:t>解題解析</a:t>
            </a:r>
            <a:endParaRPr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Martel Sans"/>
              <a:sym typeface="Martel Sans"/>
            </a:endParaRPr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756781" y="3406643"/>
            <a:ext cx="4838894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UVA 442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Martel Sans"/>
                <a:ea typeface="Martel Sans"/>
                <a:cs typeface="Martel Sans"/>
                <a:sym typeface="Martel Sans"/>
              </a:rPr>
              <a:t>Matrix Chain</a:t>
            </a:r>
            <a:r>
              <a:rPr lang="zh-TW" altLang="en-US" sz="1400" dirty="0">
                <a:latin typeface="Martel Sans"/>
                <a:ea typeface="Martel Sans"/>
                <a:cs typeface="Martel Sans"/>
                <a:sym typeface="Martel Sans"/>
              </a:rPr>
              <a:t> </a:t>
            </a:r>
            <a:r>
              <a:rPr lang="en-US" altLang="zh-TW" sz="1400" dirty="0">
                <a:latin typeface="Martel Sans"/>
                <a:ea typeface="Martel Sans"/>
                <a:cs typeface="Martel Sans"/>
                <a:sym typeface="Martel Sans"/>
              </a:rPr>
              <a:t>Multiplication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　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2" name="Google Shape;292;p31"/>
          <p:cNvGrpSpPr/>
          <p:nvPr/>
        </p:nvGrpSpPr>
        <p:grpSpPr>
          <a:xfrm>
            <a:off x="6238775" y="467302"/>
            <a:ext cx="1845591" cy="4136687"/>
            <a:chOff x="6238775" y="467302"/>
            <a:chExt cx="1845591" cy="4136687"/>
          </a:xfrm>
        </p:grpSpPr>
        <p:sp>
          <p:nvSpPr>
            <p:cNvPr id="293" name="Google Shape;293;p31"/>
            <p:cNvSpPr/>
            <p:nvPr/>
          </p:nvSpPr>
          <p:spPr>
            <a:xfrm>
              <a:off x="6238775" y="1735800"/>
              <a:ext cx="1845300" cy="2863500"/>
            </a:xfrm>
            <a:prstGeom prst="roundRect">
              <a:avLst>
                <a:gd name="adj" fmla="val 98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884264" y="1075943"/>
              <a:ext cx="887825" cy="920615"/>
            </a:xfrm>
            <a:custGeom>
              <a:avLst/>
              <a:gdLst/>
              <a:ahLst/>
              <a:cxnLst/>
              <a:rect l="l" t="t" r="r" b="b"/>
              <a:pathLst>
                <a:path w="11805" h="12241" extrusionOk="0">
                  <a:moveTo>
                    <a:pt x="6505" y="1"/>
                  </a:moveTo>
                  <a:cubicBezTo>
                    <a:pt x="6352" y="1"/>
                    <a:pt x="6194" y="11"/>
                    <a:pt x="6033" y="34"/>
                  </a:cubicBezTo>
                  <a:cubicBezTo>
                    <a:pt x="5468" y="114"/>
                    <a:pt x="5035" y="135"/>
                    <a:pt x="4731" y="135"/>
                  </a:cubicBezTo>
                  <a:cubicBezTo>
                    <a:pt x="4368" y="135"/>
                    <a:pt x="4189" y="105"/>
                    <a:pt x="4189" y="105"/>
                  </a:cubicBezTo>
                  <a:cubicBezTo>
                    <a:pt x="4189" y="105"/>
                    <a:pt x="3366" y="317"/>
                    <a:pt x="2868" y="728"/>
                  </a:cubicBezTo>
                  <a:cubicBezTo>
                    <a:pt x="2370" y="1140"/>
                    <a:pt x="1415" y="1877"/>
                    <a:pt x="981" y="2701"/>
                  </a:cubicBezTo>
                  <a:cubicBezTo>
                    <a:pt x="790" y="3064"/>
                    <a:pt x="390" y="3675"/>
                    <a:pt x="1" y="4245"/>
                  </a:cubicBezTo>
                  <a:cubicBezTo>
                    <a:pt x="602" y="4920"/>
                    <a:pt x="1101" y="5673"/>
                    <a:pt x="1389" y="6490"/>
                  </a:cubicBezTo>
                  <a:cubicBezTo>
                    <a:pt x="1994" y="6043"/>
                    <a:pt x="2477" y="5650"/>
                    <a:pt x="2477" y="5650"/>
                  </a:cubicBezTo>
                  <a:cubicBezTo>
                    <a:pt x="2738" y="6712"/>
                    <a:pt x="4059" y="7102"/>
                    <a:pt x="4059" y="7102"/>
                  </a:cubicBezTo>
                  <a:lnTo>
                    <a:pt x="4406" y="7839"/>
                  </a:lnTo>
                  <a:cubicBezTo>
                    <a:pt x="4406" y="7839"/>
                    <a:pt x="4363" y="8945"/>
                    <a:pt x="4363" y="10291"/>
                  </a:cubicBezTo>
                  <a:cubicBezTo>
                    <a:pt x="4363" y="10576"/>
                    <a:pt x="4348" y="11085"/>
                    <a:pt x="4323" y="11720"/>
                  </a:cubicBezTo>
                  <a:cubicBezTo>
                    <a:pt x="4311" y="12016"/>
                    <a:pt x="4552" y="12241"/>
                    <a:pt x="4821" y="12241"/>
                  </a:cubicBezTo>
                  <a:cubicBezTo>
                    <a:pt x="4888" y="12241"/>
                    <a:pt x="4956" y="12227"/>
                    <a:pt x="5023" y="12197"/>
                  </a:cubicBezTo>
                  <a:cubicBezTo>
                    <a:pt x="7217" y="11228"/>
                    <a:pt x="11804" y="10195"/>
                    <a:pt x="11769" y="10120"/>
                  </a:cubicBezTo>
                  <a:cubicBezTo>
                    <a:pt x="11768" y="10119"/>
                    <a:pt x="9263" y="5932"/>
                    <a:pt x="9263" y="5932"/>
                  </a:cubicBezTo>
                  <a:cubicBezTo>
                    <a:pt x="9263" y="5932"/>
                    <a:pt x="8851" y="1898"/>
                    <a:pt x="8568" y="1139"/>
                  </a:cubicBezTo>
                  <a:cubicBezTo>
                    <a:pt x="8324" y="480"/>
                    <a:pt x="7522" y="1"/>
                    <a:pt x="650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878924" y="1071732"/>
              <a:ext cx="894819" cy="928813"/>
            </a:xfrm>
            <a:custGeom>
              <a:avLst/>
              <a:gdLst/>
              <a:ahLst/>
              <a:cxnLst/>
              <a:rect l="l" t="t" r="r" b="b"/>
              <a:pathLst>
                <a:path w="11898" h="12350" extrusionOk="0">
                  <a:moveTo>
                    <a:pt x="6572" y="109"/>
                  </a:moveTo>
                  <a:cubicBezTo>
                    <a:pt x="7528" y="109"/>
                    <a:pt x="8341" y="538"/>
                    <a:pt x="8592" y="1214"/>
                  </a:cubicBezTo>
                  <a:cubicBezTo>
                    <a:pt x="8868" y="1957"/>
                    <a:pt x="9278" y="5951"/>
                    <a:pt x="9282" y="5991"/>
                  </a:cubicBezTo>
                  <a:lnTo>
                    <a:pt x="9290" y="6014"/>
                  </a:lnTo>
                  <a:cubicBezTo>
                    <a:pt x="9290" y="6014"/>
                    <a:pt x="11499" y="9706"/>
                    <a:pt x="11766" y="10152"/>
                  </a:cubicBezTo>
                  <a:cubicBezTo>
                    <a:pt x="11628" y="10202"/>
                    <a:pt x="11185" y="10319"/>
                    <a:pt x="10682" y="10452"/>
                  </a:cubicBezTo>
                  <a:cubicBezTo>
                    <a:pt x="9145" y="10860"/>
                    <a:pt x="6573" y="11541"/>
                    <a:pt x="5074" y="12202"/>
                  </a:cubicBezTo>
                  <a:cubicBezTo>
                    <a:pt x="5015" y="12228"/>
                    <a:pt x="4954" y="12241"/>
                    <a:pt x="4892" y="12241"/>
                  </a:cubicBezTo>
                  <a:cubicBezTo>
                    <a:pt x="4805" y="12241"/>
                    <a:pt x="4718" y="12215"/>
                    <a:pt x="4643" y="12164"/>
                  </a:cubicBezTo>
                  <a:cubicBezTo>
                    <a:pt x="4514" y="12077"/>
                    <a:pt x="4441" y="11931"/>
                    <a:pt x="4447" y="11776"/>
                  </a:cubicBezTo>
                  <a:cubicBezTo>
                    <a:pt x="4476" y="11076"/>
                    <a:pt x="4488" y="10608"/>
                    <a:pt x="4488" y="10343"/>
                  </a:cubicBezTo>
                  <a:cubicBezTo>
                    <a:pt x="4488" y="9015"/>
                    <a:pt x="4532" y="7908"/>
                    <a:pt x="4532" y="7895"/>
                  </a:cubicBezTo>
                  <a:lnTo>
                    <a:pt x="4532" y="7883"/>
                  </a:lnTo>
                  <a:lnTo>
                    <a:pt x="4169" y="7112"/>
                  </a:lnTo>
                  <a:lnTo>
                    <a:pt x="4145" y="7105"/>
                  </a:lnTo>
                  <a:cubicBezTo>
                    <a:pt x="4132" y="7101"/>
                    <a:pt x="2848" y="6711"/>
                    <a:pt x="2599" y="5691"/>
                  </a:cubicBezTo>
                  <a:lnTo>
                    <a:pt x="2579" y="5610"/>
                  </a:lnTo>
                  <a:lnTo>
                    <a:pt x="2517" y="5663"/>
                  </a:lnTo>
                  <a:cubicBezTo>
                    <a:pt x="2513" y="5666"/>
                    <a:pt x="2059" y="6034"/>
                    <a:pt x="1488" y="6458"/>
                  </a:cubicBezTo>
                  <a:cubicBezTo>
                    <a:pt x="1219" y="5729"/>
                    <a:pt x="767" y="5002"/>
                    <a:pt x="142" y="4294"/>
                  </a:cubicBezTo>
                  <a:cubicBezTo>
                    <a:pt x="617" y="3594"/>
                    <a:pt x="940" y="3085"/>
                    <a:pt x="1102" y="2781"/>
                  </a:cubicBezTo>
                  <a:cubicBezTo>
                    <a:pt x="1493" y="2036"/>
                    <a:pt x="2335" y="1347"/>
                    <a:pt x="2838" y="936"/>
                  </a:cubicBezTo>
                  <a:lnTo>
                    <a:pt x="2975" y="825"/>
                  </a:lnTo>
                  <a:cubicBezTo>
                    <a:pt x="3428" y="449"/>
                    <a:pt x="4169" y="239"/>
                    <a:pt x="4265" y="214"/>
                  </a:cubicBezTo>
                  <a:cubicBezTo>
                    <a:pt x="4312" y="221"/>
                    <a:pt x="4489" y="244"/>
                    <a:pt x="4802" y="244"/>
                  </a:cubicBezTo>
                  <a:cubicBezTo>
                    <a:pt x="5108" y="244"/>
                    <a:pt x="5543" y="222"/>
                    <a:pt x="6112" y="142"/>
                  </a:cubicBezTo>
                  <a:cubicBezTo>
                    <a:pt x="6268" y="120"/>
                    <a:pt x="6422" y="109"/>
                    <a:pt x="6572" y="109"/>
                  </a:cubicBezTo>
                  <a:close/>
                  <a:moveTo>
                    <a:pt x="6566" y="1"/>
                  </a:moveTo>
                  <a:cubicBezTo>
                    <a:pt x="6412" y="1"/>
                    <a:pt x="6254" y="12"/>
                    <a:pt x="6095" y="34"/>
                  </a:cubicBezTo>
                  <a:cubicBezTo>
                    <a:pt x="5536" y="113"/>
                    <a:pt x="5104" y="134"/>
                    <a:pt x="4802" y="134"/>
                  </a:cubicBezTo>
                  <a:cubicBezTo>
                    <a:pt x="4450" y="134"/>
                    <a:pt x="4272" y="105"/>
                    <a:pt x="4268" y="105"/>
                  </a:cubicBezTo>
                  <a:lnTo>
                    <a:pt x="4257" y="102"/>
                  </a:lnTo>
                  <a:lnTo>
                    <a:pt x="4244" y="106"/>
                  </a:lnTo>
                  <a:cubicBezTo>
                    <a:pt x="4211" y="114"/>
                    <a:pt x="3404" y="325"/>
                    <a:pt x="2903" y="740"/>
                  </a:cubicBezTo>
                  <a:lnTo>
                    <a:pt x="2767" y="852"/>
                  </a:lnTo>
                  <a:cubicBezTo>
                    <a:pt x="2257" y="1268"/>
                    <a:pt x="1405" y="1966"/>
                    <a:pt x="1002" y="2730"/>
                  </a:cubicBezTo>
                  <a:cubicBezTo>
                    <a:pt x="842" y="3036"/>
                    <a:pt x="513" y="3553"/>
                    <a:pt x="25" y="4268"/>
                  </a:cubicBezTo>
                  <a:lnTo>
                    <a:pt x="1" y="4303"/>
                  </a:lnTo>
                  <a:lnTo>
                    <a:pt x="29" y="4335"/>
                  </a:lnTo>
                  <a:cubicBezTo>
                    <a:pt x="679" y="5062"/>
                    <a:pt x="1141" y="5812"/>
                    <a:pt x="1406" y="6562"/>
                  </a:cubicBezTo>
                  <a:lnTo>
                    <a:pt x="1431" y="6631"/>
                  </a:lnTo>
                  <a:lnTo>
                    <a:pt x="1489" y="6588"/>
                  </a:lnTo>
                  <a:cubicBezTo>
                    <a:pt x="1961" y="6238"/>
                    <a:pt x="2365" y="5918"/>
                    <a:pt x="2515" y="5798"/>
                  </a:cubicBezTo>
                  <a:cubicBezTo>
                    <a:pt x="2803" y="6754"/>
                    <a:pt x="3910" y="7143"/>
                    <a:pt x="4090" y="7202"/>
                  </a:cubicBezTo>
                  <a:lnTo>
                    <a:pt x="4421" y="7906"/>
                  </a:lnTo>
                  <a:cubicBezTo>
                    <a:pt x="4416" y="8034"/>
                    <a:pt x="4378" y="9093"/>
                    <a:pt x="4378" y="10344"/>
                  </a:cubicBezTo>
                  <a:cubicBezTo>
                    <a:pt x="4378" y="10608"/>
                    <a:pt x="4366" y="11075"/>
                    <a:pt x="4338" y="11772"/>
                  </a:cubicBezTo>
                  <a:cubicBezTo>
                    <a:pt x="4331" y="11964"/>
                    <a:pt x="4421" y="12145"/>
                    <a:pt x="4581" y="12253"/>
                  </a:cubicBezTo>
                  <a:cubicBezTo>
                    <a:pt x="4674" y="12316"/>
                    <a:pt x="4782" y="12349"/>
                    <a:pt x="4891" y="12349"/>
                  </a:cubicBezTo>
                  <a:cubicBezTo>
                    <a:pt x="4968" y="12349"/>
                    <a:pt x="5043" y="12334"/>
                    <a:pt x="5114" y="12301"/>
                  </a:cubicBezTo>
                  <a:cubicBezTo>
                    <a:pt x="6605" y="11642"/>
                    <a:pt x="9173" y="10962"/>
                    <a:pt x="10706" y="10556"/>
                  </a:cubicBezTo>
                  <a:cubicBezTo>
                    <a:pt x="11820" y="10261"/>
                    <a:pt x="11866" y="10245"/>
                    <a:pt x="11887" y="10199"/>
                  </a:cubicBezTo>
                  <a:lnTo>
                    <a:pt x="11897" y="10173"/>
                  </a:lnTo>
                  <a:lnTo>
                    <a:pt x="11886" y="10150"/>
                  </a:lnTo>
                  <a:cubicBezTo>
                    <a:pt x="11885" y="10147"/>
                    <a:pt x="11885" y="10147"/>
                    <a:pt x="9385" y="5968"/>
                  </a:cubicBezTo>
                  <a:cubicBezTo>
                    <a:pt x="9356" y="5681"/>
                    <a:pt x="8965" y="1918"/>
                    <a:pt x="8689" y="1175"/>
                  </a:cubicBezTo>
                  <a:cubicBezTo>
                    <a:pt x="8423" y="456"/>
                    <a:pt x="7568" y="1"/>
                    <a:pt x="6566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673162" y="1075943"/>
              <a:ext cx="1084267" cy="850747"/>
            </a:xfrm>
            <a:custGeom>
              <a:avLst/>
              <a:gdLst/>
              <a:ahLst/>
              <a:cxnLst/>
              <a:rect l="l" t="t" r="r" b="b"/>
              <a:pathLst>
                <a:path w="14417" h="11312" extrusionOk="0">
                  <a:moveTo>
                    <a:pt x="9310" y="1"/>
                  </a:moveTo>
                  <a:cubicBezTo>
                    <a:pt x="9157" y="1"/>
                    <a:pt x="9000" y="11"/>
                    <a:pt x="8838" y="34"/>
                  </a:cubicBezTo>
                  <a:cubicBezTo>
                    <a:pt x="8274" y="114"/>
                    <a:pt x="7841" y="135"/>
                    <a:pt x="7536" y="135"/>
                  </a:cubicBezTo>
                  <a:cubicBezTo>
                    <a:pt x="7174" y="135"/>
                    <a:pt x="6995" y="105"/>
                    <a:pt x="6995" y="105"/>
                  </a:cubicBezTo>
                  <a:cubicBezTo>
                    <a:pt x="6995" y="105"/>
                    <a:pt x="6171" y="315"/>
                    <a:pt x="5673" y="728"/>
                  </a:cubicBezTo>
                  <a:cubicBezTo>
                    <a:pt x="5175" y="1140"/>
                    <a:pt x="4220" y="1877"/>
                    <a:pt x="3787" y="2701"/>
                  </a:cubicBezTo>
                  <a:cubicBezTo>
                    <a:pt x="3353" y="3525"/>
                    <a:pt x="1836" y="5628"/>
                    <a:pt x="1836" y="5628"/>
                  </a:cubicBezTo>
                  <a:cubicBezTo>
                    <a:pt x="1836" y="5628"/>
                    <a:pt x="1034" y="6104"/>
                    <a:pt x="188" y="6430"/>
                  </a:cubicBezTo>
                  <a:cubicBezTo>
                    <a:pt x="130" y="6453"/>
                    <a:pt x="67" y="6475"/>
                    <a:pt x="0" y="6497"/>
                  </a:cubicBezTo>
                  <a:cubicBezTo>
                    <a:pt x="222" y="6746"/>
                    <a:pt x="457" y="7185"/>
                    <a:pt x="426" y="7909"/>
                  </a:cubicBezTo>
                  <a:cubicBezTo>
                    <a:pt x="1148" y="7870"/>
                    <a:pt x="1783" y="7824"/>
                    <a:pt x="2051" y="7773"/>
                  </a:cubicBezTo>
                  <a:cubicBezTo>
                    <a:pt x="2853" y="7621"/>
                    <a:pt x="5282" y="5648"/>
                    <a:pt x="5282" y="5648"/>
                  </a:cubicBezTo>
                  <a:cubicBezTo>
                    <a:pt x="5542" y="6711"/>
                    <a:pt x="6864" y="7101"/>
                    <a:pt x="6864" y="7101"/>
                  </a:cubicBezTo>
                  <a:lnTo>
                    <a:pt x="7211" y="7838"/>
                  </a:lnTo>
                  <a:cubicBezTo>
                    <a:pt x="7211" y="7838"/>
                    <a:pt x="7167" y="8945"/>
                    <a:pt x="7167" y="10288"/>
                  </a:cubicBezTo>
                  <a:cubicBezTo>
                    <a:pt x="7167" y="10514"/>
                    <a:pt x="7155" y="10844"/>
                    <a:pt x="7133" y="11242"/>
                  </a:cubicBezTo>
                  <a:cubicBezTo>
                    <a:pt x="7439" y="11277"/>
                    <a:pt x="7882" y="11311"/>
                    <a:pt x="8411" y="11311"/>
                  </a:cubicBezTo>
                  <a:cubicBezTo>
                    <a:pt x="10059" y="11311"/>
                    <a:pt x="12551" y="10974"/>
                    <a:pt x="14416" y="9234"/>
                  </a:cubicBezTo>
                  <a:cubicBezTo>
                    <a:pt x="13318" y="7216"/>
                    <a:pt x="12069" y="5932"/>
                    <a:pt x="12069" y="5932"/>
                  </a:cubicBezTo>
                  <a:cubicBezTo>
                    <a:pt x="12069" y="5932"/>
                    <a:pt x="11656" y="1898"/>
                    <a:pt x="11374" y="1139"/>
                  </a:cubicBezTo>
                  <a:cubicBezTo>
                    <a:pt x="11130" y="480"/>
                    <a:pt x="10328" y="1"/>
                    <a:pt x="9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659023" y="1067896"/>
              <a:ext cx="1108559" cy="866917"/>
            </a:xfrm>
            <a:custGeom>
              <a:avLst/>
              <a:gdLst/>
              <a:ahLst/>
              <a:cxnLst/>
              <a:rect l="l" t="t" r="r" b="b"/>
              <a:pathLst>
                <a:path w="14740" h="11527" extrusionOk="0">
                  <a:moveTo>
                    <a:pt x="9493" y="212"/>
                  </a:moveTo>
                  <a:cubicBezTo>
                    <a:pt x="10427" y="212"/>
                    <a:pt x="11220" y="626"/>
                    <a:pt x="11463" y="1282"/>
                  </a:cubicBezTo>
                  <a:cubicBezTo>
                    <a:pt x="11737" y="2018"/>
                    <a:pt x="12147" y="6006"/>
                    <a:pt x="12150" y="6046"/>
                  </a:cubicBezTo>
                  <a:lnTo>
                    <a:pt x="12154" y="6083"/>
                  </a:lnTo>
                  <a:lnTo>
                    <a:pt x="12180" y="6111"/>
                  </a:lnTo>
                  <a:cubicBezTo>
                    <a:pt x="12191" y="6124"/>
                    <a:pt x="13400" y="7378"/>
                    <a:pt x="14471" y="9318"/>
                  </a:cubicBezTo>
                  <a:cubicBezTo>
                    <a:pt x="12649" y="10977"/>
                    <a:pt x="10260" y="11313"/>
                    <a:pt x="8623" y="11313"/>
                  </a:cubicBezTo>
                  <a:cubicBezTo>
                    <a:pt x="8154" y="11313"/>
                    <a:pt x="7748" y="11286"/>
                    <a:pt x="7433" y="11254"/>
                  </a:cubicBezTo>
                  <a:cubicBezTo>
                    <a:pt x="7454" y="10872"/>
                    <a:pt x="7464" y="10591"/>
                    <a:pt x="7463" y="10392"/>
                  </a:cubicBezTo>
                  <a:cubicBezTo>
                    <a:pt x="7463" y="9066"/>
                    <a:pt x="7506" y="7959"/>
                    <a:pt x="7506" y="7946"/>
                  </a:cubicBezTo>
                  <a:lnTo>
                    <a:pt x="7507" y="7920"/>
                  </a:lnTo>
                  <a:lnTo>
                    <a:pt x="7128" y="7116"/>
                  </a:lnTo>
                  <a:lnTo>
                    <a:pt x="7083" y="7104"/>
                  </a:lnTo>
                  <a:cubicBezTo>
                    <a:pt x="7072" y="7099"/>
                    <a:pt x="5817" y="6716"/>
                    <a:pt x="5574" y="5728"/>
                  </a:cubicBezTo>
                  <a:lnTo>
                    <a:pt x="5534" y="5565"/>
                  </a:lnTo>
                  <a:lnTo>
                    <a:pt x="5403" y="5671"/>
                  </a:lnTo>
                  <a:cubicBezTo>
                    <a:pt x="5378" y="5691"/>
                    <a:pt x="2986" y="7629"/>
                    <a:pt x="2219" y="7774"/>
                  </a:cubicBezTo>
                  <a:cubicBezTo>
                    <a:pt x="1998" y="7815"/>
                    <a:pt x="1495" y="7858"/>
                    <a:pt x="723" y="7902"/>
                  </a:cubicBezTo>
                  <a:cubicBezTo>
                    <a:pt x="725" y="7305"/>
                    <a:pt x="549" y="6906"/>
                    <a:pt x="365" y="6652"/>
                  </a:cubicBezTo>
                  <a:cubicBezTo>
                    <a:pt x="380" y="6646"/>
                    <a:pt x="397" y="6641"/>
                    <a:pt x="412" y="6633"/>
                  </a:cubicBezTo>
                  <a:cubicBezTo>
                    <a:pt x="1257" y="6310"/>
                    <a:pt x="2070" y="5829"/>
                    <a:pt x="2077" y="5824"/>
                  </a:cubicBezTo>
                  <a:lnTo>
                    <a:pt x="2097" y="5813"/>
                  </a:lnTo>
                  <a:lnTo>
                    <a:pt x="2109" y="5795"/>
                  </a:lnTo>
                  <a:cubicBezTo>
                    <a:pt x="2171" y="5709"/>
                    <a:pt x="3637" y="3676"/>
                    <a:pt x="4069" y="2855"/>
                  </a:cubicBezTo>
                  <a:cubicBezTo>
                    <a:pt x="4455" y="2119"/>
                    <a:pt x="5293" y="1434"/>
                    <a:pt x="5792" y="1026"/>
                  </a:cubicBezTo>
                  <a:lnTo>
                    <a:pt x="5928" y="914"/>
                  </a:lnTo>
                  <a:cubicBezTo>
                    <a:pt x="6361" y="557"/>
                    <a:pt x="7062" y="352"/>
                    <a:pt x="7189" y="316"/>
                  </a:cubicBezTo>
                  <a:cubicBezTo>
                    <a:pt x="7251" y="325"/>
                    <a:pt x="7430" y="345"/>
                    <a:pt x="7727" y="345"/>
                  </a:cubicBezTo>
                  <a:cubicBezTo>
                    <a:pt x="8036" y="345"/>
                    <a:pt x="8472" y="324"/>
                    <a:pt x="9041" y="244"/>
                  </a:cubicBezTo>
                  <a:cubicBezTo>
                    <a:pt x="9194" y="222"/>
                    <a:pt x="9345" y="212"/>
                    <a:pt x="9493" y="212"/>
                  </a:cubicBezTo>
                  <a:close/>
                  <a:moveTo>
                    <a:pt x="9489" y="0"/>
                  </a:moveTo>
                  <a:cubicBezTo>
                    <a:pt x="9333" y="0"/>
                    <a:pt x="9172" y="11"/>
                    <a:pt x="9011" y="34"/>
                  </a:cubicBezTo>
                  <a:cubicBezTo>
                    <a:pt x="8455" y="112"/>
                    <a:pt x="8027" y="134"/>
                    <a:pt x="7727" y="134"/>
                  </a:cubicBezTo>
                  <a:cubicBezTo>
                    <a:pt x="7379" y="134"/>
                    <a:pt x="7203" y="105"/>
                    <a:pt x="7200" y="105"/>
                  </a:cubicBezTo>
                  <a:lnTo>
                    <a:pt x="7178" y="101"/>
                  </a:lnTo>
                  <a:lnTo>
                    <a:pt x="7156" y="106"/>
                  </a:lnTo>
                  <a:cubicBezTo>
                    <a:pt x="7122" y="114"/>
                    <a:pt x="6304" y="329"/>
                    <a:pt x="5792" y="750"/>
                  </a:cubicBezTo>
                  <a:lnTo>
                    <a:pt x="5657" y="862"/>
                  </a:lnTo>
                  <a:cubicBezTo>
                    <a:pt x="5145" y="1282"/>
                    <a:pt x="4288" y="1983"/>
                    <a:pt x="3881" y="2756"/>
                  </a:cubicBezTo>
                  <a:cubicBezTo>
                    <a:pt x="3477" y="3523"/>
                    <a:pt x="2099" y="5444"/>
                    <a:pt x="1950" y="5652"/>
                  </a:cubicBezTo>
                  <a:cubicBezTo>
                    <a:pt x="1824" y="5725"/>
                    <a:pt x="1094" y="6145"/>
                    <a:pt x="338" y="6435"/>
                  </a:cubicBezTo>
                  <a:cubicBezTo>
                    <a:pt x="281" y="6457"/>
                    <a:pt x="219" y="6480"/>
                    <a:pt x="155" y="6501"/>
                  </a:cubicBezTo>
                  <a:lnTo>
                    <a:pt x="0" y="6550"/>
                  </a:lnTo>
                  <a:lnTo>
                    <a:pt x="108" y="6673"/>
                  </a:lnTo>
                  <a:cubicBezTo>
                    <a:pt x="307" y="6896"/>
                    <a:pt x="537" y="7310"/>
                    <a:pt x="508" y="8011"/>
                  </a:cubicBezTo>
                  <a:lnTo>
                    <a:pt x="503" y="8128"/>
                  </a:lnTo>
                  <a:lnTo>
                    <a:pt x="620" y="8122"/>
                  </a:lnTo>
                  <a:cubicBezTo>
                    <a:pt x="1466" y="8076"/>
                    <a:pt x="2018" y="8029"/>
                    <a:pt x="2260" y="7985"/>
                  </a:cubicBezTo>
                  <a:cubicBezTo>
                    <a:pt x="2982" y="7848"/>
                    <a:pt x="4901" y="6346"/>
                    <a:pt x="5414" y="5937"/>
                  </a:cubicBezTo>
                  <a:cubicBezTo>
                    <a:pt x="5731" y="6831"/>
                    <a:pt x="6743" y="7217"/>
                    <a:pt x="6976" y="7295"/>
                  </a:cubicBezTo>
                  <a:lnTo>
                    <a:pt x="7293" y="7966"/>
                  </a:lnTo>
                  <a:cubicBezTo>
                    <a:pt x="7287" y="8142"/>
                    <a:pt x="7250" y="9176"/>
                    <a:pt x="7250" y="10394"/>
                  </a:cubicBezTo>
                  <a:cubicBezTo>
                    <a:pt x="7250" y="10603"/>
                    <a:pt x="7239" y="10913"/>
                    <a:pt x="7215" y="11343"/>
                  </a:cubicBezTo>
                  <a:lnTo>
                    <a:pt x="7210" y="11444"/>
                  </a:lnTo>
                  <a:lnTo>
                    <a:pt x="7311" y="11456"/>
                  </a:lnTo>
                  <a:cubicBezTo>
                    <a:pt x="7643" y="11492"/>
                    <a:pt x="8095" y="11527"/>
                    <a:pt x="8624" y="11527"/>
                  </a:cubicBezTo>
                  <a:cubicBezTo>
                    <a:pt x="10316" y="11527"/>
                    <a:pt x="12797" y="11174"/>
                    <a:pt x="14679" y="9419"/>
                  </a:cubicBezTo>
                  <a:lnTo>
                    <a:pt x="14739" y="9362"/>
                  </a:lnTo>
                  <a:lnTo>
                    <a:pt x="14700" y="9289"/>
                  </a:lnTo>
                  <a:cubicBezTo>
                    <a:pt x="13691" y="7441"/>
                    <a:pt x="12544" y="6187"/>
                    <a:pt x="12359" y="5990"/>
                  </a:cubicBezTo>
                  <a:cubicBezTo>
                    <a:pt x="12314" y="5560"/>
                    <a:pt x="11935" y="1942"/>
                    <a:pt x="11662" y="1209"/>
                  </a:cubicBezTo>
                  <a:cubicBezTo>
                    <a:pt x="11388" y="471"/>
                    <a:pt x="10513" y="0"/>
                    <a:pt x="9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239000" y="1716397"/>
              <a:ext cx="1845366" cy="2887592"/>
            </a:xfrm>
            <a:custGeom>
              <a:avLst/>
              <a:gdLst/>
              <a:ahLst/>
              <a:cxnLst/>
              <a:rect l="l" t="t" r="r" b="b"/>
              <a:pathLst>
                <a:path w="24537" h="38395" extrusionOk="0">
                  <a:moveTo>
                    <a:pt x="22192" y="322"/>
                  </a:moveTo>
                  <a:cubicBezTo>
                    <a:pt x="23308" y="322"/>
                    <a:pt x="24216" y="1230"/>
                    <a:pt x="24216" y="2345"/>
                  </a:cubicBezTo>
                  <a:lnTo>
                    <a:pt x="24216" y="36049"/>
                  </a:lnTo>
                  <a:cubicBezTo>
                    <a:pt x="24216" y="37164"/>
                    <a:pt x="23308" y="38072"/>
                    <a:pt x="22192" y="38072"/>
                  </a:cubicBezTo>
                  <a:lnTo>
                    <a:pt x="2344" y="38072"/>
                  </a:lnTo>
                  <a:cubicBezTo>
                    <a:pt x="1229" y="38072"/>
                    <a:pt x="321" y="37164"/>
                    <a:pt x="321" y="36049"/>
                  </a:cubicBezTo>
                  <a:lnTo>
                    <a:pt x="321" y="2345"/>
                  </a:lnTo>
                  <a:cubicBezTo>
                    <a:pt x="321" y="1230"/>
                    <a:pt x="1229" y="322"/>
                    <a:pt x="2344" y="322"/>
                  </a:cubicBezTo>
                  <a:close/>
                  <a:moveTo>
                    <a:pt x="2344" y="1"/>
                  </a:moveTo>
                  <a:cubicBezTo>
                    <a:pt x="1052" y="1"/>
                    <a:pt x="0" y="1051"/>
                    <a:pt x="0" y="2345"/>
                  </a:cubicBezTo>
                  <a:lnTo>
                    <a:pt x="0" y="36050"/>
                  </a:lnTo>
                  <a:cubicBezTo>
                    <a:pt x="0" y="37342"/>
                    <a:pt x="1051" y="38394"/>
                    <a:pt x="2344" y="38394"/>
                  </a:cubicBezTo>
                  <a:lnTo>
                    <a:pt x="22192" y="38394"/>
                  </a:lnTo>
                  <a:cubicBezTo>
                    <a:pt x="23484" y="38394"/>
                    <a:pt x="24536" y="37342"/>
                    <a:pt x="24536" y="36049"/>
                  </a:cubicBezTo>
                  <a:lnTo>
                    <a:pt x="24536" y="2345"/>
                  </a:lnTo>
                  <a:cubicBezTo>
                    <a:pt x="24536" y="1053"/>
                    <a:pt x="23485" y="1"/>
                    <a:pt x="2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028442" y="1913136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021372" y="1913136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9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014077" y="1913136"/>
              <a:ext cx="14440" cy="14440"/>
            </a:xfrm>
            <a:custGeom>
              <a:avLst/>
              <a:gdLst/>
              <a:ahLst/>
              <a:cxnLst/>
              <a:rect l="l" t="t" r="r" b="b"/>
              <a:pathLst>
                <a:path w="192" h="192" extrusionOk="0">
                  <a:moveTo>
                    <a:pt x="1" y="0"/>
                  </a:moveTo>
                  <a:lnTo>
                    <a:pt x="191" y="191"/>
                  </a:lnTo>
                  <a:lnTo>
                    <a:pt x="191" y="9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006933" y="1913136"/>
              <a:ext cx="21585" cy="21509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0" y="0"/>
                  </a:moveTo>
                  <a:lnTo>
                    <a:pt x="286" y="286"/>
                  </a:lnTo>
                  <a:lnTo>
                    <a:pt x="286" y="19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999788" y="1913136"/>
              <a:ext cx="28729" cy="28729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0"/>
                  </a:moveTo>
                  <a:lnTo>
                    <a:pt x="381" y="381"/>
                  </a:lnTo>
                  <a:lnTo>
                    <a:pt x="381" y="2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B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992569" y="1913136"/>
              <a:ext cx="35949" cy="35874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0" y="0"/>
                  </a:moveTo>
                  <a:lnTo>
                    <a:pt x="477" y="477"/>
                  </a:lnTo>
                  <a:lnTo>
                    <a:pt x="477" y="38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A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985424" y="1913136"/>
              <a:ext cx="43094" cy="43019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1" y="0"/>
                  </a:moveTo>
                  <a:lnTo>
                    <a:pt x="572" y="572"/>
                  </a:lnTo>
                  <a:lnTo>
                    <a:pt x="572" y="47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9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978355" y="1913136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666" y="666"/>
                  </a:lnTo>
                  <a:lnTo>
                    <a:pt x="666" y="57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971060" y="1913136"/>
              <a:ext cx="57459" cy="57383"/>
            </a:xfrm>
            <a:custGeom>
              <a:avLst/>
              <a:gdLst/>
              <a:ahLst/>
              <a:cxnLst/>
              <a:rect l="l" t="t" r="r" b="b"/>
              <a:pathLst>
                <a:path w="764" h="763" extrusionOk="0">
                  <a:moveTo>
                    <a:pt x="1" y="0"/>
                  </a:moveTo>
                  <a:lnTo>
                    <a:pt x="763" y="763"/>
                  </a:lnTo>
                  <a:lnTo>
                    <a:pt x="763" y="6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7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963990" y="191313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857" y="857"/>
                  </a:lnTo>
                  <a:lnTo>
                    <a:pt x="857" y="7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6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956696" y="1913136"/>
              <a:ext cx="71823" cy="71748"/>
            </a:xfrm>
            <a:custGeom>
              <a:avLst/>
              <a:gdLst/>
              <a:ahLst/>
              <a:cxnLst/>
              <a:rect l="l" t="t" r="r" b="b"/>
              <a:pathLst>
                <a:path w="955" h="954" extrusionOk="0">
                  <a:moveTo>
                    <a:pt x="1" y="0"/>
                  </a:moveTo>
                  <a:lnTo>
                    <a:pt x="954" y="954"/>
                  </a:lnTo>
                  <a:lnTo>
                    <a:pt x="954" y="85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4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949626" y="1913136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1048" y="1048"/>
                  </a:lnTo>
                  <a:lnTo>
                    <a:pt x="1048" y="95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942406" y="1913136"/>
              <a:ext cx="86113" cy="85962"/>
            </a:xfrm>
            <a:custGeom>
              <a:avLst/>
              <a:gdLst/>
              <a:ahLst/>
              <a:cxnLst/>
              <a:rect l="l" t="t" r="r" b="b"/>
              <a:pathLst>
                <a:path w="1145" h="1143" extrusionOk="0">
                  <a:moveTo>
                    <a:pt x="1" y="0"/>
                  </a:moveTo>
                  <a:lnTo>
                    <a:pt x="1144" y="1143"/>
                  </a:lnTo>
                  <a:lnTo>
                    <a:pt x="1144" y="1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935262" y="1913136"/>
              <a:ext cx="93257" cy="93257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0" y="0"/>
                  </a:moveTo>
                  <a:lnTo>
                    <a:pt x="1239" y="1239"/>
                  </a:lnTo>
                  <a:lnTo>
                    <a:pt x="1239" y="11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1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928042" y="1913136"/>
              <a:ext cx="100477" cy="93859"/>
            </a:xfrm>
            <a:custGeom>
              <a:avLst/>
              <a:gdLst/>
              <a:ahLst/>
              <a:cxnLst/>
              <a:rect l="l" t="t" r="r" b="b"/>
              <a:pathLst>
                <a:path w="1336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35" y="1248"/>
                  </a:lnTo>
                  <a:lnTo>
                    <a:pt x="1335" y="123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0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9209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E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9136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D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9066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C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993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789224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A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8851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9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8778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7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8708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863516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6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5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85644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4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8492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3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84208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2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8348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0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8277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F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8204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E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8134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D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80628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C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77990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79192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A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7847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8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777763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7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777041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6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763342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5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7560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4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7489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7416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1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7346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0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7273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7202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71310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D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77059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769874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B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6915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9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768445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8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76772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7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67008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6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76628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65579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4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6485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3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6414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1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63428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0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6271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F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6199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E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76127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60563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C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5984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B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59127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A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5840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8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57690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7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5697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6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5625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5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75553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754825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3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754110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2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5339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52682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F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5196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E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51245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D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50523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4980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B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4909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A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4837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9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4765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8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74694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6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746221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745507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4480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3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4407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2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74336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1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74263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0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41927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FF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741213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E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74049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D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73977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739062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A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73834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9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737625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8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736918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7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736189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6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73548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3475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4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34046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3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733324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2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73260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1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731887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F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31180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73045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D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72974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72902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B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72830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72760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9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72687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8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726164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72544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6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724728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5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24006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4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2329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3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22569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1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72186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0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2113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F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2042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E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19711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D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1898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C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18283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7B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1756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AF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16846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9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612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8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154177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7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71468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6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1398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5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713251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712544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F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1182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2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711108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1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710393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709679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E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708957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D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70824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7075361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B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706806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A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0609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9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0537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8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70466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7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70394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6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70322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5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70251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70179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3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701075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2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0036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1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99647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0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98925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F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98210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E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7488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D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677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C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696052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B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9533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A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9462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9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93908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8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9319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7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9247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6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69175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5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91043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4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90329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3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89607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2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8889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1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8817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0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8745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F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8674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E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8602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D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85305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C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8459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B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83883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A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8315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9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8244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1725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8101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6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80296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5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7957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4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886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3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814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2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7742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1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7670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0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760024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F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7527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E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7456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7383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C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73129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B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7240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B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71693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A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7097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9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7026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8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69542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7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6882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68105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5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6739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4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6668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6595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2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6524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1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64526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0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63811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6308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6238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6165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D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6094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C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6021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B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5950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A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658802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9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65807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8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65736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7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65664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6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55930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655208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54501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4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65377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3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5306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2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5233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1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5162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0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5090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5019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49477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4876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D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4804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C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4732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B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466196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A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64589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45183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44453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8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64374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7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64302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6E5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4231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5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4159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4088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4015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3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39445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3873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38008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3729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0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36572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35865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E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3514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3442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3370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C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3299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B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32277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3156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30849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9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30127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294877" y="1913136"/>
              <a:ext cx="100327" cy="93859"/>
            </a:xfrm>
            <a:custGeom>
              <a:avLst/>
              <a:gdLst/>
              <a:ahLst/>
              <a:cxnLst/>
              <a:rect l="l" t="t" r="r" b="b"/>
              <a:pathLst>
                <a:path w="1334" h="1248" extrusionOk="0">
                  <a:moveTo>
                    <a:pt x="0" y="0"/>
                  </a:moveTo>
                  <a:lnTo>
                    <a:pt x="0" y="10"/>
                  </a:lnTo>
                  <a:lnTo>
                    <a:pt x="1238" y="1248"/>
                  </a:lnTo>
                  <a:lnTo>
                    <a:pt x="1334" y="124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294877" y="1913813"/>
              <a:ext cx="93182" cy="93182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0" y="1"/>
                  </a:moveTo>
                  <a:lnTo>
                    <a:pt x="0" y="96"/>
                  </a:lnTo>
                  <a:lnTo>
                    <a:pt x="1144" y="1239"/>
                  </a:lnTo>
                  <a:lnTo>
                    <a:pt x="1238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294877" y="1920957"/>
              <a:ext cx="86037" cy="8603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0" y="1"/>
                  </a:moveTo>
                  <a:lnTo>
                    <a:pt x="0" y="95"/>
                  </a:lnTo>
                  <a:lnTo>
                    <a:pt x="1048" y="1144"/>
                  </a:lnTo>
                  <a:lnTo>
                    <a:pt x="1144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294877" y="1928102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0" y="97"/>
                  </a:lnTo>
                  <a:lnTo>
                    <a:pt x="953" y="1049"/>
                  </a:lnTo>
                  <a:lnTo>
                    <a:pt x="1048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6294877" y="1935322"/>
              <a:ext cx="71673" cy="71673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0" y="1"/>
                  </a:moveTo>
                  <a:lnTo>
                    <a:pt x="0" y="95"/>
                  </a:lnTo>
                  <a:lnTo>
                    <a:pt x="857" y="953"/>
                  </a:lnTo>
                  <a:lnTo>
                    <a:pt x="953" y="9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5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6294877" y="194246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97"/>
                  </a:lnTo>
                  <a:lnTo>
                    <a:pt x="763" y="858"/>
                  </a:lnTo>
                  <a:lnTo>
                    <a:pt x="857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294877" y="1949686"/>
              <a:ext cx="57383" cy="57308"/>
            </a:xfrm>
            <a:custGeom>
              <a:avLst/>
              <a:gdLst/>
              <a:ahLst/>
              <a:cxnLst/>
              <a:rect l="l" t="t" r="r" b="b"/>
              <a:pathLst>
                <a:path w="763" h="762" extrusionOk="0">
                  <a:moveTo>
                    <a:pt x="0" y="1"/>
                  </a:moveTo>
                  <a:lnTo>
                    <a:pt x="0" y="95"/>
                  </a:lnTo>
                  <a:lnTo>
                    <a:pt x="666" y="762"/>
                  </a:lnTo>
                  <a:lnTo>
                    <a:pt x="763" y="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294877" y="1956830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0" y="95"/>
                  </a:lnTo>
                  <a:lnTo>
                    <a:pt x="572" y="667"/>
                  </a:lnTo>
                  <a:lnTo>
                    <a:pt x="666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294877" y="1963900"/>
              <a:ext cx="43019" cy="43094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0" y="1"/>
                  </a:moveTo>
                  <a:lnTo>
                    <a:pt x="0" y="97"/>
                  </a:lnTo>
                  <a:lnTo>
                    <a:pt x="475" y="573"/>
                  </a:lnTo>
                  <a:lnTo>
                    <a:pt x="572" y="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294877" y="1971195"/>
              <a:ext cx="35799" cy="35799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0"/>
                  </a:moveTo>
                  <a:lnTo>
                    <a:pt x="0" y="95"/>
                  </a:lnTo>
                  <a:lnTo>
                    <a:pt x="381" y="476"/>
                  </a:lnTo>
                  <a:lnTo>
                    <a:pt x="475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294877" y="1978264"/>
              <a:ext cx="28654" cy="28729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1"/>
                  </a:moveTo>
                  <a:lnTo>
                    <a:pt x="0" y="96"/>
                  </a:lnTo>
                  <a:lnTo>
                    <a:pt x="286" y="382"/>
                  </a:lnTo>
                  <a:lnTo>
                    <a:pt x="381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294877" y="1985484"/>
              <a:ext cx="21509" cy="21509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0" y="0"/>
                  </a:moveTo>
                  <a:lnTo>
                    <a:pt x="0" y="96"/>
                  </a:lnTo>
                  <a:lnTo>
                    <a:pt x="190" y="286"/>
                  </a:lnTo>
                  <a:lnTo>
                    <a:pt x="28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294877" y="1992629"/>
              <a:ext cx="14365" cy="1436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1"/>
                  </a:moveTo>
                  <a:lnTo>
                    <a:pt x="0" y="96"/>
                  </a:lnTo>
                  <a:lnTo>
                    <a:pt x="95" y="191"/>
                  </a:lnTo>
                  <a:lnTo>
                    <a:pt x="190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294877" y="1999848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0" y="0"/>
                  </a:moveTo>
                  <a:lnTo>
                    <a:pt x="0" y="95"/>
                  </a:lnTo>
                  <a:lnTo>
                    <a:pt x="95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294877" y="1913136"/>
              <a:ext cx="1733683" cy="2466881"/>
            </a:xfrm>
            <a:custGeom>
              <a:avLst/>
              <a:gdLst/>
              <a:ahLst/>
              <a:cxnLst/>
              <a:rect l="l" t="t" r="r" b="b"/>
              <a:pathLst>
                <a:path w="23052" h="32801" extrusionOk="0">
                  <a:moveTo>
                    <a:pt x="0" y="0"/>
                  </a:moveTo>
                  <a:lnTo>
                    <a:pt x="0" y="32801"/>
                  </a:lnTo>
                  <a:lnTo>
                    <a:pt x="23051" y="32801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282694" y="1901028"/>
              <a:ext cx="1757900" cy="2491098"/>
            </a:xfrm>
            <a:custGeom>
              <a:avLst/>
              <a:gdLst/>
              <a:ahLst/>
              <a:cxnLst/>
              <a:rect l="l" t="t" r="r" b="b"/>
              <a:pathLst>
                <a:path w="23374" h="33123" extrusionOk="0">
                  <a:moveTo>
                    <a:pt x="23054" y="321"/>
                  </a:moveTo>
                  <a:lnTo>
                    <a:pt x="23054" y="32801"/>
                  </a:lnTo>
                  <a:lnTo>
                    <a:pt x="323" y="32801"/>
                  </a:lnTo>
                  <a:lnTo>
                    <a:pt x="323" y="321"/>
                  </a:lnTo>
                  <a:close/>
                  <a:moveTo>
                    <a:pt x="0" y="0"/>
                  </a:moveTo>
                  <a:lnTo>
                    <a:pt x="0" y="33122"/>
                  </a:lnTo>
                  <a:lnTo>
                    <a:pt x="23373" y="33122"/>
                  </a:lnTo>
                  <a:lnTo>
                    <a:pt x="233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824099" y="473920"/>
              <a:ext cx="603540" cy="540892"/>
            </a:xfrm>
            <a:custGeom>
              <a:avLst/>
              <a:gdLst/>
              <a:ahLst/>
              <a:cxnLst/>
              <a:rect l="l" t="t" r="r" b="b"/>
              <a:pathLst>
                <a:path w="8025" h="7192" extrusionOk="0">
                  <a:moveTo>
                    <a:pt x="4519" y="1"/>
                  </a:moveTo>
                  <a:cubicBezTo>
                    <a:pt x="4139" y="1"/>
                    <a:pt x="3744" y="171"/>
                    <a:pt x="3425" y="397"/>
                  </a:cubicBezTo>
                  <a:cubicBezTo>
                    <a:pt x="2866" y="791"/>
                    <a:pt x="2343" y="1579"/>
                    <a:pt x="2779" y="2241"/>
                  </a:cubicBezTo>
                  <a:cubicBezTo>
                    <a:pt x="2824" y="2309"/>
                    <a:pt x="2877" y="2373"/>
                    <a:pt x="2933" y="2434"/>
                  </a:cubicBezTo>
                  <a:cubicBezTo>
                    <a:pt x="2859" y="2427"/>
                    <a:pt x="2785" y="2424"/>
                    <a:pt x="2710" y="2424"/>
                  </a:cubicBezTo>
                  <a:cubicBezTo>
                    <a:pt x="2376" y="2424"/>
                    <a:pt x="2037" y="2493"/>
                    <a:pt x="1715" y="2642"/>
                  </a:cubicBezTo>
                  <a:cubicBezTo>
                    <a:pt x="520" y="3197"/>
                    <a:pt x="0" y="4614"/>
                    <a:pt x="554" y="5809"/>
                  </a:cubicBezTo>
                  <a:cubicBezTo>
                    <a:pt x="957" y="6680"/>
                    <a:pt x="1819" y="7192"/>
                    <a:pt x="2720" y="7192"/>
                  </a:cubicBezTo>
                  <a:cubicBezTo>
                    <a:pt x="3055" y="7192"/>
                    <a:pt x="3396" y="7121"/>
                    <a:pt x="3721" y="6970"/>
                  </a:cubicBezTo>
                  <a:cubicBezTo>
                    <a:pt x="4915" y="6416"/>
                    <a:pt x="5435" y="4998"/>
                    <a:pt x="4881" y="3804"/>
                  </a:cubicBezTo>
                  <a:cubicBezTo>
                    <a:pt x="4745" y="3509"/>
                    <a:pt x="4554" y="3255"/>
                    <a:pt x="4329" y="3048"/>
                  </a:cubicBezTo>
                  <a:cubicBezTo>
                    <a:pt x="4455" y="3048"/>
                    <a:pt x="4579" y="3037"/>
                    <a:pt x="4699" y="3009"/>
                  </a:cubicBezTo>
                  <a:cubicBezTo>
                    <a:pt x="4885" y="2965"/>
                    <a:pt x="5069" y="2892"/>
                    <a:pt x="5256" y="2892"/>
                  </a:cubicBezTo>
                  <a:cubicBezTo>
                    <a:pt x="5282" y="2892"/>
                    <a:pt x="5309" y="2894"/>
                    <a:pt x="5336" y="2897"/>
                  </a:cubicBezTo>
                  <a:cubicBezTo>
                    <a:pt x="5602" y="2929"/>
                    <a:pt x="5814" y="3128"/>
                    <a:pt x="6058" y="3242"/>
                  </a:cubicBezTo>
                  <a:cubicBezTo>
                    <a:pt x="6217" y="3316"/>
                    <a:pt x="6389" y="3351"/>
                    <a:pt x="6563" y="3351"/>
                  </a:cubicBezTo>
                  <a:cubicBezTo>
                    <a:pt x="6854" y="3351"/>
                    <a:pt x="7147" y="3253"/>
                    <a:pt x="7382" y="3078"/>
                  </a:cubicBezTo>
                  <a:cubicBezTo>
                    <a:pt x="7758" y="2799"/>
                    <a:pt x="7982" y="2345"/>
                    <a:pt x="8025" y="1879"/>
                  </a:cubicBezTo>
                  <a:lnTo>
                    <a:pt x="8025" y="1879"/>
                  </a:lnTo>
                  <a:cubicBezTo>
                    <a:pt x="7897" y="1981"/>
                    <a:pt x="7749" y="2019"/>
                    <a:pt x="7595" y="2019"/>
                  </a:cubicBezTo>
                  <a:cubicBezTo>
                    <a:pt x="7409" y="2019"/>
                    <a:pt x="7216" y="1963"/>
                    <a:pt x="7046" y="1900"/>
                  </a:cubicBezTo>
                  <a:cubicBezTo>
                    <a:pt x="6611" y="1741"/>
                    <a:pt x="6285" y="1459"/>
                    <a:pt x="6001" y="1104"/>
                  </a:cubicBezTo>
                  <a:cubicBezTo>
                    <a:pt x="5709" y="738"/>
                    <a:pt x="5432" y="309"/>
                    <a:pt x="4993" y="103"/>
                  </a:cubicBezTo>
                  <a:cubicBezTo>
                    <a:pt x="4842" y="32"/>
                    <a:pt x="4682" y="1"/>
                    <a:pt x="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816428" y="467302"/>
              <a:ext cx="618130" cy="554129"/>
            </a:xfrm>
            <a:custGeom>
              <a:avLst/>
              <a:gdLst/>
              <a:ahLst/>
              <a:cxnLst/>
              <a:rect l="l" t="t" r="r" b="b"/>
              <a:pathLst>
                <a:path w="8219" h="7368" extrusionOk="0">
                  <a:moveTo>
                    <a:pt x="4621" y="182"/>
                  </a:moveTo>
                  <a:cubicBezTo>
                    <a:pt x="4778" y="182"/>
                    <a:pt x="4925" y="212"/>
                    <a:pt x="5057" y="274"/>
                  </a:cubicBezTo>
                  <a:cubicBezTo>
                    <a:pt x="5404" y="437"/>
                    <a:pt x="5651" y="758"/>
                    <a:pt x="5890" y="1068"/>
                  </a:cubicBezTo>
                  <a:cubicBezTo>
                    <a:pt x="5937" y="1128"/>
                    <a:pt x="5984" y="1189"/>
                    <a:pt x="6032" y="1250"/>
                  </a:cubicBezTo>
                  <a:cubicBezTo>
                    <a:pt x="6360" y="1662"/>
                    <a:pt x="6705" y="1924"/>
                    <a:pt x="7115" y="2075"/>
                  </a:cubicBezTo>
                  <a:cubicBezTo>
                    <a:pt x="7281" y="2135"/>
                    <a:pt x="7488" y="2197"/>
                    <a:pt x="7695" y="2197"/>
                  </a:cubicBezTo>
                  <a:cubicBezTo>
                    <a:pt x="7802" y="2197"/>
                    <a:pt x="7909" y="2181"/>
                    <a:pt x="8010" y="2139"/>
                  </a:cubicBezTo>
                  <a:lnTo>
                    <a:pt x="8010" y="2139"/>
                  </a:lnTo>
                  <a:cubicBezTo>
                    <a:pt x="7931" y="2528"/>
                    <a:pt x="7721" y="2877"/>
                    <a:pt x="7429" y="3095"/>
                  </a:cubicBezTo>
                  <a:cubicBezTo>
                    <a:pt x="7205" y="3262"/>
                    <a:pt x="6929" y="3348"/>
                    <a:pt x="6662" y="3348"/>
                  </a:cubicBezTo>
                  <a:cubicBezTo>
                    <a:pt x="6499" y="3348"/>
                    <a:pt x="6339" y="3316"/>
                    <a:pt x="6195" y="3249"/>
                  </a:cubicBezTo>
                  <a:cubicBezTo>
                    <a:pt x="6116" y="3213"/>
                    <a:pt x="6041" y="3166"/>
                    <a:pt x="5961" y="3118"/>
                  </a:cubicBezTo>
                  <a:cubicBezTo>
                    <a:pt x="5802" y="3020"/>
                    <a:pt x="5640" y="2920"/>
                    <a:pt x="5446" y="2897"/>
                  </a:cubicBezTo>
                  <a:cubicBezTo>
                    <a:pt x="5415" y="2893"/>
                    <a:pt x="5385" y="2891"/>
                    <a:pt x="5355" y="2891"/>
                  </a:cubicBezTo>
                  <a:cubicBezTo>
                    <a:pt x="5210" y="2891"/>
                    <a:pt x="5071" y="2930"/>
                    <a:pt x="4935" y="2968"/>
                  </a:cubicBezTo>
                  <a:cubicBezTo>
                    <a:pt x="4883" y="2983"/>
                    <a:pt x="4831" y="2998"/>
                    <a:pt x="4779" y="3010"/>
                  </a:cubicBezTo>
                  <a:cubicBezTo>
                    <a:pt x="4670" y="3035"/>
                    <a:pt x="4551" y="3047"/>
                    <a:pt x="4429" y="3047"/>
                  </a:cubicBezTo>
                  <a:cubicBezTo>
                    <a:pt x="4393" y="3047"/>
                    <a:pt x="4358" y="3069"/>
                    <a:pt x="4346" y="3104"/>
                  </a:cubicBezTo>
                  <a:cubicBezTo>
                    <a:pt x="4332" y="3139"/>
                    <a:pt x="4342" y="3178"/>
                    <a:pt x="4369" y="3203"/>
                  </a:cubicBezTo>
                  <a:cubicBezTo>
                    <a:pt x="4593" y="3408"/>
                    <a:pt x="4772" y="3652"/>
                    <a:pt x="4901" y="3929"/>
                  </a:cubicBezTo>
                  <a:cubicBezTo>
                    <a:pt x="5433" y="5077"/>
                    <a:pt x="4932" y="6445"/>
                    <a:pt x="3783" y="6976"/>
                  </a:cubicBezTo>
                  <a:cubicBezTo>
                    <a:pt x="3472" y="7121"/>
                    <a:pt x="3144" y="7189"/>
                    <a:pt x="2822" y="7189"/>
                  </a:cubicBezTo>
                  <a:cubicBezTo>
                    <a:pt x="1955" y="7189"/>
                    <a:pt x="1124" y="6696"/>
                    <a:pt x="736" y="5859"/>
                  </a:cubicBezTo>
                  <a:cubicBezTo>
                    <a:pt x="203" y="4712"/>
                    <a:pt x="705" y="3344"/>
                    <a:pt x="1853" y="2812"/>
                  </a:cubicBezTo>
                  <a:cubicBezTo>
                    <a:pt x="2154" y="2672"/>
                    <a:pt x="2482" y="2601"/>
                    <a:pt x="2812" y="2601"/>
                  </a:cubicBezTo>
                  <a:cubicBezTo>
                    <a:pt x="2883" y="2601"/>
                    <a:pt x="2954" y="2605"/>
                    <a:pt x="3025" y="2611"/>
                  </a:cubicBezTo>
                  <a:cubicBezTo>
                    <a:pt x="3028" y="2612"/>
                    <a:pt x="3031" y="2612"/>
                    <a:pt x="3034" y="2612"/>
                  </a:cubicBezTo>
                  <a:cubicBezTo>
                    <a:pt x="3067" y="2612"/>
                    <a:pt x="3098" y="2593"/>
                    <a:pt x="3113" y="2562"/>
                  </a:cubicBezTo>
                  <a:cubicBezTo>
                    <a:pt x="3130" y="2529"/>
                    <a:pt x="3123" y="2490"/>
                    <a:pt x="3098" y="2462"/>
                  </a:cubicBezTo>
                  <a:cubicBezTo>
                    <a:pt x="3038" y="2396"/>
                    <a:pt x="2992" y="2337"/>
                    <a:pt x="2953" y="2280"/>
                  </a:cubicBezTo>
                  <a:cubicBezTo>
                    <a:pt x="2532" y="1640"/>
                    <a:pt x="3095" y="900"/>
                    <a:pt x="3578" y="560"/>
                  </a:cubicBezTo>
                  <a:cubicBezTo>
                    <a:pt x="3930" y="312"/>
                    <a:pt x="4296" y="182"/>
                    <a:pt x="4621" y="182"/>
                  </a:cubicBezTo>
                  <a:close/>
                  <a:moveTo>
                    <a:pt x="4622" y="1"/>
                  </a:moveTo>
                  <a:cubicBezTo>
                    <a:pt x="4259" y="1"/>
                    <a:pt x="3856" y="141"/>
                    <a:pt x="3473" y="411"/>
                  </a:cubicBezTo>
                  <a:cubicBezTo>
                    <a:pt x="2936" y="791"/>
                    <a:pt x="2311" y="1628"/>
                    <a:pt x="2804" y="2377"/>
                  </a:cubicBezTo>
                  <a:cubicBezTo>
                    <a:pt x="2815" y="2392"/>
                    <a:pt x="2826" y="2407"/>
                    <a:pt x="2836" y="2422"/>
                  </a:cubicBezTo>
                  <a:cubicBezTo>
                    <a:pt x="2829" y="2422"/>
                    <a:pt x="2822" y="2422"/>
                    <a:pt x="2815" y="2422"/>
                  </a:cubicBezTo>
                  <a:cubicBezTo>
                    <a:pt x="2457" y="2422"/>
                    <a:pt x="2102" y="2500"/>
                    <a:pt x="1778" y="2651"/>
                  </a:cubicBezTo>
                  <a:cubicBezTo>
                    <a:pt x="540" y="3223"/>
                    <a:pt x="1" y="4697"/>
                    <a:pt x="575" y="5935"/>
                  </a:cubicBezTo>
                  <a:cubicBezTo>
                    <a:pt x="992" y="6837"/>
                    <a:pt x="1888" y="7368"/>
                    <a:pt x="2823" y="7368"/>
                  </a:cubicBezTo>
                  <a:cubicBezTo>
                    <a:pt x="3170" y="7368"/>
                    <a:pt x="3523" y="7294"/>
                    <a:pt x="3859" y="7139"/>
                  </a:cubicBezTo>
                  <a:cubicBezTo>
                    <a:pt x="5096" y="6565"/>
                    <a:pt x="5638" y="5091"/>
                    <a:pt x="5063" y="3852"/>
                  </a:cubicBezTo>
                  <a:cubicBezTo>
                    <a:pt x="4952" y="3617"/>
                    <a:pt x="4810" y="3403"/>
                    <a:pt x="4634" y="3213"/>
                  </a:cubicBezTo>
                  <a:cubicBezTo>
                    <a:pt x="4698" y="3207"/>
                    <a:pt x="4760" y="3196"/>
                    <a:pt x="4820" y="3182"/>
                  </a:cubicBezTo>
                  <a:cubicBezTo>
                    <a:pt x="4876" y="3171"/>
                    <a:pt x="4930" y="3155"/>
                    <a:pt x="4985" y="3139"/>
                  </a:cubicBezTo>
                  <a:cubicBezTo>
                    <a:pt x="5114" y="3104"/>
                    <a:pt x="5237" y="3069"/>
                    <a:pt x="5358" y="3069"/>
                  </a:cubicBezTo>
                  <a:cubicBezTo>
                    <a:pt x="5381" y="3069"/>
                    <a:pt x="5404" y="3070"/>
                    <a:pt x="5426" y="3073"/>
                  </a:cubicBezTo>
                  <a:cubicBezTo>
                    <a:pt x="5582" y="3092"/>
                    <a:pt x="5720" y="3177"/>
                    <a:pt x="5868" y="3268"/>
                  </a:cubicBezTo>
                  <a:cubicBezTo>
                    <a:pt x="5948" y="3318"/>
                    <a:pt x="6033" y="3369"/>
                    <a:pt x="6122" y="3410"/>
                  </a:cubicBezTo>
                  <a:cubicBezTo>
                    <a:pt x="6291" y="3489"/>
                    <a:pt x="6478" y="3528"/>
                    <a:pt x="6667" y="3528"/>
                  </a:cubicBezTo>
                  <a:cubicBezTo>
                    <a:pt x="6970" y="3528"/>
                    <a:pt x="7279" y="3429"/>
                    <a:pt x="7536" y="3237"/>
                  </a:cubicBezTo>
                  <a:cubicBezTo>
                    <a:pt x="7913" y="2957"/>
                    <a:pt x="8167" y="2485"/>
                    <a:pt x="8215" y="1974"/>
                  </a:cubicBezTo>
                  <a:cubicBezTo>
                    <a:pt x="8219" y="1940"/>
                    <a:pt x="8199" y="1904"/>
                    <a:pt x="8168" y="1888"/>
                  </a:cubicBezTo>
                  <a:cubicBezTo>
                    <a:pt x="8154" y="1880"/>
                    <a:pt x="8140" y="1877"/>
                    <a:pt x="8125" y="1877"/>
                  </a:cubicBezTo>
                  <a:cubicBezTo>
                    <a:pt x="8105" y="1877"/>
                    <a:pt x="8085" y="1884"/>
                    <a:pt x="8069" y="1896"/>
                  </a:cubicBezTo>
                  <a:cubicBezTo>
                    <a:pt x="7960" y="1984"/>
                    <a:pt x="7828" y="2016"/>
                    <a:pt x="7693" y="2016"/>
                  </a:cubicBezTo>
                  <a:cubicBezTo>
                    <a:pt x="7513" y="2016"/>
                    <a:pt x="7326" y="1959"/>
                    <a:pt x="7177" y="1904"/>
                  </a:cubicBezTo>
                  <a:cubicBezTo>
                    <a:pt x="6798" y="1764"/>
                    <a:pt x="6480" y="1520"/>
                    <a:pt x="6171" y="1135"/>
                  </a:cubicBezTo>
                  <a:cubicBezTo>
                    <a:pt x="6125" y="1076"/>
                    <a:pt x="6078" y="1017"/>
                    <a:pt x="6031" y="956"/>
                  </a:cubicBezTo>
                  <a:cubicBezTo>
                    <a:pt x="5780" y="629"/>
                    <a:pt x="5520" y="291"/>
                    <a:pt x="5131" y="109"/>
                  </a:cubicBezTo>
                  <a:cubicBezTo>
                    <a:pt x="4977" y="36"/>
                    <a:pt x="4804" y="1"/>
                    <a:pt x="4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868621" y="793620"/>
              <a:ext cx="409354" cy="420936"/>
            </a:xfrm>
            <a:custGeom>
              <a:avLst/>
              <a:gdLst/>
              <a:ahLst/>
              <a:cxnLst/>
              <a:rect l="l" t="t" r="r" b="b"/>
              <a:pathLst>
                <a:path w="5443" h="5597" extrusionOk="0">
                  <a:moveTo>
                    <a:pt x="3421" y="738"/>
                  </a:moveTo>
                  <a:lnTo>
                    <a:pt x="3384" y="762"/>
                  </a:lnTo>
                  <a:cubicBezTo>
                    <a:pt x="3397" y="754"/>
                    <a:pt x="3409" y="746"/>
                    <a:pt x="3421" y="738"/>
                  </a:cubicBezTo>
                  <a:close/>
                  <a:moveTo>
                    <a:pt x="353" y="0"/>
                  </a:moveTo>
                  <a:lnTo>
                    <a:pt x="353" y="0"/>
                  </a:lnTo>
                  <a:cubicBezTo>
                    <a:pt x="402" y="1208"/>
                    <a:pt x="1" y="1527"/>
                    <a:pt x="2" y="1532"/>
                  </a:cubicBezTo>
                  <a:cubicBezTo>
                    <a:pt x="34" y="1634"/>
                    <a:pt x="43" y="1661"/>
                    <a:pt x="43" y="1661"/>
                  </a:cubicBezTo>
                  <a:cubicBezTo>
                    <a:pt x="43" y="1661"/>
                    <a:pt x="33" y="1625"/>
                    <a:pt x="35" y="1625"/>
                  </a:cubicBezTo>
                  <a:lnTo>
                    <a:pt x="35" y="1625"/>
                  </a:lnTo>
                  <a:cubicBezTo>
                    <a:pt x="37" y="1625"/>
                    <a:pt x="46" y="1647"/>
                    <a:pt x="74" y="1724"/>
                  </a:cubicBezTo>
                  <a:cubicBezTo>
                    <a:pt x="74" y="1724"/>
                    <a:pt x="626" y="3123"/>
                    <a:pt x="639" y="3152"/>
                  </a:cubicBezTo>
                  <a:cubicBezTo>
                    <a:pt x="955" y="3852"/>
                    <a:pt x="1650" y="4285"/>
                    <a:pt x="2395" y="4285"/>
                  </a:cubicBezTo>
                  <a:cubicBezTo>
                    <a:pt x="2429" y="4285"/>
                    <a:pt x="2463" y="4284"/>
                    <a:pt x="2497" y="4282"/>
                  </a:cubicBezTo>
                  <a:lnTo>
                    <a:pt x="2806" y="4888"/>
                  </a:lnTo>
                  <a:cubicBezTo>
                    <a:pt x="3034" y="5338"/>
                    <a:pt x="3489" y="5597"/>
                    <a:pt x="3961" y="5597"/>
                  </a:cubicBezTo>
                  <a:cubicBezTo>
                    <a:pt x="4160" y="5597"/>
                    <a:pt x="4361" y="5551"/>
                    <a:pt x="4550" y="5455"/>
                  </a:cubicBezTo>
                  <a:cubicBezTo>
                    <a:pt x="5188" y="5131"/>
                    <a:pt x="5442" y="4349"/>
                    <a:pt x="5116" y="3711"/>
                  </a:cubicBezTo>
                  <a:lnTo>
                    <a:pt x="4361" y="2227"/>
                  </a:lnTo>
                  <a:cubicBezTo>
                    <a:pt x="4370" y="2152"/>
                    <a:pt x="4374" y="2077"/>
                    <a:pt x="4375" y="2002"/>
                  </a:cubicBezTo>
                  <a:cubicBezTo>
                    <a:pt x="4433" y="1993"/>
                    <a:pt x="4494" y="1978"/>
                    <a:pt x="4551" y="1957"/>
                  </a:cubicBezTo>
                  <a:cubicBezTo>
                    <a:pt x="5050" y="1779"/>
                    <a:pt x="5309" y="1228"/>
                    <a:pt x="5129" y="728"/>
                  </a:cubicBezTo>
                  <a:cubicBezTo>
                    <a:pt x="4988" y="334"/>
                    <a:pt x="4618" y="90"/>
                    <a:pt x="4224" y="90"/>
                  </a:cubicBezTo>
                  <a:cubicBezTo>
                    <a:pt x="4116" y="90"/>
                    <a:pt x="4006" y="108"/>
                    <a:pt x="3899" y="146"/>
                  </a:cubicBezTo>
                  <a:cubicBezTo>
                    <a:pt x="3803" y="385"/>
                    <a:pt x="3638" y="592"/>
                    <a:pt x="3421" y="738"/>
                  </a:cubicBezTo>
                  <a:lnTo>
                    <a:pt x="3421" y="738"/>
                  </a:lnTo>
                  <a:lnTo>
                    <a:pt x="3440" y="725"/>
                  </a:lnTo>
                  <a:cubicBezTo>
                    <a:pt x="3440" y="725"/>
                    <a:pt x="3541" y="1241"/>
                    <a:pt x="3541" y="1243"/>
                  </a:cubicBezTo>
                  <a:cubicBezTo>
                    <a:pt x="3541" y="1243"/>
                    <a:pt x="3539" y="1242"/>
                    <a:pt x="3536" y="1242"/>
                  </a:cubicBezTo>
                  <a:cubicBezTo>
                    <a:pt x="3507" y="1242"/>
                    <a:pt x="3368" y="1272"/>
                    <a:pt x="3352" y="1273"/>
                  </a:cubicBezTo>
                  <a:cubicBezTo>
                    <a:pt x="3339" y="1275"/>
                    <a:pt x="3326" y="1275"/>
                    <a:pt x="3313" y="1275"/>
                  </a:cubicBezTo>
                  <a:cubicBezTo>
                    <a:pt x="3247" y="1275"/>
                    <a:pt x="3182" y="1259"/>
                    <a:pt x="3126" y="1224"/>
                  </a:cubicBezTo>
                  <a:cubicBezTo>
                    <a:pt x="2970" y="1126"/>
                    <a:pt x="2902" y="875"/>
                    <a:pt x="2825" y="715"/>
                  </a:cubicBezTo>
                  <a:cubicBezTo>
                    <a:pt x="2809" y="680"/>
                    <a:pt x="2687" y="371"/>
                    <a:pt x="2642" y="371"/>
                  </a:cubicBezTo>
                  <a:cubicBezTo>
                    <a:pt x="2640" y="371"/>
                    <a:pt x="2638" y="371"/>
                    <a:pt x="2636" y="373"/>
                  </a:cubicBezTo>
                  <a:cubicBezTo>
                    <a:pt x="2382" y="565"/>
                    <a:pt x="1990" y="751"/>
                    <a:pt x="1597" y="751"/>
                  </a:cubicBezTo>
                  <a:cubicBezTo>
                    <a:pt x="1498" y="751"/>
                    <a:pt x="1400" y="739"/>
                    <a:pt x="1303" y="713"/>
                  </a:cubicBezTo>
                  <a:cubicBezTo>
                    <a:pt x="644" y="536"/>
                    <a:pt x="492" y="360"/>
                    <a:pt x="35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861476" y="786776"/>
              <a:ext cx="413867" cy="434323"/>
            </a:xfrm>
            <a:custGeom>
              <a:avLst/>
              <a:gdLst/>
              <a:ahLst/>
              <a:cxnLst/>
              <a:rect l="l" t="t" r="r" b="b"/>
              <a:pathLst>
                <a:path w="5503" h="5775" extrusionOk="0">
                  <a:moveTo>
                    <a:pt x="4319" y="273"/>
                  </a:moveTo>
                  <a:cubicBezTo>
                    <a:pt x="4675" y="273"/>
                    <a:pt x="5011" y="494"/>
                    <a:pt x="5139" y="849"/>
                  </a:cubicBezTo>
                  <a:cubicBezTo>
                    <a:pt x="5300" y="1300"/>
                    <a:pt x="5062" y="1802"/>
                    <a:pt x="4612" y="1963"/>
                  </a:cubicBezTo>
                  <a:cubicBezTo>
                    <a:pt x="4563" y="1981"/>
                    <a:pt x="4509" y="1994"/>
                    <a:pt x="4454" y="2004"/>
                  </a:cubicBezTo>
                  <a:cubicBezTo>
                    <a:pt x="4409" y="2011"/>
                    <a:pt x="4378" y="2047"/>
                    <a:pt x="4378" y="2092"/>
                  </a:cubicBezTo>
                  <a:cubicBezTo>
                    <a:pt x="4378" y="2161"/>
                    <a:pt x="4373" y="2234"/>
                    <a:pt x="4365" y="2307"/>
                  </a:cubicBezTo>
                  <a:cubicBezTo>
                    <a:pt x="4362" y="2323"/>
                    <a:pt x="4366" y="2342"/>
                    <a:pt x="4374" y="2358"/>
                  </a:cubicBezTo>
                  <a:lnTo>
                    <a:pt x="5129" y="3842"/>
                  </a:lnTo>
                  <a:cubicBezTo>
                    <a:pt x="5276" y="4128"/>
                    <a:pt x="5301" y="4456"/>
                    <a:pt x="5202" y="4762"/>
                  </a:cubicBezTo>
                  <a:cubicBezTo>
                    <a:pt x="5102" y="5068"/>
                    <a:pt x="4889" y="5317"/>
                    <a:pt x="4601" y="5465"/>
                  </a:cubicBezTo>
                  <a:cubicBezTo>
                    <a:pt x="4429" y="5552"/>
                    <a:pt x="4241" y="5597"/>
                    <a:pt x="4053" y="5597"/>
                  </a:cubicBezTo>
                  <a:cubicBezTo>
                    <a:pt x="3928" y="5597"/>
                    <a:pt x="3803" y="5577"/>
                    <a:pt x="3680" y="5537"/>
                  </a:cubicBezTo>
                  <a:cubicBezTo>
                    <a:pt x="3374" y="5437"/>
                    <a:pt x="3125" y="5224"/>
                    <a:pt x="2979" y="4937"/>
                  </a:cubicBezTo>
                  <a:lnTo>
                    <a:pt x="2670" y="4330"/>
                  </a:lnTo>
                  <a:cubicBezTo>
                    <a:pt x="2655" y="4300"/>
                    <a:pt x="2624" y="4282"/>
                    <a:pt x="2591" y="4282"/>
                  </a:cubicBezTo>
                  <a:cubicBezTo>
                    <a:pt x="2589" y="4282"/>
                    <a:pt x="2587" y="4282"/>
                    <a:pt x="2586" y="4282"/>
                  </a:cubicBezTo>
                  <a:cubicBezTo>
                    <a:pt x="2554" y="4283"/>
                    <a:pt x="2522" y="4284"/>
                    <a:pt x="2491" y="4284"/>
                  </a:cubicBezTo>
                  <a:cubicBezTo>
                    <a:pt x="1775" y="4284"/>
                    <a:pt x="1109" y="3860"/>
                    <a:pt x="815" y="3204"/>
                  </a:cubicBezTo>
                  <a:cubicBezTo>
                    <a:pt x="799" y="3167"/>
                    <a:pt x="402" y="2165"/>
                    <a:pt x="252" y="1783"/>
                  </a:cubicBezTo>
                  <a:cubicBezTo>
                    <a:pt x="235" y="1736"/>
                    <a:pt x="220" y="1699"/>
                    <a:pt x="205" y="1672"/>
                  </a:cubicBezTo>
                  <a:lnTo>
                    <a:pt x="199" y="1648"/>
                  </a:lnTo>
                  <a:cubicBezTo>
                    <a:pt x="315" y="1508"/>
                    <a:pt x="512" y="1169"/>
                    <a:pt x="538" y="454"/>
                  </a:cubicBezTo>
                  <a:cubicBezTo>
                    <a:pt x="684" y="641"/>
                    <a:pt x="915" y="770"/>
                    <a:pt x="1374" y="893"/>
                  </a:cubicBezTo>
                  <a:cubicBezTo>
                    <a:pt x="1480" y="922"/>
                    <a:pt x="1588" y="935"/>
                    <a:pt x="1695" y="935"/>
                  </a:cubicBezTo>
                  <a:cubicBezTo>
                    <a:pt x="2075" y="935"/>
                    <a:pt x="2450" y="774"/>
                    <a:pt x="2721" y="584"/>
                  </a:cubicBezTo>
                  <a:cubicBezTo>
                    <a:pt x="2741" y="623"/>
                    <a:pt x="2773" y="689"/>
                    <a:pt x="2821" y="803"/>
                  </a:cubicBezTo>
                  <a:cubicBezTo>
                    <a:pt x="2831" y="824"/>
                    <a:pt x="2837" y="839"/>
                    <a:pt x="2840" y="847"/>
                  </a:cubicBezTo>
                  <a:cubicBezTo>
                    <a:pt x="2857" y="881"/>
                    <a:pt x="2875" y="921"/>
                    <a:pt x="2892" y="964"/>
                  </a:cubicBezTo>
                  <a:cubicBezTo>
                    <a:pt x="2956" y="1123"/>
                    <a:pt x="3031" y="1301"/>
                    <a:pt x="3174" y="1391"/>
                  </a:cubicBezTo>
                  <a:cubicBezTo>
                    <a:pt x="3245" y="1435"/>
                    <a:pt x="3327" y="1456"/>
                    <a:pt x="3415" y="1456"/>
                  </a:cubicBezTo>
                  <a:cubicBezTo>
                    <a:pt x="3428" y="1456"/>
                    <a:pt x="3441" y="1456"/>
                    <a:pt x="3454" y="1455"/>
                  </a:cubicBezTo>
                  <a:cubicBezTo>
                    <a:pt x="3460" y="1455"/>
                    <a:pt x="3488" y="1450"/>
                    <a:pt x="3521" y="1443"/>
                  </a:cubicBezTo>
                  <a:cubicBezTo>
                    <a:pt x="3557" y="1435"/>
                    <a:pt x="3603" y="1426"/>
                    <a:pt x="3625" y="1424"/>
                  </a:cubicBezTo>
                  <a:cubicBezTo>
                    <a:pt x="3628" y="1424"/>
                    <a:pt x="3631" y="1424"/>
                    <a:pt x="3634" y="1424"/>
                  </a:cubicBezTo>
                  <a:cubicBezTo>
                    <a:pt x="3641" y="1424"/>
                    <a:pt x="3648" y="1423"/>
                    <a:pt x="3655" y="1423"/>
                  </a:cubicBezTo>
                  <a:cubicBezTo>
                    <a:pt x="3702" y="1414"/>
                    <a:pt x="3733" y="1367"/>
                    <a:pt x="3724" y="1319"/>
                  </a:cubicBezTo>
                  <a:lnTo>
                    <a:pt x="3724" y="1317"/>
                  </a:lnTo>
                  <a:lnTo>
                    <a:pt x="3634" y="857"/>
                  </a:lnTo>
                  <a:cubicBezTo>
                    <a:pt x="3820" y="715"/>
                    <a:pt x="3964" y="530"/>
                    <a:pt x="4060" y="312"/>
                  </a:cubicBezTo>
                  <a:cubicBezTo>
                    <a:pt x="4146" y="285"/>
                    <a:pt x="4233" y="273"/>
                    <a:pt x="4319" y="273"/>
                  </a:cubicBezTo>
                  <a:close/>
                  <a:moveTo>
                    <a:pt x="444" y="1"/>
                  </a:moveTo>
                  <a:cubicBezTo>
                    <a:pt x="438" y="1"/>
                    <a:pt x="432" y="2"/>
                    <a:pt x="426" y="3"/>
                  </a:cubicBezTo>
                  <a:cubicBezTo>
                    <a:pt x="382" y="12"/>
                    <a:pt x="353" y="50"/>
                    <a:pt x="354" y="93"/>
                  </a:cubicBezTo>
                  <a:cubicBezTo>
                    <a:pt x="396" y="1099"/>
                    <a:pt x="121" y="1466"/>
                    <a:pt x="35" y="1554"/>
                  </a:cubicBezTo>
                  <a:cubicBezTo>
                    <a:pt x="13" y="1577"/>
                    <a:pt x="0" y="1618"/>
                    <a:pt x="9" y="1649"/>
                  </a:cubicBezTo>
                  <a:lnTo>
                    <a:pt x="33" y="1724"/>
                  </a:lnTo>
                  <a:cubicBezTo>
                    <a:pt x="38" y="1737"/>
                    <a:pt x="42" y="1752"/>
                    <a:pt x="47" y="1765"/>
                  </a:cubicBezTo>
                  <a:cubicBezTo>
                    <a:pt x="47" y="1767"/>
                    <a:pt x="48" y="1770"/>
                    <a:pt x="48" y="1772"/>
                  </a:cubicBezTo>
                  <a:lnTo>
                    <a:pt x="49" y="1772"/>
                  </a:lnTo>
                  <a:cubicBezTo>
                    <a:pt x="55" y="1787"/>
                    <a:pt x="63" y="1799"/>
                    <a:pt x="70" y="1812"/>
                  </a:cubicBezTo>
                  <a:cubicBezTo>
                    <a:pt x="74" y="1822"/>
                    <a:pt x="77" y="1834"/>
                    <a:pt x="82" y="1848"/>
                  </a:cubicBezTo>
                  <a:cubicBezTo>
                    <a:pt x="175" y="2082"/>
                    <a:pt x="637" y="3249"/>
                    <a:pt x="650" y="3278"/>
                  </a:cubicBezTo>
                  <a:cubicBezTo>
                    <a:pt x="973" y="3997"/>
                    <a:pt x="1702" y="4463"/>
                    <a:pt x="2487" y="4463"/>
                  </a:cubicBezTo>
                  <a:cubicBezTo>
                    <a:pt x="2503" y="4463"/>
                    <a:pt x="2520" y="4463"/>
                    <a:pt x="2536" y="4462"/>
                  </a:cubicBezTo>
                  <a:lnTo>
                    <a:pt x="2819" y="5016"/>
                  </a:lnTo>
                  <a:cubicBezTo>
                    <a:pt x="2987" y="5346"/>
                    <a:pt x="3275" y="5591"/>
                    <a:pt x="3625" y="5706"/>
                  </a:cubicBezTo>
                  <a:cubicBezTo>
                    <a:pt x="3767" y="5752"/>
                    <a:pt x="3913" y="5774"/>
                    <a:pt x="4058" y="5774"/>
                  </a:cubicBezTo>
                  <a:cubicBezTo>
                    <a:pt x="4256" y="5774"/>
                    <a:pt x="4453" y="5732"/>
                    <a:pt x="4636" y="5646"/>
                  </a:cubicBezTo>
                  <a:cubicBezTo>
                    <a:pt x="4652" y="5638"/>
                    <a:pt x="4667" y="5632"/>
                    <a:pt x="4683" y="5625"/>
                  </a:cubicBezTo>
                  <a:cubicBezTo>
                    <a:pt x="5013" y="5456"/>
                    <a:pt x="5258" y="5170"/>
                    <a:pt x="5372" y="4818"/>
                  </a:cubicBezTo>
                  <a:cubicBezTo>
                    <a:pt x="5486" y="4466"/>
                    <a:pt x="5456" y="4091"/>
                    <a:pt x="5289" y="3761"/>
                  </a:cubicBezTo>
                  <a:lnTo>
                    <a:pt x="4546" y="2302"/>
                  </a:lnTo>
                  <a:cubicBezTo>
                    <a:pt x="4551" y="2256"/>
                    <a:pt x="4554" y="2212"/>
                    <a:pt x="4556" y="2167"/>
                  </a:cubicBezTo>
                  <a:cubicBezTo>
                    <a:pt x="4596" y="2156"/>
                    <a:pt x="4636" y="2146"/>
                    <a:pt x="4674" y="2131"/>
                  </a:cubicBezTo>
                  <a:cubicBezTo>
                    <a:pt x="5217" y="1935"/>
                    <a:pt x="5503" y="1332"/>
                    <a:pt x="5307" y="787"/>
                  </a:cubicBezTo>
                  <a:cubicBezTo>
                    <a:pt x="5153" y="360"/>
                    <a:pt x="4748" y="92"/>
                    <a:pt x="4317" y="92"/>
                  </a:cubicBezTo>
                  <a:cubicBezTo>
                    <a:pt x="4199" y="92"/>
                    <a:pt x="4080" y="112"/>
                    <a:pt x="3963" y="154"/>
                  </a:cubicBezTo>
                  <a:cubicBezTo>
                    <a:pt x="3937" y="164"/>
                    <a:pt x="3919" y="181"/>
                    <a:pt x="3910" y="205"/>
                  </a:cubicBezTo>
                  <a:cubicBezTo>
                    <a:pt x="3822" y="423"/>
                    <a:pt x="3676" y="607"/>
                    <a:pt x="3488" y="740"/>
                  </a:cubicBezTo>
                  <a:cubicBezTo>
                    <a:pt x="3487" y="740"/>
                    <a:pt x="3484" y="741"/>
                    <a:pt x="3483" y="742"/>
                  </a:cubicBezTo>
                  <a:lnTo>
                    <a:pt x="3427" y="778"/>
                  </a:lnTo>
                  <a:cubicBezTo>
                    <a:pt x="3386" y="806"/>
                    <a:pt x="3375" y="860"/>
                    <a:pt x="3401" y="902"/>
                  </a:cubicBezTo>
                  <a:cubicBezTo>
                    <a:pt x="3416" y="925"/>
                    <a:pt x="3441" y="938"/>
                    <a:pt x="3465" y="942"/>
                  </a:cubicBezTo>
                  <a:cubicBezTo>
                    <a:pt x="3483" y="1035"/>
                    <a:pt x="3509" y="1167"/>
                    <a:pt x="3527" y="1258"/>
                  </a:cubicBezTo>
                  <a:cubicBezTo>
                    <a:pt x="3514" y="1260"/>
                    <a:pt x="3500" y="1264"/>
                    <a:pt x="3483" y="1266"/>
                  </a:cubicBezTo>
                  <a:cubicBezTo>
                    <a:pt x="3461" y="1270"/>
                    <a:pt x="3442" y="1274"/>
                    <a:pt x="3437" y="1275"/>
                  </a:cubicBezTo>
                  <a:cubicBezTo>
                    <a:pt x="3427" y="1276"/>
                    <a:pt x="3418" y="1276"/>
                    <a:pt x="3408" y="1276"/>
                  </a:cubicBezTo>
                  <a:cubicBezTo>
                    <a:pt x="3354" y="1276"/>
                    <a:pt x="3306" y="1264"/>
                    <a:pt x="3265" y="1238"/>
                  </a:cubicBezTo>
                  <a:cubicBezTo>
                    <a:pt x="3169" y="1178"/>
                    <a:pt x="3107" y="1027"/>
                    <a:pt x="3053" y="894"/>
                  </a:cubicBezTo>
                  <a:cubicBezTo>
                    <a:pt x="3033" y="849"/>
                    <a:pt x="3015" y="806"/>
                    <a:pt x="2997" y="767"/>
                  </a:cubicBezTo>
                  <a:cubicBezTo>
                    <a:pt x="2994" y="761"/>
                    <a:pt x="2989" y="749"/>
                    <a:pt x="2981" y="731"/>
                  </a:cubicBezTo>
                  <a:cubicBezTo>
                    <a:pt x="2862" y="448"/>
                    <a:pt x="2819" y="391"/>
                    <a:pt x="2758" y="375"/>
                  </a:cubicBezTo>
                  <a:cubicBezTo>
                    <a:pt x="2751" y="374"/>
                    <a:pt x="2743" y="373"/>
                    <a:pt x="2736" y="373"/>
                  </a:cubicBezTo>
                  <a:cubicBezTo>
                    <a:pt x="2713" y="373"/>
                    <a:pt x="2689" y="380"/>
                    <a:pt x="2673" y="392"/>
                  </a:cubicBezTo>
                  <a:cubicBezTo>
                    <a:pt x="2433" y="573"/>
                    <a:pt x="2058" y="752"/>
                    <a:pt x="1686" y="752"/>
                  </a:cubicBezTo>
                  <a:cubicBezTo>
                    <a:pt x="1596" y="752"/>
                    <a:pt x="1506" y="741"/>
                    <a:pt x="1418" y="718"/>
                  </a:cubicBezTo>
                  <a:cubicBezTo>
                    <a:pt x="775" y="545"/>
                    <a:pt x="652" y="384"/>
                    <a:pt x="527" y="59"/>
                  </a:cubicBezTo>
                  <a:cubicBezTo>
                    <a:pt x="513" y="23"/>
                    <a:pt x="480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059944" y="1062105"/>
              <a:ext cx="101154" cy="108073"/>
            </a:xfrm>
            <a:custGeom>
              <a:avLst/>
              <a:gdLst/>
              <a:ahLst/>
              <a:cxnLst/>
              <a:rect l="l" t="t" r="r" b="b"/>
              <a:pathLst>
                <a:path w="1345" h="1437" extrusionOk="0">
                  <a:moveTo>
                    <a:pt x="1344" y="0"/>
                  </a:moveTo>
                  <a:lnTo>
                    <a:pt x="1344" y="0"/>
                  </a:lnTo>
                  <a:cubicBezTo>
                    <a:pt x="1120" y="280"/>
                    <a:pt x="815" y="501"/>
                    <a:pt x="447" y="621"/>
                  </a:cubicBezTo>
                  <a:cubicBezTo>
                    <a:pt x="299" y="668"/>
                    <a:pt x="150" y="695"/>
                    <a:pt x="1" y="707"/>
                  </a:cubicBezTo>
                  <a:cubicBezTo>
                    <a:pt x="143" y="965"/>
                    <a:pt x="374" y="1397"/>
                    <a:pt x="362" y="1436"/>
                  </a:cubicBezTo>
                  <a:cubicBezTo>
                    <a:pt x="362" y="1436"/>
                    <a:pt x="1228" y="1085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053100" y="1055337"/>
              <a:ext cx="114992" cy="121535"/>
            </a:xfrm>
            <a:custGeom>
              <a:avLst/>
              <a:gdLst/>
              <a:ahLst/>
              <a:cxnLst/>
              <a:rect l="l" t="t" r="r" b="b"/>
              <a:pathLst>
                <a:path w="1529" h="1616" extrusionOk="0">
                  <a:moveTo>
                    <a:pt x="1294" y="373"/>
                  </a:moveTo>
                  <a:lnTo>
                    <a:pt x="1294" y="373"/>
                  </a:lnTo>
                  <a:cubicBezTo>
                    <a:pt x="1128" y="999"/>
                    <a:pt x="692" y="1299"/>
                    <a:pt x="506" y="1402"/>
                  </a:cubicBezTo>
                  <a:cubicBezTo>
                    <a:pt x="465" y="1308"/>
                    <a:pt x="386" y="1152"/>
                    <a:pt x="235" y="873"/>
                  </a:cubicBezTo>
                  <a:cubicBezTo>
                    <a:pt x="350" y="856"/>
                    <a:pt x="462" y="830"/>
                    <a:pt x="566" y="797"/>
                  </a:cubicBezTo>
                  <a:cubicBezTo>
                    <a:pt x="839" y="708"/>
                    <a:pt x="1086" y="563"/>
                    <a:pt x="1294" y="373"/>
                  </a:cubicBezTo>
                  <a:close/>
                  <a:moveTo>
                    <a:pt x="1436" y="1"/>
                  </a:moveTo>
                  <a:cubicBezTo>
                    <a:pt x="1410" y="1"/>
                    <a:pt x="1384" y="13"/>
                    <a:pt x="1367" y="34"/>
                  </a:cubicBezTo>
                  <a:cubicBezTo>
                    <a:pt x="1144" y="312"/>
                    <a:pt x="848" y="516"/>
                    <a:pt x="511" y="626"/>
                  </a:cubicBezTo>
                  <a:cubicBezTo>
                    <a:pt x="377" y="669"/>
                    <a:pt x="235" y="697"/>
                    <a:pt x="85" y="709"/>
                  </a:cubicBezTo>
                  <a:cubicBezTo>
                    <a:pt x="55" y="712"/>
                    <a:pt x="28" y="729"/>
                    <a:pt x="14" y="755"/>
                  </a:cubicBezTo>
                  <a:cubicBezTo>
                    <a:pt x="0" y="783"/>
                    <a:pt x="0" y="814"/>
                    <a:pt x="14" y="841"/>
                  </a:cubicBezTo>
                  <a:cubicBezTo>
                    <a:pt x="307" y="1376"/>
                    <a:pt x="356" y="1500"/>
                    <a:pt x="365" y="1527"/>
                  </a:cubicBezTo>
                  <a:cubicBezTo>
                    <a:pt x="365" y="1552"/>
                    <a:pt x="375" y="1575"/>
                    <a:pt x="393" y="1593"/>
                  </a:cubicBezTo>
                  <a:cubicBezTo>
                    <a:pt x="410" y="1608"/>
                    <a:pt x="431" y="1616"/>
                    <a:pt x="454" y="1616"/>
                  </a:cubicBezTo>
                  <a:cubicBezTo>
                    <a:pt x="465" y="1616"/>
                    <a:pt x="477" y="1614"/>
                    <a:pt x="488" y="1609"/>
                  </a:cubicBezTo>
                  <a:cubicBezTo>
                    <a:pt x="491" y="1608"/>
                    <a:pt x="500" y="1604"/>
                    <a:pt x="515" y="1598"/>
                  </a:cubicBezTo>
                  <a:cubicBezTo>
                    <a:pt x="671" y="1525"/>
                    <a:pt x="1415" y="1128"/>
                    <a:pt x="1526" y="100"/>
                  </a:cubicBezTo>
                  <a:cubicBezTo>
                    <a:pt x="1529" y="62"/>
                    <a:pt x="1507" y="24"/>
                    <a:pt x="1471" y="8"/>
                  </a:cubicBezTo>
                  <a:cubicBezTo>
                    <a:pt x="1460" y="3"/>
                    <a:pt x="1448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995418" y="938392"/>
              <a:ext cx="27075" cy="23766"/>
            </a:xfrm>
            <a:custGeom>
              <a:avLst/>
              <a:gdLst/>
              <a:ahLst/>
              <a:cxnLst/>
              <a:rect l="l" t="t" r="r" b="b"/>
              <a:pathLst>
                <a:path w="360" h="316" extrusionOk="0">
                  <a:moveTo>
                    <a:pt x="180" y="0"/>
                  </a:moveTo>
                  <a:cubicBezTo>
                    <a:pt x="150" y="0"/>
                    <a:pt x="121" y="8"/>
                    <a:pt x="95" y="25"/>
                  </a:cubicBezTo>
                  <a:cubicBezTo>
                    <a:pt x="22" y="71"/>
                    <a:pt x="0" y="169"/>
                    <a:pt x="47" y="243"/>
                  </a:cubicBezTo>
                  <a:cubicBezTo>
                    <a:pt x="77" y="290"/>
                    <a:pt x="128" y="316"/>
                    <a:pt x="180" y="316"/>
                  </a:cubicBezTo>
                  <a:cubicBezTo>
                    <a:pt x="209" y="316"/>
                    <a:pt x="239" y="308"/>
                    <a:pt x="265" y="291"/>
                  </a:cubicBezTo>
                  <a:cubicBezTo>
                    <a:pt x="339" y="244"/>
                    <a:pt x="359" y="145"/>
                    <a:pt x="313" y="73"/>
                  </a:cubicBezTo>
                  <a:cubicBezTo>
                    <a:pt x="283" y="26"/>
                    <a:pt x="232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908705" y="971482"/>
              <a:ext cx="23991" cy="21133"/>
            </a:xfrm>
            <a:custGeom>
              <a:avLst/>
              <a:gdLst/>
              <a:ahLst/>
              <a:cxnLst/>
              <a:rect l="l" t="t" r="r" b="b"/>
              <a:pathLst>
                <a:path w="319" h="281" extrusionOk="0">
                  <a:moveTo>
                    <a:pt x="159" y="0"/>
                  </a:moveTo>
                  <a:cubicBezTo>
                    <a:pt x="133" y="0"/>
                    <a:pt x="107" y="7"/>
                    <a:pt x="84" y="22"/>
                  </a:cubicBezTo>
                  <a:cubicBezTo>
                    <a:pt x="19" y="62"/>
                    <a:pt x="0" y="150"/>
                    <a:pt x="41" y="215"/>
                  </a:cubicBezTo>
                  <a:cubicBezTo>
                    <a:pt x="68" y="257"/>
                    <a:pt x="114" y="280"/>
                    <a:pt x="160" y="280"/>
                  </a:cubicBezTo>
                  <a:cubicBezTo>
                    <a:pt x="186" y="280"/>
                    <a:pt x="212" y="273"/>
                    <a:pt x="235" y="259"/>
                  </a:cubicBezTo>
                  <a:cubicBezTo>
                    <a:pt x="299" y="216"/>
                    <a:pt x="319" y="130"/>
                    <a:pt x="277" y="65"/>
                  </a:cubicBezTo>
                  <a:cubicBezTo>
                    <a:pt x="251" y="23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978571" y="874467"/>
              <a:ext cx="61445" cy="24894"/>
            </a:xfrm>
            <a:custGeom>
              <a:avLst/>
              <a:gdLst/>
              <a:ahLst/>
              <a:cxnLst/>
              <a:rect l="l" t="t" r="r" b="b"/>
              <a:pathLst>
                <a:path w="817" h="331" extrusionOk="0">
                  <a:moveTo>
                    <a:pt x="436" y="1"/>
                  </a:moveTo>
                  <a:cubicBezTo>
                    <a:pt x="417" y="1"/>
                    <a:pt x="397" y="1"/>
                    <a:pt x="377" y="3"/>
                  </a:cubicBezTo>
                  <a:cubicBezTo>
                    <a:pt x="203" y="20"/>
                    <a:pt x="81" y="107"/>
                    <a:pt x="42" y="180"/>
                  </a:cubicBezTo>
                  <a:cubicBezTo>
                    <a:pt x="0" y="252"/>
                    <a:pt x="27" y="306"/>
                    <a:pt x="75" y="322"/>
                  </a:cubicBezTo>
                  <a:cubicBezTo>
                    <a:pt x="93" y="328"/>
                    <a:pt x="113" y="330"/>
                    <a:pt x="134" y="330"/>
                  </a:cubicBezTo>
                  <a:cubicBezTo>
                    <a:pt x="169" y="330"/>
                    <a:pt x="208" y="323"/>
                    <a:pt x="246" y="319"/>
                  </a:cubicBezTo>
                  <a:cubicBezTo>
                    <a:pt x="305" y="309"/>
                    <a:pt x="366" y="300"/>
                    <a:pt x="420" y="296"/>
                  </a:cubicBezTo>
                  <a:cubicBezTo>
                    <a:pt x="473" y="291"/>
                    <a:pt x="535" y="287"/>
                    <a:pt x="595" y="286"/>
                  </a:cubicBezTo>
                  <a:cubicBezTo>
                    <a:pt x="656" y="283"/>
                    <a:pt x="718" y="283"/>
                    <a:pt x="763" y="258"/>
                  </a:cubicBezTo>
                  <a:cubicBezTo>
                    <a:pt x="805" y="233"/>
                    <a:pt x="817" y="175"/>
                    <a:pt x="754" y="111"/>
                  </a:cubicBezTo>
                  <a:cubicBezTo>
                    <a:pt x="700" y="54"/>
                    <a:pt x="583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876442" y="918312"/>
              <a:ext cx="42868" cy="39935"/>
            </a:xfrm>
            <a:custGeom>
              <a:avLst/>
              <a:gdLst/>
              <a:ahLst/>
              <a:cxnLst/>
              <a:rect l="l" t="t" r="r" b="b"/>
              <a:pathLst>
                <a:path w="570" h="531" extrusionOk="0">
                  <a:moveTo>
                    <a:pt x="429" y="1"/>
                  </a:moveTo>
                  <a:cubicBezTo>
                    <a:pt x="354" y="1"/>
                    <a:pt x="250" y="37"/>
                    <a:pt x="156" y="123"/>
                  </a:cubicBezTo>
                  <a:cubicBezTo>
                    <a:pt x="42" y="230"/>
                    <a:pt x="1" y="359"/>
                    <a:pt x="9" y="434"/>
                  </a:cubicBezTo>
                  <a:cubicBezTo>
                    <a:pt x="15" y="501"/>
                    <a:pt x="47" y="530"/>
                    <a:pt x="82" y="530"/>
                  </a:cubicBezTo>
                  <a:cubicBezTo>
                    <a:pt x="89" y="530"/>
                    <a:pt x="96" y="529"/>
                    <a:pt x="103" y="527"/>
                  </a:cubicBezTo>
                  <a:cubicBezTo>
                    <a:pt x="147" y="512"/>
                    <a:pt x="183" y="471"/>
                    <a:pt x="221" y="433"/>
                  </a:cubicBezTo>
                  <a:cubicBezTo>
                    <a:pt x="259" y="395"/>
                    <a:pt x="296" y="356"/>
                    <a:pt x="332" y="324"/>
                  </a:cubicBezTo>
                  <a:cubicBezTo>
                    <a:pt x="365" y="292"/>
                    <a:pt x="406" y="257"/>
                    <a:pt x="448" y="224"/>
                  </a:cubicBezTo>
                  <a:cubicBezTo>
                    <a:pt x="488" y="188"/>
                    <a:pt x="532" y="154"/>
                    <a:pt x="551" y="112"/>
                  </a:cubicBezTo>
                  <a:cubicBezTo>
                    <a:pt x="569" y="70"/>
                    <a:pt x="548" y="19"/>
                    <a:pt x="472" y="6"/>
                  </a:cubicBezTo>
                  <a:cubicBezTo>
                    <a:pt x="459" y="3"/>
                    <a:pt x="44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7025199" y="977574"/>
              <a:ext cx="66183" cy="54601"/>
            </a:xfrm>
            <a:custGeom>
              <a:avLst/>
              <a:gdLst/>
              <a:ahLst/>
              <a:cxnLst/>
              <a:rect l="l" t="t" r="r" b="b"/>
              <a:pathLst>
                <a:path w="880" h="726" extrusionOk="0">
                  <a:moveTo>
                    <a:pt x="542" y="1"/>
                  </a:moveTo>
                  <a:cubicBezTo>
                    <a:pt x="493" y="1"/>
                    <a:pt x="448" y="31"/>
                    <a:pt x="426" y="77"/>
                  </a:cubicBezTo>
                  <a:cubicBezTo>
                    <a:pt x="382" y="175"/>
                    <a:pt x="273" y="359"/>
                    <a:pt x="56" y="475"/>
                  </a:cubicBezTo>
                  <a:cubicBezTo>
                    <a:pt x="3" y="505"/>
                    <a:pt x="1" y="580"/>
                    <a:pt x="45" y="622"/>
                  </a:cubicBezTo>
                  <a:cubicBezTo>
                    <a:pt x="98" y="670"/>
                    <a:pt x="184" y="725"/>
                    <a:pt x="289" y="725"/>
                  </a:cubicBezTo>
                  <a:cubicBezTo>
                    <a:pt x="379" y="725"/>
                    <a:pt x="483" y="685"/>
                    <a:pt x="591" y="565"/>
                  </a:cubicBezTo>
                  <a:cubicBezTo>
                    <a:pt x="880" y="248"/>
                    <a:pt x="716" y="32"/>
                    <a:pt x="565" y="3"/>
                  </a:cubicBezTo>
                  <a:cubicBezTo>
                    <a:pt x="558" y="2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7018957" y="970805"/>
              <a:ext cx="71673" cy="68063"/>
            </a:xfrm>
            <a:custGeom>
              <a:avLst/>
              <a:gdLst/>
              <a:ahLst/>
              <a:cxnLst/>
              <a:rect l="l" t="t" r="r" b="b"/>
              <a:pathLst>
                <a:path w="953" h="905" extrusionOk="0">
                  <a:moveTo>
                    <a:pt x="625" y="181"/>
                  </a:moveTo>
                  <a:cubicBezTo>
                    <a:pt x="627" y="181"/>
                    <a:pt x="630" y="181"/>
                    <a:pt x="632" y="181"/>
                  </a:cubicBezTo>
                  <a:cubicBezTo>
                    <a:pt x="669" y="190"/>
                    <a:pt x="717" y="221"/>
                    <a:pt x="735" y="276"/>
                  </a:cubicBezTo>
                  <a:cubicBezTo>
                    <a:pt x="763" y="361"/>
                    <a:pt x="720" y="475"/>
                    <a:pt x="610" y="596"/>
                  </a:cubicBezTo>
                  <a:cubicBezTo>
                    <a:pt x="522" y="692"/>
                    <a:pt x="442" y="726"/>
                    <a:pt x="370" y="726"/>
                  </a:cubicBezTo>
                  <a:cubicBezTo>
                    <a:pt x="297" y="726"/>
                    <a:pt x="233" y="690"/>
                    <a:pt x="181" y="646"/>
                  </a:cubicBezTo>
                  <a:cubicBezTo>
                    <a:pt x="421" y="517"/>
                    <a:pt x="540" y="315"/>
                    <a:pt x="591" y="206"/>
                  </a:cubicBezTo>
                  <a:cubicBezTo>
                    <a:pt x="595" y="196"/>
                    <a:pt x="603" y="188"/>
                    <a:pt x="612" y="185"/>
                  </a:cubicBezTo>
                  <a:cubicBezTo>
                    <a:pt x="616" y="182"/>
                    <a:pt x="621" y="181"/>
                    <a:pt x="625" y="181"/>
                  </a:cubicBezTo>
                  <a:close/>
                  <a:moveTo>
                    <a:pt x="626" y="1"/>
                  </a:moveTo>
                  <a:cubicBezTo>
                    <a:pt x="543" y="1"/>
                    <a:pt x="466" y="50"/>
                    <a:pt x="429" y="130"/>
                  </a:cubicBezTo>
                  <a:cubicBezTo>
                    <a:pt x="389" y="219"/>
                    <a:pt x="290" y="383"/>
                    <a:pt x="97" y="488"/>
                  </a:cubicBezTo>
                  <a:cubicBezTo>
                    <a:pt x="47" y="515"/>
                    <a:pt x="15" y="561"/>
                    <a:pt x="9" y="618"/>
                  </a:cubicBezTo>
                  <a:cubicBezTo>
                    <a:pt x="1" y="679"/>
                    <a:pt x="24" y="740"/>
                    <a:pt x="68" y="779"/>
                  </a:cubicBezTo>
                  <a:cubicBezTo>
                    <a:pt x="150" y="853"/>
                    <a:pt x="256" y="905"/>
                    <a:pt x="372" y="905"/>
                  </a:cubicBezTo>
                  <a:cubicBezTo>
                    <a:pt x="428" y="905"/>
                    <a:pt x="486" y="893"/>
                    <a:pt x="546" y="865"/>
                  </a:cubicBezTo>
                  <a:cubicBezTo>
                    <a:pt x="611" y="835"/>
                    <a:pt x="677" y="787"/>
                    <a:pt x="743" y="715"/>
                  </a:cubicBezTo>
                  <a:cubicBezTo>
                    <a:pt x="952" y="483"/>
                    <a:pt x="935" y="305"/>
                    <a:pt x="907" y="219"/>
                  </a:cubicBezTo>
                  <a:cubicBezTo>
                    <a:pt x="870" y="110"/>
                    <a:pt x="776" y="26"/>
                    <a:pt x="667" y="5"/>
                  </a:cubicBezTo>
                  <a:cubicBezTo>
                    <a:pt x="653" y="2"/>
                    <a:pt x="639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939089" y="938768"/>
              <a:ext cx="58737" cy="89873"/>
            </a:xfrm>
            <a:custGeom>
              <a:avLst/>
              <a:gdLst/>
              <a:ahLst/>
              <a:cxnLst/>
              <a:rect l="l" t="t" r="r" b="b"/>
              <a:pathLst>
                <a:path w="781" h="1195" extrusionOk="0">
                  <a:moveTo>
                    <a:pt x="208" y="0"/>
                  </a:moveTo>
                  <a:cubicBezTo>
                    <a:pt x="197" y="0"/>
                    <a:pt x="187" y="2"/>
                    <a:pt x="176" y="6"/>
                  </a:cubicBezTo>
                  <a:cubicBezTo>
                    <a:pt x="132" y="24"/>
                    <a:pt x="107" y="74"/>
                    <a:pt x="124" y="121"/>
                  </a:cubicBezTo>
                  <a:lnTo>
                    <a:pt x="289" y="566"/>
                  </a:lnTo>
                  <a:cubicBezTo>
                    <a:pt x="289" y="567"/>
                    <a:pt x="278" y="592"/>
                    <a:pt x="278" y="593"/>
                  </a:cubicBezTo>
                  <a:lnTo>
                    <a:pt x="144" y="648"/>
                  </a:lnTo>
                  <a:cubicBezTo>
                    <a:pt x="90" y="671"/>
                    <a:pt x="46" y="714"/>
                    <a:pt x="23" y="769"/>
                  </a:cubicBezTo>
                  <a:cubicBezTo>
                    <a:pt x="0" y="824"/>
                    <a:pt x="0" y="884"/>
                    <a:pt x="23" y="939"/>
                  </a:cubicBezTo>
                  <a:cubicBezTo>
                    <a:pt x="89" y="1098"/>
                    <a:pt x="244" y="1194"/>
                    <a:pt x="408" y="1194"/>
                  </a:cubicBezTo>
                  <a:cubicBezTo>
                    <a:pt x="461" y="1194"/>
                    <a:pt x="515" y="1184"/>
                    <a:pt x="567" y="1163"/>
                  </a:cubicBezTo>
                  <a:lnTo>
                    <a:pt x="712" y="1109"/>
                  </a:lnTo>
                  <a:cubicBezTo>
                    <a:pt x="714" y="1107"/>
                    <a:pt x="715" y="1107"/>
                    <a:pt x="718" y="1106"/>
                  </a:cubicBezTo>
                  <a:cubicBezTo>
                    <a:pt x="760" y="1086"/>
                    <a:pt x="780" y="1037"/>
                    <a:pt x="765" y="991"/>
                  </a:cubicBezTo>
                  <a:cubicBezTo>
                    <a:pt x="750" y="955"/>
                    <a:pt x="716" y="933"/>
                    <a:pt x="680" y="933"/>
                  </a:cubicBezTo>
                  <a:cubicBezTo>
                    <a:pt x="669" y="933"/>
                    <a:pt x="659" y="935"/>
                    <a:pt x="649" y="939"/>
                  </a:cubicBezTo>
                  <a:lnTo>
                    <a:pt x="501" y="995"/>
                  </a:lnTo>
                  <a:cubicBezTo>
                    <a:pt x="471" y="1007"/>
                    <a:pt x="439" y="1013"/>
                    <a:pt x="408" y="1013"/>
                  </a:cubicBezTo>
                  <a:cubicBezTo>
                    <a:pt x="314" y="1013"/>
                    <a:pt x="226" y="959"/>
                    <a:pt x="189" y="868"/>
                  </a:cubicBezTo>
                  <a:cubicBezTo>
                    <a:pt x="184" y="856"/>
                    <a:pt x="186" y="844"/>
                    <a:pt x="189" y="837"/>
                  </a:cubicBezTo>
                  <a:cubicBezTo>
                    <a:pt x="193" y="825"/>
                    <a:pt x="203" y="818"/>
                    <a:pt x="214" y="813"/>
                  </a:cubicBezTo>
                  <a:lnTo>
                    <a:pt x="347" y="758"/>
                  </a:lnTo>
                  <a:cubicBezTo>
                    <a:pt x="399" y="738"/>
                    <a:pt x="435" y="700"/>
                    <a:pt x="456" y="650"/>
                  </a:cubicBezTo>
                  <a:cubicBezTo>
                    <a:pt x="475" y="602"/>
                    <a:pt x="475" y="549"/>
                    <a:pt x="458" y="504"/>
                  </a:cubicBezTo>
                  <a:lnTo>
                    <a:pt x="293" y="58"/>
                  </a:lnTo>
                  <a:cubicBezTo>
                    <a:pt x="278" y="22"/>
                    <a:pt x="244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7176061" y="841451"/>
              <a:ext cx="36852" cy="48659"/>
            </a:xfrm>
            <a:custGeom>
              <a:avLst/>
              <a:gdLst/>
              <a:ahLst/>
              <a:cxnLst/>
              <a:rect l="l" t="t" r="r" b="b"/>
              <a:pathLst>
                <a:path w="490" h="647" extrusionOk="0">
                  <a:moveTo>
                    <a:pt x="278" y="0"/>
                  </a:moveTo>
                  <a:cubicBezTo>
                    <a:pt x="245" y="0"/>
                    <a:pt x="214" y="19"/>
                    <a:pt x="198" y="50"/>
                  </a:cubicBezTo>
                  <a:lnTo>
                    <a:pt x="13" y="423"/>
                  </a:lnTo>
                  <a:cubicBezTo>
                    <a:pt x="2" y="445"/>
                    <a:pt x="1" y="473"/>
                    <a:pt x="11" y="497"/>
                  </a:cubicBezTo>
                  <a:cubicBezTo>
                    <a:pt x="22" y="522"/>
                    <a:pt x="42" y="541"/>
                    <a:pt x="67" y="548"/>
                  </a:cubicBezTo>
                  <a:lnTo>
                    <a:pt x="363" y="642"/>
                  </a:lnTo>
                  <a:cubicBezTo>
                    <a:pt x="372" y="645"/>
                    <a:pt x="381" y="646"/>
                    <a:pt x="389" y="646"/>
                  </a:cubicBezTo>
                  <a:cubicBezTo>
                    <a:pt x="403" y="646"/>
                    <a:pt x="415" y="643"/>
                    <a:pt x="427" y="637"/>
                  </a:cubicBezTo>
                  <a:cubicBezTo>
                    <a:pt x="449" y="629"/>
                    <a:pt x="467" y="609"/>
                    <a:pt x="474" y="580"/>
                  </a:cubicBezTo>
                  <a:cubicBezTo>
                    <a:pt x="490" y="534"/>
                    <a:pt x="463" y="484"/>
                    <a:pt x="416" y="469"/>
                  </a:cubicBezTo>
                  <a:lnTo>
                    <a:pt x="220" y="407"/>
                  </a:lnTo>
                  <a:lnTo>
                    <a:pt x="358" y="129"/>
                  </a:lnTo>
                  <a:cubicBezTo>
                    <a:pt x="380" y="85"/>
                    <a:pt x="361" y="32"/>
                    <a:pt x="317" y="10"/>
                  </a:cubicBezTo>
                  <a:cubicBezTo>
                    <a:pt x="305" y="3"/>
                    <a:pt x="291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7205692" y="893118"/>
              <a:ext cx="69341" cy="67386"/>
            </a:xfrm>
            <a:custGeom>
              <a:avLst/>
              <a:gdLst/>
              <a:ahLst/>
              <a:cxnLst/>
              <a:rect l="l" t="t" r="r" b="b"/>
              <a:pathLst>
                <a:path w="922" h="896" extrusionOk="0">
                  <a:moveTo>
                    <a:pt x="457" y="178"/>
                  </a:moveTo>
                  <a:cubicBezTo>
                    <a:pt x="471" y="178"/>
                    <a:pt x="486" y="179"/>
                    <a:pt x="500" y="182"/>
                  </a:cubicBezTo>
                  <a:cubicBezTo>
                    <a:pt x="572" y="192"/>
                    <a:pt x="634" y="230"/>
                    <a:pt x="677" y="287"/>
                  </a:cubicBezTo>
                  <a:cubicBezTo>
                    <a:pt x="718" y="346"/>
                    <a:pt x="737" y="415"/>
                    <a:pt x="727" y="487"/>
                  </a:cubicBezTo>
                  <a:cubicBezTo>
                    <a:pt x="714" y="559"/>
                    <a:pt x="678" y="621"/>
                    <a:pt x="620" y="663"/>
                  </a:cubicBezTo>
                  <a:cubicBezTo>
                    <a:pt x="573" y="697"/>
                    <a:pt x="517" y="715"/>
                    <a:pt x="460" y="715"/>
                  </a:cubicBezTo>
                  <a:cubicBezTo>
                    <a:pt x="446" y="715"/>
                    <a:pt x="433" y="714"/>
                    <a:pt x="419" y="712"/>
                  </a:cubicBezTo>
                  <a:cubicBezTo>
                    <a:pt x="349" y="702"/>
                    <a:pt x="287" y="664"/>
                    <a:pt x="244" y="607"/>
                  </a:cubicBezTo>
                  <a:cubicBezTo>
                    <a:pt x="200" y="549"/>
                    <a:pt x="184" y="479"/>
                    <a:pt x="194" y="408"/>
                  </a:cubicBezTo>
                  <a:cubicBezTo>
                    <a:pt x="205" y="337"/>
                    <a:pt x="242" y="274"/>
                    <a:pt x="299" y="232"/>
                  </a:cubicBezTo>
                  <a:cubicBezTo>
                    <a:pt x="315" y="219"/>
                    <a:pt x="330" y="211"/>
                    <a:pt x="348" y="203"/>
                  </a:cubicBezTo>
                  <a:cubicBezTo>
                    <a:pt x="382" y="187"/>
                    <a:pt x="419" y="178"/>
                    <a:pt x="457" y="178"/>
                  </a:cubicBezTo>
                  <a:close/>
                  <a:moveTo>
                    <a:pt x="459" y="0"/>
                  </a:moveTo>
                  <a:cubicBezTo>
                    <a:pt x="367" y="0"/>
                    <a:pt x="274" y="29"/>
                    <a:pt x="194" y="88"/>
                  </a:cubicBezTo>
                  <a:cubicBezTo>
                    <a:pt x="99" y="158"/>
                    <a:pt x="36" y="264"/>
                    <a:pt x="18" y="381"/>
                  </a:cubicBezTo>
                  <a:cubicBezTo>
                    <a:pt x="0" y="499"/>
                    <a:pt x="29" y="618"/>
                    <a:pt x="101" y="713"/>
                  </a:cubicBezTo>
                  <a:cubicBezTo>
                    <a:pt x="172" y="810"/>
                    <a:pt x="276" y="872"/>
                    <a:pt x="394" y="891"/>
                  </a:cubicBezTo>
                  <a:cubicBezTo>
                    <a:pt x="416" y="894"/>
                    <a:pt x="438" y="895"/>
                    <a:pt x="460" y="895"/>
                  </a:cubicBezTo>
                  <a:cubicBezTo>
                    <a:pt x="524" y="895"/>
                    <a:pt x="588" y="882"/>
                    <a:pt x="647" y="854"/>
                  </a:cubicBezTo>
                  <a:cubicBezTo>
                    <a:pt x="675" y="841"/>
                    <a:pt x="702" y="825"/>
                    <a:pt x="728" y="808"/>
                  </a:cubicBezTo>
                  <a:cubicBezTo>
                    <a:pt x="823" y="737"/>
                    <a:pt x="885" y="632"/>
                    <a:pt x="904" y="514"/>
                  </a:cubicBezTo>
                  <a:cubicBezTo>
                    <a:pt x="922" y="396"/>
                    <a:pt x="893" y="277"/>
                    <a:pt x="821" y="182"/>
                  </a:cubicBezTo>
                  <a:cubicBezTo>
                    <a:pt x="732" y="63"/>
                    <a:pt x="596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7360014" y="1075492"/>
              <a:ext cx="405519" cy="621515"/>
            </a:xfrm>
            <a:custGeom>
              <a:avLst/>
              <a:gdLst/>
              <a:ahLst/>
              <a:cxnLst/>
              <a:rect l="l" t="t" r="r" b="b"/>
              <a:pathLst>
                <a:path w="5392" h="8264" extrusionOk="0">
                  <a:moveTo>
                    <a:pt x="582" y="0"/>
                  </a:moveTo>
                  <a:cubicBezTo>
                    <a:pt x="251" y="0"/>
                    <a:pt x="1" y="12"/>
                    <a:pt x="1" y="12"/>
                  </a:cubicBezTo>
                  <a:lnTo>
                    <a:pt x="4535" y="8263"/>
                  </a:lnTo>
                  <a:cubicBezTo>
                    <a:pt x="5139" y="7154"/>
                    <a:pt x="5391" y="5233"/>
                    <a:pt x="5231" y="4684"/>
                  </a:cubicBezTo>
                  <a:cubicBezTo>
                    <a:pt x="4706" y="2880"/>
                    <a:pt x="2526" y="453"/>
                    <a:pt x="2113" y="192"/>
                  </a:cubicBezTo>
                  <a:cubicBezTo>
                    <a:pt x="1859" y="31"/>
                    <a:pt x="1115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7359789" y="1070303"/>
              <a:ext cx="411235" cy="629111"/>
            </a:xfrm>
            <a:custGeom>
              <a:avLst/>
              <a:gdLst/>
              <a:ahLst/>
              <a:cxnLst/>
              <a:rect l="l" t="t" r="r" b="b"/>
              <a:pathLst>
                <a:path w="5468" h="8365" extrusionOk="0">
                  <a:moveTo>
                    <a:pt x="576" y="0"/>
                  </a:moveTo>
                  <a:cubicBezTo>
                    <a:pt x="264" y="0"/>
                    <a:pt x="26" y="11"/>
                    <a:pt x="1" y="11"/>
                  </a:cubicBezTo>
                  <a:lnTo>
                    <a:pt x="7" y="151"/>
                  </a:lnTo>
                  <a:cubicBezTo>
                    <a:pt x="138" y="144"/>
                    <a:pt x="332" y="139"/>
                    <a:pt x="551" y="139"/>
                  </a:cubicBezTo>
                  <a:cubicBezTo>
                    <a:pt x="1116" y="139"/>
                    <a:pt x="1846" y="174"/>
                    <a:pt x="2078" y="321"/>
                  </a:cubicBezTo>
                  <a:cubicBezTo>
                    <a:pt x="2443" y="550"/>
                    <a:pt x="4643" y="2976"/>
                    <a:pt x="5167" y="4773"/>
                  </a:cubicBezTo>
                  <a:cubicBezTo>
                    <a:pt x="5312" y="5270"/>
                    <a:pt x="5089" y="7174"/>
                    <a:pt x="4477" y="8298"/>
                  </a:cubicBezTo>
                  <a:lnTo>
                    <a:pt x="4599" y="8365"/>
                  </a:lnTo>
                  <a:cubicBezTo>
                    <a:pt x="5210" y="7243"/>
                    <a:pt x="5468" y="5307"/>
                    <a:pt x="5301" y="4733"/>
                  </a:cubicBezTo>
                  <a:cubicBezTo>
                    <a:pt x="4778" y="2942"/>
                    <a:pt x="2621" y="498"/>
                    <a:pt x="2152" y="202"/>
                  </a:cubicBezTo>
                  <a:cubicBezTo>
                    <a:pt x="1882" y="32"/>
                    <a:pt x="1118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6583667" y="1134604"/>
              <a:ext cx="931595" cy="756738"/>
            </a:xfrm>
            <a:custGeom>
              <a:avLst/>
              <a:gdLst/>
              <a:ahLst/>
              <a:cxnLst/>
              <a:rect l="l" t="t" r="r" b="b"/>
              <a:pathLst>
                <a:path w="12387" h="10062" extrusionOk="0">
                  <a:moveTo>
                    <a:pt x="1049" y="0"/>
                  </a:moveTo>
                  <a:cubicBezTo>
                    <a:pt x="763" y="0"/>
                    <a:pt x="524" y="224"/>
                    <a:pt x="508" y="511"/>
                  </a:cubicBezTo>
                  <a:lnTo>
                    <a:pt x="431" y="1853"/>
                  </a:lnTo>
                  <a:lnTo>
                    <a:pt x="21" y="8856"/>
                  </a:lnTo>
                  <a:cubicBezTo>
                    <a:pt x="1" y="9155"/>
                    <a:pt x="229" y="9412"/>
                    <a:pt x="529" y="9430"/>
                  </a:cubicBezTo>
                  <a:lnTo>
                    <a:pt x="11308" y="10061"/>
                  </a:lnTo>
                  <a:cubicBezTo>
                    <a:pt x="11318" y="10061"/>
                    <a:pt x="11328" y="10061"/>
                    <a:pt x="11338" y="10061"/>
                  </a:cubicBezTo>
                  <a:cubicBezTo>
                    <a:pt x="11625" y="10061"/>
                    <a:pt x="11865" y="9839"/>
                    <a:pt x="11881" y="9550"/>
                  </a:cubicBezTo>
                  <a:lnTo>
                    <a:pt x="11972" y="8012"/>
                  </a:lnTo>
                  <a:lnTo>
                    <a:pt x="12370" y="1205"/>
                  </a:lnTo>
                  <a:cubicBezTo>
                    <a:pt x="12387" y="905"/>
                    <a:pt x="12159" y="649"/>
                    <a:pt x="11860" y="632"/>
                  </a:cubicBezTo>
                  <a:lnTo>
                    <a:pt x="1081" y="1"/>
                  </a:lnTo>
                  <a:cubicBezTo>
                    <a:pt x="1070" y="1"/>
                    <a:pt x="1060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579531" y="1130468"/>
              <a:ext cx="939793" cy="764860"/>
            </a:xfrm>
            <a:custGeom>
              <a:avLst/>
              <a:gdLst/>
              <a:ahLst/>
              <a:cxnLst/>
              <a:rect l="l" t="t" r="r" b="b"/>
              <a:pathLst>
                <a:path w="12496" h="10170" extrusionOk="0">
                  <a:moveTo>
                    <a:pt x="1103" y="107"/>
                  </a:moveTo>
                  <a:cubicBezTo>
                    <a:pt x="1113" y="107"/>
                    <a:pt x="1122" y="108"/>
                    <a:pt x="1131" y="108"/>
                  </a:cubicBezTo>
                  <a:lnTo>
                    <a:pt x="11910" y="739"/>
                  </a:lnTo>
                  <a:cubicBezTo>
                    <a:pt x="12179" y="756"/>
                    <a:pt x="12386" y="986"/>
                    <a:pt x="12370" y="1256"/>
                  </a:cubicBezTo>
                  <a:lnTo>
                    <a:pt x="11883" y="9602"/>
                  </a:lnTo>
                  <a:cubicBezTo>
                    <a:pt x="11867" y="9861"/>
                    <a:pt x="11653" y="10063"/>
                    <a:pt x="11397" y="10063"/>
                  </a:cubicBezTo>
                  <a:cubicBezTo>
                    <a:pt x="11386" y="10063"/>
                    <a:pt x="11375" y="10062"/>
                    <a:pt x="11365" y="10062"/>
                  </a:cubicBezTo>
                  <a:lnTo>
                    <a:pt x="586" y="9432"/>
                  </a:lnTo>
                  <a:cubicBezTo>
                    <a:pt x="318" y="9416"/>
                    <a:pt x="112" y="9184"/>
                    <a:pt x="128" y="8914"/>
                  </a:cubicBezTo>
                  <a:lnTo>
                    <a:pt x="613" y="569"/>
                  </a:lnTo>
                  <a:cubicBezTo>
                    <a:pt x="622" y="438"/>
                    <a:pt x="679" y="319"/>
                    <a:pt x="777" y="232"/>
                  </a:cubicBezTo>
                  <a:cubicBezTo>
                    <a:pt x="869" y="151"/>
                    <a:pt x="984" y="107"/>
                    <a:pt x="1103" y="107"/>
                  </a:cubicBezTo>
                  <a:close/>
                  <a:moveTo>
                    <a:pt x="1098" y="1"/>
                  </a:moveTo>
                  <a:cubicBezTo>
                    <a:pt x="954" y="1"/>
                    <a:pt x="816" y="54"/>
                    <a:pt x="707" y="151"/>
                  </a:cubicBezTo>
                  <a:cubicBezTo>
                    <a:pt x="589" y="258"/>
                    <a:pt x="518" y="403"/>
                    <a:pt x="508" y="563"/>
                  </a:cubicBezTo>
                  <a:lnTo>
                    <a:pt x="21" y="8908"/>
                  </a:lnTo>
                  <a:cubicBezTo>
                    <a:pt x="1" y="9236"/>
                    <a:pt x="253" y="9519"/>
                    <a:pt x="581" y="9538"/>
                  </a:cubicBezTo>
                  <a:lnTo>
                    <a:pt x="11360" y="10168"/>
                  </a:lnTo>
                  <a:cubicBezTo>
                    <a:pt x="11372" y="10170"/>
                    <a:pt x="11383" y="10170"/>
                    <a:pt x="11395" y="10170"/>
                  </a:cubicBezTo>
                  <a:cubicBezTo>
                    <a:pt x="11707" y="10170"/>
                    <a:pt x="11971" y="9925"/>
                    <a:pt x="11990" y="9608"/>
                  </a:cubicBezTo>
                  <a:lnTo>
                    <a:pt x="12477" y="1263"/>
                  </a:lnTo>
                  <a:cubicBezTo>
                    <a:pt x="12496" y="934"/>
                    <a:pt x="12245" y="652"/>
                    <a:pt x="11917" y="632"/>
                  </a:cubicBezTo>
                  <a:lnTo>
                    <a:pt x="1137" y="2"/>
                  </a:lnTo>
                  <a:cubicBezTo>
                    <a:pt x="1124" y="1"/>
                    <a:pt x="1111" y="1"/>
                    <a:pt x="1098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6575394" y="1126482"/>
              <a:ext cx="948141" cy="772832"/>
            </a:xfrm>
            <a:custGeom>
              <a:avLst/>
              <a:gdLst/>
              <a:ahLst/>
              <a:cxnLst/>
              <a:rect l="l" t="t" r="r" b="b"/>
              <a:pathLst>
                <a:path w="12607" h="10276" extrusionOk="0">
                  <a:moveTo>
                    <a:pt x="1154" y="215"/>
                  </a:moveTo>
                  <a:cubicBezTo>
                    <a:pt x="1164" y="215"/>
                    <a:pt x="1174" y="215"/>
                    <a:pt x="1184" y="216"/>
                  </a:cubicBezTo>
                  <a:lnTo>
                    <a:pt x="11963" y="846"/>
                  </a:lnTo>
                  <a:cubicBezTo>
                    <a:pt x="12202" y="861"/>
                    <a:pt x="12387" y="1067"/>
                    <a:pt x="12372" y="1307"/>
                  </a:cubicBezTo>
                  <a:lnTo>
                    <a:pt x="11885" y="9652"/>
                  </a:lnTo>
                  <a:cubicBezTo>
                    <a:pt x="11871" y="9882"/>
                    <a:pt x="11681" y="10063"/>
                    <a:pt x="11452" y="10063"/>
                  </a:cubicBezTo>
                  <a:cubicBezTo>
                    <a:pt x="11443" y="10063"/>
                    <a:pt x="11433" y="10062"/>
                    <a:pt x="11424" y="10062"/>
                  </a:cubicBezTo>
                  <a:lnTo>
                    <a:pt x="645" y="9432"/>
                  </a:lnTo>
                  <a:cubicBezTo>
                    <a:pt x="406" y="9417"/>
                    <a:pt x="221" y="9211"/>
                    <a:pt x="236" y="8971"/>
                  </a:cubicBezTo>
                  <a:lnTo>
                    <a:pt x="723" y="626"/>
                  </a:lnTo>
                  <a:cubicBezTo>
                    <a:pt x="730" y="509"/>
                    <a:pt x="781" y="403"/>
                    <a:pt x="869" y="325"/>
                  </a:cubicBezTo>
                  <a:cubicBezTo>
                    <a:pt x="948" y="255"/>
                    <a:pt x="1048" y="215"/>
                    <a:pt x="1154" y="215"/>
                  </a:cubicBezTo>
                  <a:close/>
                  <a:moveTo>
                    <a:pt x="1158" y="0"/>
                  </a:moveTo>
                  <a:cubicBezTo>
                    <a:pt x="999" y="0"/>
                    <a:pt x="847" y="59"/>
                    <a:pt x="727" y="165"/>
                  </a:cubicBezTo>
                  <a:cubicBezTo>
                    <a:pt x="598" y="280"/>
                    <a:pt x="521" y="439"/>
                    <a:pt x="511" y="613"/>
                  </a:cubicBezTo>
                  <a:lnTo>
                    <a:pt x="22" y="8957"/>
                  </a:lnTo>
                  <a:cubicBezTo>
                    <a:pt x="1" y="9314"/>
                    <a:pt x="274" y="9624"/>
                    <a:pt x="632" y="9644"/>
                  </a:cubicBezTo>
                  <a:lnTo>
                    <a:pt x="11411" y="10274"/>
                  </a:lnTo>
                  <a:cubicBezTo>
                    <a:pt x="11424" y="10275"/>
                    <a:pt x="11437" y="10275"/>
                    <a:pt x="11450" y="10275"/>
                  </a:cubicBezTo>
                  <a:cubicBezTo>
                    <a:pt x="11791" y="10275"/>
                    <a:pt x="12078" y="10010"/>
                    <a:pt x="12098" y="9663"/>
                  </a:cubicBezTo>
                  <a:lnTo>
                    <a:pt x="12586" y="1318"/>
                  </a:lnTo>
                  <a:cubicBezTo>
                    <a:pt x="12607" y="961"/>
                    <a:pt x="12333" y="653"/>
                    <a:pt x="11975" y="632"/>
                  </a:cubicBezTo>
                  <a:lnTo>
                    <a:pt x="1197" y="1"/>
                  </a:lnTo>
                  <a:cubicBezTo>
                    <a:pt x="1184" y="1"/>
                    <a:pt x="1171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7019183" y="1309383"/>
              <a:ext cx="143045" cy="163501"/>
            </a:xfrm>
            <a:custGeom>
              <a:avLst/>
              <a:gdLst/>
              <a:ahLst/>
              <a:cxnLst/>
              <a:rect l="l" t="t" r="r" b="b"/>
              <a:pathLst>
                <a:path w="1902" h="2174" extrusionOk="0">
                  <a:moveTo>
                    <a:pt x="1861" y="1"/>
                  </a:moveTo>
                  <a:cubicBezTo>
                    <a:pt x="780" y="120"/>
                    <a:pt x="1" y="1093"/>
                    <a:pt x="120" y="2174"/>
                  </a:cubicBezTo>
                  <a:lnTo>
                    <a:pt x="501" y="2131"/>
                  </a:lnTo>
                  <a:cubicBezTo>
                    <a:pt x="491" y="2044"/>
                    <a:pt x="488" y="1956"/>
                    <a:pt x="493" y="1866"/>
                  </a:cubicBezTo>
                  <a:cubicBezTo>
                    <a:pt x="537" y="1078"/>
                    <a:pt x="1144" y="460"/>
                    <a:pt x="1901" y="370"/>
                  </a:cubicBezTo>
                  <a:lnTo>
                    <a:pt x="1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7019258" y="1305021"/>
              <a:ext cx="147557" cy="172225"/>
            </a:xfrm>
            <a:custGeom>
              <a:avLst/>
              <a:gdLst/>
              <a:ahLst/>
              <a:cxnLst/>
              <a:rect l="l" t="t" r="r" b="b"/>
              <a:pathLst>
                <a:path w="1962" h="2290" extrusionOk="0">
                  <a:moveTo>
                    <a:pt x="1808" y="122"/>
                  </a:moveTo>
                  <a:lnTo>
                    <a:pt x="1835" y="377"/>
                  </a:lnTo>
                  <a:cubicBezTo>
                    <a:pt x="1065" y="496"/>
                    <a:pt x="478" y="1135"/>
                    <a:pt x="433" y="1921"/>
                  </a:cubicBezTo>
                  <a:cubicBezTo>
                    <a:pt x="428" y="1989"/>
                    <a:pt x="431" y="2061"/>
                    <a:pt x="437" y="2139"/>
                  </a:cubicBezTo>
                  <a:lnTo>
                    <a:pt x="169" y="2168"/>
                  </a:lnTo>
                  <a:cubicBezTo>
                    <a:pt x="131" y="1680"/>
                    <a:pt x="276" y="1204"/>
                    <a:pt x="583" y="821"/>
                  </a:cubicBezTo>
                  <a:cubicBezTo>
                    <a:pt x="891" y="437"/>
                    <a:pt x="1324" y="190"/>
                    <a:pt x="1808" y="122"/>
                  </a:cubicBezTo>
                  <a:close/>
                  <a:moveTo>
                    <a:pt x="1858" y="0"/>
                  </a:moveTo>
                  <a:cubicBezTo>
                    <a:pt x="1856" y="0"/>
                    <a:pt x="1854" y="1"/>
                    <a:pt x="1852" y="1"/>
                  </a:cubicBezTo>
                  <a:cubicBezTo>
                    <a:pt x="1314" y="60"/>
                    <a:pt x="831" y="325"/>
                    <a:pt x="493" y="748"/>
                  </a:cubicBezTo>
                  <a:cubicBezTo>
                    <a:pt x="156" y="1169"/>
                    <a:pt x="1" y="1699"/>
                    <a:pt x="61" y="2237"/>
                  </a:cubicBezTo>
                  <a:cubicBezTo>
                    <a:pt x="64" y="2265"/>
                    <a:pt x="88" y="2287"/>
                    <a:pt x="115" y="2289"/>
                  </a:cubicBezTo>
                  <a:lnTo>
                    <a:pt x="124" y="2289"/>
                  </a:lnTo>
                  <a:lnTo>
                    <a:pt x="505" y="2248"/>
                  </a:lnTo>
                  <a:cubicBezTo>
                    <a:pt x="536" y="2243"/>
                    <a:pt x="560" y="2214"/>
                    <a:pt x="556" y="2183"/>
                  </a:cubicBezTo>
                  <a:cubicBezTo>
                    <a:pt x="547" y="2090"/>
                    <a:pt x="543" y="2006"/>
                    <a:pt x="548" y="1927"/>
                  </a:cubicBezTo>
                  <a:cubicBezTo>
                    <a:pt x="592" y="1179"/>
                    <a:pt x="1163" y="573"/>
                    <a:pt x="1906" y="484"/>
                  </a:cubicBezTo>
                  <a:cubicBezTo>
                    <a:pt x="1937" y="480"/>
                    <a:pt x="1961" y="452"/>
                    <a:pt x="1957" y="421"/>
                  </a:cubicBezTo>
                  <a:lnTo>
                    <a:pt x="1916" y="51"/>
                  </a:lnTo>
                  <a:cubicBezTo>
                    <a:pt x="1912" y="21"/>
                    <a:pt x="1887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7028207" y="1469722"/>
              <a:ext cx="163501" cy="134997"/>
            </a:xfrm>
            <a:custGeom>
              <a:avLst/>
              <a:gdLst/>
              <a:ahLst/>
              <a:cxnLst/>
              <a:rect l="l" t="t" r="r" b="b"/>
              <a:pathLst>
                <a:path w="2174" h="1795" extrusionOk="0">
                  <a:moveTo>
                    <a:pt x="381" y="0"/>
                  </a:moveTo>
                  <a:lnTo>
                    <a:pt x="0" y="42"/>
                  </a:lnTo>
                  <a:cubicBezTo>
                    <a:pt x="111" y="1049"/>
                    <a:pt x="964" y="1794"/>
                    <a:pt x="1955" y="1794"/>
                  </a:cubicBezTo>
                  <a:cubicBezTo>
                    <a:pt x="2027" y="1794"/>
                    <a:pt x="2100" y="1790"/>
                    <a:pt x="2173" y="1782"/>
                  </a:cubicBezTo>
                  <a:lnTo>
                    <a:pt x="2133" y="1417"/>
                  </a:lnTo>
                  <a:cubicBezTo>
                    <a:pt x="2074" y="1423"/>
                    <a:pt x="2015" y="1427"/>
                    <a:pt x="1956" y="1427"/>
                  </a:cubicBezTo>
                  <a:cubicBezTo>
                    <a:pt x="1930" y="1427"/>
                    <a:pt x="1904" y="1426"/>
                    <a:pt x="1879" y="1424"/>
                  </a:cubicBezTo>
                  <a:cubicBezTo>
                    <a:pt x="1086" y="1379"/>
                    <a:pt x="463" y="763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023845" y="1465360"/>
              <a:ext cx="172601" cy="143722"/>
            </a:xfrm>
            <a:custGeom>
              <a:avLst/>
              <a:gdLst/>
              <a:ahLst/>
              <a:cxnLst/>
              <a:rect l="l" t="t" r="r" b="b"/>
              <a:pathLst>
                <a:path w="2295" h="1911" extrusionOk="0">
                  <a:moveTo>
                    <a:pt x="390" y="121"/>
                  </a:moveTo>
                  <a:cubicBezTo>
                    <a:pt x="500" y="901"/>
                    <a:pt x="1142" y="1494"/>
                    <a:pt x="1933" y="1539"/>
                  </a:cubicBezTo>
                  <a:cubicBezTo>
                    <a:pt x="1960" y="1541"/>
                    <a:pt x="1988" y="1542"/>
                    <a:pt x="2016" y="1542"/>
                  </a:cubicBezTo>
                  <a:cubicBezTo>
                    <a:pt x="2056" y="1542"/>
                    <a:pt x="2097" y="1540"/>
                    <a:pt x="2140" y="1537"/>
                  </a:cubicBezTo>
                  <a:lnTo>
                    <a:pt x="2167" y="1788"/>
                  </a:lnTo>
                  <a:cubicBezTo>
                    <a:pt x="2115" y="1793"/>
                    <a:pt x="2062" y="1795"/>
                    <a:pt x="2010" y="1795"/>
                  </a:cubicBezTo>
                  <a:cubicBezTo>
                    <a:pt x="1578" y="1795"/>
                    <a:pt x="1162" y="1650"/>
                    <a:pt x="820" y="1374"/>
                  </a:cubicBezTo>
                  <a:cubicBezTo>
                    <a:pt x="436" y="1067"/>
                    <a:pt x="189" y="634"/>
                    <a:pt x="121" y="150"/>
                  </a:cubicBezTo>
                  <a:lnTo>
                    <a:pt x="390" y="121"/>
                  </a:lnTo>
                  <a:close/>
                  <a:moveTo>
                    <a:pt x="442" y="1"/>
                  </a:moveTo>
                  <a:cubicBezTo>
                    <a:pt x="439" y="1"/>
                    <a:pt x="436" y="1"/>
                    <a:pt x="434" y="1"/>
                  </a:cubicBezTo>
                  <a:lnTo>
                    <a:pt x="53" y="43"/>
                  </a:lnTo>
                  <a:cubicBezTo>
                    <a:pt x="37" y="44"/>
                    <a:pt x="23" y="51"/>
                    <a:pt x="14" y="64"/>
                  </a:cubicBezTo>
                  <a:cubicBezTo>
                    <a:pt x="3" y="76"/>
                    <a:pt x="0" y="91"/>
                    <a:pt x="1" y="106"/>
                  </a:cubicBezTo>
                  <a:cubicBezTo>
                    <a:pt x="60" y="645"/>
                    <a:pt x="325" y="1127"/>
                    <a:pt x="748" y="1466"/>
                  </a:cubicBezTo>
                  <a:cubicBezTo>
                    <a:pt x="1080" y="1730"/>
                    <a:pt x="1477" y="1882"/>
                    <a:pt x="1894" y="1907"/>
                  </a:cubicBezTo>
                  <a:cubicBezTo>
                    <a:pt x="1936" y="1909"/>
                    <a:pt x="1979" y="1910"/>
                    <a:pt x="2022" y="1910"/>
                  </a:cubicBezTo>
                  <a:cubicBezTo>
                    <a:pt x="2093" y="1910"/>
                    <a:pt x="2166" y="1907"/>
                    <a:pt x="2240" y="1901"/>
                  </a:cubicBezTo>
                  <a:cubicBezTo>
                    <a:pt x="2271" y="1896"/>
                    <a:pt x="2295" y="1867"/>
                    <a:pt x="2290" y="1836"/>
                  </a:cubicBezTo>
                  <a:lnTo>
                    <a:pt x="2250" y="1471"/>
                  </a:lnTo>
                  <a:cubicBezTo>
                    <a:pt x="2247" y="1442"/>
                    <a:pt x="2222" y="1420"/>
                    <a:pt x="2194" y="1420"/>
                  </a:cubicBezTo>
                  <a:cubicBezTo>
                    <a:pt x="2191" y="1420"/>
                    <a:pt x="2189" y="1420"/>
                    <a:pt x="2187" y="1420"/>
                  </a:cubicBezTo>
                  <a:cubicBezTo>
                    <a:pt x="2129" y="1426"/>
                    <a:pt x="2075" y="1429"/>
                    <a:pt x="2024" y="1429"/>
                  </a:cubicBezTo>
                  <a:cubicBezTo>
                    <a:pt x="1996" y="1429"/>
                    <a:pt x="1968" y="1428"/>
                    <a:pt x="1942" y="1426"/>
                  </a:cubicBezTo>
                  <a:cubicBezTo>
                    <a:pt x="1185" y="1383"/>
                    <a:pt x="579" y="806"/>
                    <a:pt x="498" y="53"/>
                  </a:cubicBezTo>
                  <a:cubicBezTo>
                    <a:pt x="496" y="38"/>
                    <a:pt x="489" y="23"/>
                    <a:pt x="477" y="14"/>
                  </a:cubicBezTo>
                  <a:cubicBezTo>
                    <a:pt x="467" y="5"/>
                    <a:pt x="455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159065" y="1308405"/>
              <a:ext cx="164704" cy="295340"/>
            </a:xfrm>
            <a:custGeom>
              <a:avLst/>
              <a:gdLst/>
              <a:ahLst/>
              <a:cxnLst/>
              <a:rect l="l" t="t" r="r" b="b"/>
              <a:pathLst>
                <a:path w="2190" h="3927" extrusionOk="0">
                  <a:moveTo>
                    <a:pt x="219" y="1"/>
                  </a:moveTo>
                  <a:cubicBezTo>
                    <a:pt x="147" y="1"/>
                    <a:pt x="74" y="5"/>
                    <a:pt x="1" y="13"/>
                  </a:cubicBezTo>
                  <a:lnTo>
                    <a:pt x="41" y="382"/>
                  </a:lnTo>
                  <a:cubicBezTo>
                    <a:pt x="109" y="375"/>
                    <a:pt x="177" y="370"/>
                    <a:pt x="246" y="370"/>
                  </a:cubicBezTo>
                  <a:cubicBezTo>
                    <a:pt x="271" y="370"/>
                    <a:pt x="297" y="370"/>
                    <a:pt x="322" y="372"/>
                  </a:cubicBezTo>
                  <a:cubicBezTo>
                    <a:pt x="1204" y="423"/>
                    <a:pt x="1879" y="1180"/>
                    <a:pt x="1828" y="2062"/>
                  </a:cubicBezTo>
                  <a:cubicBezTo>
                    <a:pt x="1783" y="2858"/>
                    <a:pt x="1162" y="3482"/>
                    <a:pt x="393" y="3560"/>
                  </a:cubicBezTo>
                  <a:lnTo>
                    <a:pt x="432" y="3926"/>
                  </a:lnTo>
                  <a:cubicBezTo>
                    <a:pt x="1244" y="3837"/>
                    <a:pt x="1884" y="3267"/>
                    <a:pt x="2103" y="2532"/>
                  </a:cubicBezTo>
                  <a:cubicBezTo>
                    <a:pt x="2139" y="2410"/>
                    <a:pt x="2164" y="2282"/>
                    <a:pt x="2178" y="2152"/>
                  </a:cubicBezTo>
                  <a:cubicBezTo>
                    <a:pt x="2189" y="2022"/>
                    <a:pt x="2188" y="1889"/>
                    <a:pt x="2174" y="1753"/>
                  </a:cubicBezTo>
                  <a:cubicBezTo>
                    <a:pt x="2062" y="746"/>
                    <a:pt x="121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154402" y="1304118"/>
              <a:ext cx="173955" cy="304440"/>
            </a:xfrm>
            <a:custGeom>
              <a:avLst/>
              <a:gdLst/>
              <a:ahLst/>
              <a:cxnLst/>
              <a:rect l="l" t="t" r="r" b="b"/>
              <a:pathLst>
                <a:path w="2313" h="4048" extrusionOk="0">
                  <a:moveTo>
                    <a:pt x="278" y="115"/>
                  </a:moveTo>
                  <a:cubicBezTo>
                    <a:pt x="1239" y="115"/>
                    <a:pt x="2069" y="840"/>
                    <a:pt x="2178" y="1816"/>
                  </a:cubicBezTo>
                  <a:cubicBezTo>
                    <a:pt x="2191" y="1946"/>
                    <a:pt x="2193" y="2078"/>
                    <a:pt x="2182" y="2205"/>
                  </a:cubicBezTo>
                  <a:cubicBezTo>
                    <a:pt x="2169" y="2329"/>
                    <a:pt x="2146" y="2453"/>
                    <a:pt x="2110" y="2573"/>
                  </a:cubicBezTo>
                  <a:cubicBezTo>
                    <a:pt x="1896" y="3291"/>
                    <a:pt x="1285" y="3816"/>
                    <a:pt x="545" y="3920"/>
                  </a:cubicBezTo>
                  <a:lnTo>
                    <a:pt x="518" y="3669"/>
                  </a:lnTo>
                  <a:cubicBezTo>
                    <a:pt x="1305" y="3563"/>
                    <a:pt x="1903" y="2922"/>
                    <a:pt x="1948" y="2123"/>
                  </a:cubicBezTo>
                  <a:cubicBezTo>
                    <a:pt x="2000" y="1209"/>
                    <a:pt x="1301" y="425"/>
                    <a:pt x="387" y="372"/>
                  </a:cubicBezTo>
                  <a:cubicBezTo>
                    <a:pt x="356" y="370"/>
                    <a:pt x="324" y="369"/>
                    <a:pt x="292" y="369"/>
                  </a:cubicBezTo>
                  <a:cubicBezTo>
                    <a:pt x="247" y="369"/>
                    <a:pt x="202" y="371"/>
                    <a:pt x="154" y="375"/>
                  </a:cubicBezTo>
                  <a:lnTo>
                    <a:pt x="125" y="121"/>
                  </a:lnTo>
                  <a:cubicBezTo>
                    <a:pt x="176" y="117"/>
                    <a:pt x="227" y="115"/>
                    <a:pt x="278" y="115"/>
                  </a:cubicBezTo>
                  <a:close/>
                  <a:moveTo>
                    <a:pt x="283" y="0"/>
                  </a:moveTo>
                  <a:cubicBezTo>
                    <a:pt x="208" y="0"/>
                    <a:pt x="133" y="4"/>
                    <a:pt x="57" y="13"/>
                  </a:cubicBezTo>
                  <a:lnTo>
                    <a:pt x="0" y="19"/>
                  </a:lnTo>
                  <a:lnTo>
                    <a:pt x="54" y="504"/>
                  </a:lnTo>
                  <a:lnTo>
                    <a:pt x="111" y="497"/>
                  </a:lnTo>
                  <a:cubicBezTo>
                    <a:pt x="179" y="490"/>
                    <a:pt x="243" y="486"/>
                    <a:pt x="306" y="486"/>
                  </a:cubicBezTo>
                  <a:cubicBezTo>
                    <a:pt x="332" y="486"/>
                    <a:pt x="357" y="487"/>
                    <a:pt x="382" y="488"/>
                  </a:cubicBezTo>
                  <a:cubicBezTo>
                    <a:pt x="1232" y="538"/>
                    <a:pt x="1883" y="1268"/>
                    <a:pt x="1834" y="2117"/>
                  </a:cubicBezTo>
                  <a:cubicBezTo>
                    <a:pt x="1789" y="2878"/>
                    <a:pt x="1208" y="3485"/>
                    <a:pt x="450" y="3562"/>
                  </a:cubicBezTo>
                  <a:lnTo>
                    <a:pt x="392" y="3568"/>
                  </a:lnTo>
                  <a:lnTo>
                    <a:pt x="444" y="4048"/>
                  </a:lnTo>
                  <a:lnTo>
                    <a:pt x="504" y="4041"/>
                  </a:lnTo>
                  <a:cubicBezTo>
                    <a:pt x="1316" y="3951"/>
                    <a:pt x="1991" y="3388"/>
                    <a:pt x="2224" y="2605"/>
                  </a:cubicBezTo>
                  <a:cubicBezTo>
                    <a:pt x="2262" y="2477"/>
                    <a:pt x="2288" y="2346"/>
                    <a:pt x="2299" y="2214"/>
                  </a:cubicBezTo>
                  <a:cubicBezTo>
                    <a:pt x="2312" y="2079"/>
                    <a:pt x="2311" y="1941"/>
                    <a:pt x="2296" y="1804"/>
                  </a:cubicBezTo>
                  <a:cubicBezTo>
                    <a:pt x="2181" y="769"/>
                    <a:pt x="130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6848616" y="1335780"/>
              <a:ext cx="134321" cy="477868"/>
            </a:xfrm>
            <a:custGeom>
              <a:avLst/>
              <a:gdLst/>
              <a:ahLst/>
              <a:cxnLst/>
              <a:rect l="l" t="t" r="r" b="b"/>
              <a:pathLst>
                <a:path w="1786" h="6354" extrusionOk="0">
                  <a:moveTo>
                    <a:pt x="363" y="1"/>
                  </a:moveTo>
                  <a:lnTo>
                    <a:pt x="0" y="6272"/>
                  </a:lnTo>
                  <a:lnTo>
                    <a:pt x="1423" y="6354"/>
                  </a:lnTo>
                  <a:lnTo>
                    <a:pt x="1785" y="84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6844330" y="1331493"/>
              <a:ext cx="143045" cy="486593"/>
            </a:xfrm>
            <a:custGeom>
              <a:avLst/>
              <a:gdLst/>
              <a:ahLst/>
              <a:cxnLst/>
              <a:rect l="l" t="t" r="r" b="b"/>
              <a:pathLst>
                <a:path w="1902" h="6470" extrusionOk="0">
                  <a:moveTo>
                    <a:pt x="474" y="119"/>
                  </a:moveTo>
                  <a:lnTo>
                    <a:pt x="1781" y="195"/>
                  </a:lnTo>
                  <a:lnTo>
                    <a:pt x="1425" y="6350"/>
                  </a:lnTo>
                  <a:lnTo>
                    <a:pt x="118" y="6275"/>
                  </a:lnTo>
                  <a:lnTo>
                    <a:pt x="474" y="119"/>
                  </a:lnTo>
                  <a:close/>
                  <a:moveTo>
                    <a:pt x="422" y="1"/>
                  </a:moveTo>
                  <a:cubicBezTo>
                    <a:pt x="390" y="1"/>
                    <a:pt x="364" y="24"/>
                    <a:pt x="363" y="56"/>
                  </a:cubicBezTo>
                  <a:lnTo>
                    <a:pt x="1" y="6327"/>
                  </a:lnTo>
                  <a:cubicBezTo>
                    <a:pt x="0" y="6359"/>
                    <a:pt x="23" y="6386"/>
                    <a:pt x="55" y="6387"/>
                  </a:cubicBezTo>
                  <a:lnTo>
                    <a:pt x="1477" y="6469"/>
                  </a:lnTo>
                  <a:cubicBezTo>
                    <a:pt x="1478" y="6469"/>
                    <a:pt x="1478" y="6469"/>
                    <a:pt x="1479" y="6469"/>
                  </a:cubicBezTo>
                  <a:cubicBezTo>
                    <a:pt x="1509" y="6469"/>
                    <a:pt x="1536" y="6446"/>
                    <a:pt x="1538" y="6414"/>
                  </a:cubicBezTo>
                  <a:lnTo>
                    <a:pt x="1900" y="144"/>
                  </a:lnTo>
                  <a:cubicBezTo>
                    <a:pt x="1901" y="112"/>
                    <a:pt x="1879" y="84"/>
                    <a:pt x="1845" y="83"/>
                  </a:cubicBezTo>
                  <a:lnTo>
                    <a:pt x="424" y="1"/>
                  </a:lnTo>
                  <a:cubicBezTo>
                    <a:pt x="423" y="1"/>
                    <a:pt x="422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001359" y="1517252"/>
              <a:ext cx="123716" cy="305192"/>
            </a:xfrm>
            <a:custGeom>
              <a:avLst/>
              <a:gdLst/>
              <a:ahLst/>
              <a:cxnLst/>
              <a:rect l="l" t="t" r="r" b="b"/>
              <a:pathLst>
                <a:path w="1645" h="4058" extrusionOk="0">
                  <a:moveTo>
                    <a:pt x="230" y="0"/>
                  </a:moveTo>
                  <a:lnTo>
                    <a:pt x="0" y="3975"/>
                  </a:lnTo>
                  <a:lnTo>
                    <a:pt x="1415" y="4057"/>
                  </a:lnTo>
                  <a:lnTo>
                    <a:pt x="1644" y="8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96997" y="1512965"/>
              <a:ext cx="132516" cy="313916"/>
            </a:xfrm>
            <a:custGeom>
              <a:avLst/>
              <a:gdLst/>
              <a:ahLst/>
              <a:cxnLst/>
              <a:rect l="l" t="t" r="r" b="b"/>
              <a:pathLst>
                <a:path w="1762" h="4174" extrusionOk="0">
                  <a:moveTo>
                    <a:pt x="343" y="119"/>
                  </a:moveTo>
                  <a:lnTo>
                    <a:pt x="1641" y="194"/>
                  </a:lnTo>
                  <a:lnTo>
                    <a:pt x="1418" y="4055"/>
                  </a:lnTo>
                  <a:lnTo>
                    <a:pt x="119" y="3979"/>
                  </a:lnTo>
                  <a:lnTo>
                    <a:pt x="343" y="119"/>
                  </a:lnTo>
                  <a:close/>
                  <a:moveTo>
                    <a:pt x="290" y="0"/>
                  </a:moveTo>
                  <a:cubicBezTo>
                    <a:pt x="258" y="0"/>
                    <a:pt x="232" y="24"/>
                    <a:pt x="230" y="55"/>
                  </a:cubicBezTo>
                  <a:lnTo>
                    <a:pt x="1" y="4030"/>
                  </a:lnTo>
                  <a:cubicBezTo>
                    <a:pt x="0" y="4062"/>
                    <a:pt x="23" y="4090"/>
                    <a:pt x="56" y="4091"/>
                  </a:cubicBezTo>
                  <a:lnTo>
                    <a:pt x="1470" y="4173"/>
                  </a:lnTo>
                  <a:cubicBezTo>
                    <a:pt x="1470" y="4173"/>
                    <a:pt x="1471" y="4173"/>
                    <a:pt x="1472" y="4173"/>
                  </a:cubicBezTo>
                  <a:cubicBezTo>
                    <a:pt x="1502" y="4173"/>
                    <a:pt x="1528" y="4150"/>
                    <a:pt x="1531" y="4118"/>
                  </a:cubicBezTo>
                  <a:lnTo>
                    <a:pt x="1760" y="144"/>
                  </a:lnTo>
                  <a:cubicBezTo>
                    <a:pt x="1761" y="111"/>
                    <a:pt x="1738" y="83"/>
                    <a:pt x="1706" y="82"/>
                  </a:cubicBezTo>
                  <a:lnTo>
                    <a:pt x="292" y="0"/>
                  </a:lnTo>
                  <a:cubicBezTo>
                    <a:pt x="291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151845" y="1656082"/>
              <a:ext cx="116346" cy="175083"/>
            </a:xfrm>
            <a:custGeom>
              <a:avLst/>
              <a:gdLst/>
              <a:ahLst/>
              <a:cxnLst/>
              <a:rect l="l" t="t" r="r" b="b"/>
              <a:pathLst>
                <a:path w="1547" h="2328" extrusionOk="0">
                  <a:moveTo>
                    <a:pt x="130" y="1"/>
                  </a:moveTo>
                  <a:lnTo>
                    <a:pt x="0" y="2245"/>
                  </a:lnTo>
                  <a:lnTo>
                    <a:pt x="1417" y="2327"/>
                  </a:lnTo>
                  <a:lnTo>
                    <a:pt x="1546" y="8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147333" y="1651720"/>
              <a:ext cx="125296" cy="183807"/>
            </a:xfrm>
            <a:custGeom>
              <a:avLst/>
              <a:gdLst/>
              <a:ahLst/>
              <a:cxnLst/>
              <a:rect l="l" t="t" r="r" b="b"/>
              <a:pathLst>
                <a:path w="1666" h="2444" extrusionOk="0">
                  <a:moveTo>
                    <a:pt x="245" y="120"/>
                  </a:moveTo>
                  <a:lnTo>
                    <a:pt x="1546" y="195"/>
                  </a:lnTo>
                  <a:lnTo>
                    <a:pt x="1423" y="2325"/>
                  </a:lnTo>
                  <a:lnTo>
                    <a:pt x="122" y="2251"/>
                  </a:lnTo>
                  <a:lnTo>
                    <a:pt x="245" y="120"/>
                  </a:lnTo>
                  <a:close/>
                  <a:moveTo>
                    <a:pt x="191" y="1"/>
                  </a:moveTo>
                  <a:cubicBezTo>
                    <a:pt x="160" y="1"/>
                    <a:pt x="134" y="23"/>
                    <a:pt x="132" y="56"/>
                  </a:cubicBezTo>
                  <a:lnTo>
                    <a:pt x="2" y="2300"/>
                  </a:lnTo>
                  <a:cubicBezTo>
                    <a:pt x="1" y="2334"/>
                    <a:pt x="25" y="2361"/>
                    <a:pt x="57" y="2362"/>
                  </a:cubicBezTo>
                  <a:lnTo>
                    <a:pt x="1474" y="2444"/>
                  </a:lnTo>
                  <a:cubicBezTo>
                    <a:pt x="1475" y="2444"/>
                    <a:pt x="1476" y="2444"/>
                    <a:pt x="1477" y="2444"/>
                  </a:cubicBezTo>
                  <a:cubicBezTo>
                    <a:pt x="1508" y="2444"/>
                    <a:pt x="1534" y="2420"/>
                    <a:pt x="1535" y="2389"/>
                  </a:cubicBezTo>
                  <a:lnTo>
                    <a:pt x="1664" y="144"/>
                  </a:lnTo>
                  <a:cubicBezTo>
                    <a:pt x="1665" y="111"/>
                    <a:pt x="1643" y="84"/>
                    <a:pt x="1609" y="83"/>
                  </a:cubicBezTo>
                  <a:lnTo>
                    <a:pt x="193" y="1"/>
                  </a:lnTo>
                  <a:cubicBezTo>
                    <a:pt x="192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6839742" y="1335253"/>
              <a:ext cx="133343" cy="467114"/>
            </a:xfrm>
            <a:custGeom>
              <a:avLst/>
              <a:gdLst/>
              <a:ahLst/>
              <a:cxnLst/>
              <a:rect l="l" t="t" r="r" b="b"/>
              <a:pathLst>
                <a:path w="1773" h="6211" extrusionOk="0">
                  <a:moveTo>
                    <a:pt x="355" y="0"/>
                  </a:moveTo>
                  <a:lnTo>
                    <a:pt x="1" y="6129"/>
                  </a:lnTo>
                  <a:lnTo>
                    <a:pt x="1418" y="6211"/>
                  </a:lnTo>
                  <a:lnTo>
                    <a:pt x="1772" y="8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6835305" y="1330816"/>
              <a:ext cx="142368" cy="476214"/>
            </a:xfrm>
            <a:custGeom>
              <a:avLst/>
              <a:gdLst/>
              <a:ahLst/>
              <a:cxnLst/>
              <a:rect l="l" t="t" r="r" b="b"/>
              <a:pathLst>
                <a:path w="1893" h="6332" extrusionOk="0">
                  <a:moveTo>
                    <a:pt x="470" y="122"/>
                  </a:moveTo>
                  <a:lnTo>
                    <a:pt x="1772" y="196"/>
                  </a:lnTo>
                  <a:lnTo>
                    <a:pt x="1425" y="6209"/>
                  </a:lnTo>
                  <a:lnTo>
                    <a:pt x="122" y="6135"/>
                  </a:lnTo>
                  <a:lnTo>
                    <a:pt x="470" y="122"/>
                  </a:lnTo>
                  <a:close/>
                  <a:moveTo>
                    <a:pt x="361" y="0"/>
                  </a:moveTo>
                  <a:lnTo>
                    <a:pt x="1" y="6244"/>
                  </a:lnTo>
                  <a:lnTo>
                    <a:pt x="1533" y="6332"/>
                  </a:lnTo>
                  <a:lnTo>
                    <a:pt x="1893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991883" y="1516650"/>
              <a:ext cx="123340" cy="294513"/>
            </a:xfrm>
            <a:custGeom>
              <a:avLst/>
              <a:gdLst/>
              <a:ahLst/>
              <a:cxnLst/>
              <a:rect l="l" t="t" r="r" b="b"/>
              <a:pathLst>
                <a:path w="1640" h="3916" extrusionOk="0">
                  <a:moveTo>
                    <a:pt x="222" y="0"/>
                  </a:moveTo>
                  <a:lnTo>
                    <a:pt x="1" y="3834"/>
                  </a:lnTo>
                  <a:lnTo>
                    <a:pt x="1417" y="3916"/>
                  </a:lnTo>
                  <a:lnTo>
                    <a:pt x="1639" y="8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839968" y="1335404"/>
              <a:ext cx="133268" cy="467114"/>
            </a:xfrm>
            <a:custGeom>
              <a:avLst/>
              <a:gdLst/>
              <a:ahLst/>
              <a:cxnLst/>
              <a:rect l="l" t="t" r="r" b="b"/>
              <a:pathLst>
                <a:path w="1772" h="6211" extrusionOk="0">
                  <a:moveTo>
                    <a:pt x="354" y="0"/>
                  </a:moveTo>
                  <a:lnTo>
                    <a:pt x="0" y="6129"/>
                  </a:lnTo>
                  <a:lnTo>
                    <a:pt x="1417" y="6211"/>
                  </a:lnTo>
                  <a:lnTo>
                    <a:pt x="1772" y="8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835380" y="1330967"/>
              <a:ext cx="142142" cy="475763"/>
            </a:xfrm>
            <a:custGeom>
              <a:avLst/>
              <a:gdLst/>
              <a:ahLst/>
              <a:cxnLst/>
              <a:rect l="l" t="t" r="r" b="b"/>
              <a:pathLst>
                <a:path w="1890" h="6326" extrusionOk="0">
                  <a:moveTo>
                    <a:pt x="469" y="120"/>
                  </a:moveTo>
                  <a:lnTo>
                    <a:pt x="1771" y="194"/>
                  </a:lnTo>
                  <a:lnTo>
                    <a:pt x="1424" y="6207"/>
                  </a:lnTo>
                  <a:lnTo>
                    <a:pt x="121" y="6133"/>
                  </a:lnTo>
                  <a:lnTo>
                    <a:pt x="469" y="120"/>
                  </a:lnTo>
                  <a:close/>
                  <a:moveTo>
                    <a:pt x="415" y="0"/>
                  </a:moveTo>
                  <a:cubicBezTo>
                    <a:pt x="384" y="0"/>
                    <a:pt x="357" y="23"/>
                    <a:pt x="356" y="54"/>
                  </a:cubicBezTo>
                  <a:lnTo>
                    <a:pt x="2" y="6183"/>
                  </a:lnTo>
                  <a:cubicBezTo>
                    <a:pt x="1" y="6216"/>
                    <a:pt x="24" y="6243"/>
                    <a:pt x="56" y="6244"/>
                  </a:cubicBezTo>
                  <a:lnTo>
                    <a:pt x="1473" y="6326"/>
                  </a:lnTo>
                  <a:cubicBezTo>
                    <a:pt x="1475" y="6326"/>
                    <a:pt x="1477" y="6326"/>
                    <a:pt x="1479" y="6326"/>
                  </a:cubicBezTo>
                  <a:cubicBezTo>
                    <a:pt x="1509" y="6326"/>
                    <a:pt x="1533" y="6302"/>
                    <a:pt x="1534" y="6271"/>
                  </a:cubicBezTo>
                  <a:lnTo>
                    <a:pt x="1889" y="142"/>
                  </a:lnTo>
                  <a:cubicBezTo>
                    <a:pt x="1890" y="110"/>
                    <a:pt x="1866" y="83"/>
                    <a:pt x="1834" y="82"/>
                  </a:cubicBezTo>
                  <a:lnTo>
                    <a:pt x="417" y="0"/>
                  </a:lnTo>
                  <a:cubicBezTo>
                    <a:pt x="416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6671131" y="1242449"/>
              <a:ext cx="139059" cy="561048"/>
            </a:xfrm>
            <a:custGeom>
              <a:avLst/>
              <a:gdLst/>
              <a:ahLst/>
              <a:cxnLst/>
              <a:rect l="l" t="t" r="r" b="b"/>
              <a:pathLst>
                <a:path w="1849" h="7460" extrusionOk="0">
                  <a:moveTo>
                    <a:pt x="427" y="0"/>
                  </a:moveTo>
                  <a:lnTo>
                    <a:pt x="0" y="7377"/>
                  </a:lnTo>
                  <a:lnTo>
                    <a:pt x="1422" y="7459"/>
                  </a:lnTo>
                  <a:lnTo>
                    <a:pt x="1849" y="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6667897" y="1239215"/>
              <a:ext cx="145752" cy="567441"/>
            </a:xfrm>
            <a:custGeom>
              <a:avLst/>
              <a:gdLst/>
              <a:ahLst/>
              <a:cxnLst/>
              <a:rect l="l" t="t" r="r" b="b"/>
              <a:pathLst>
                <a:path w="1938" h="7545" extrusionOk="0">
                  <a:moveTo>
                    <a:pt x="511" y="88"/>
                  </a:moveTo>
                  <a:lnTo>
                    <a:pt x="1848" y="166"/>
                  </a:lnTo>
                  <a:lnTo>
                    <a:pt x="1426" y="7456"/>
                  </a:lnTo>
                  <a:lnTo>
                    <a:pt x="90" y="7379"/>
                  </a:lnTo>
                  <a:lnTo>
                    <a:pt x="511" y="88"/>
                  </a:lnTo>
                  <a:close/>
                  <a:moveTo>
                    <a:pt x="472" y="1"/>
                  </a:moveTo>
                  <a:cubicBezTo>
                    <a:pt x="449" y="1"/>
                    <a:pt x="429" y="18"/>
                    <a:pt x="428" y="41"/>
                  </a:cubicBezTo>
                  <a:lnTo>
                    <a:pt x="2" y="7417"/>
                  </a:lnTo>
                  <a:cubicBezTo>
                    <a:pt x="1" y="7441"/>
                    <a:pt x="18" y="7462"/>
                    <a:pt x="42" y="7463"/>
                  </a:cubicBezTo>
                  <a:lnTo>
                    <a:pt x="1464" y="7545"/>
                  </a:lnTo>
                  <a:cubicBezTo>
                    <a:pt x="1465" y="7545"/>
                    <a:pt x="1467" y="7545"/>
                    <a:pt x="1468" y="7545"/>
                  </a:cubicBezTo>
                  <a:cubicBezTo>
                    <a:pt x="1490" y="7545"/>
                    <a:pt x="1508" y="7528"/>
                    <a:pt x="1509" y="7504"/>
                  </a:cubicBezTo>
                  <a:lnTo>
                    <a:pt x="1936" y="129"/>
                  </a:lnTo>
                  <a:cubicBezTo>
                    <a:pt x="1937" y="105"/>
                    <a:pt x="1919" y="84"/>
                    <a:pt x="1896" y="83"/>
                  </a:cubicBezTo>
                  <a:lnTo>
                    <a:pt x="474" y="1"/>
                  </a:lnTo>
                  <a:cubicBezTo>
                    <a:pt x="473" y="1"/>
                    <a:pt x="473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6662332" y="1243201"/>
              <a:ext cx="137931" cy="548864"/>
            </a:xfrm>
            <a:custGeom>
              <a:avLst/>
              <a:gdLst/>
              <a:ahLst/>
              <a:cxnLst/>
              <a:rect l="l" t="t" r="r" b="b"/>
              <a:pathLst>
                <a:path w="1834" h="7298" extrusionOk="0">
                  <a:moveTo>
                    <a:pt x="417" y="1"/>
                  </a:moveTo>
                  <a:lnTo>
                    <a:pt x="0" y="7216"/>
                  </a:lnTo>
                  <a:lnTo>
                    <a:pt x="1417" y="7298"/>
                  </a:lnTo>
                  <a:lnTo>
                    <a:pt x="1834" y="83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6657820" y="1238764"/>
              <a:ext cx="147256" cy="558040"/>
            </a:xfrm>
            <a:custGeom>
              <a:avLst/>
              <a:gdLst/>
              <a:ahLst/>
              <a:cxnLst/>
              <a:rect l="l" t="t" r="r" b="b"/>
              <a:pathLst>
                <a:path w="1958" h="7420" extrusionOk="0">
                  <a:moveTo>
                    <a:pt x="531" y="122"/>
                  </a:moveTo>
                  <a:lnTo>
                    <a:pt x="1834" y="198"/>
                  </a:lnTo>
                  <a:lnTo>
                    <a:pt x="1424" y="7297"/>
                  </a:lnTo>
                  <a:lnTo>
                    <a:pt x="121" y="7223"/>
                  </a:lnTo>
                  <a:lnTo>
                    <a:pt x="531" y="122"/>
                  </a:lnTo>
                  <a:close/>
                  <a:moveTo>
                    <a:pt x="425" y="1"/>
                  </a:moveTo>
                  <a:lnTo>
                    <a:pt x="1" y="7332"/>
                  </a:lnTo>
                  <a:lnTo>
                    <a:pt x="1533" y="7420"/>
                  </a:lnTo>
                  <a:lnTo>
                    <a:pt x="1957" y="89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6991958" y="1516801"/>
              <a:ext cx="123340" cy="294437"/>
            </a:xfrm>
            <a:custGeom>
              <a:avLst/>
              <a:gdLst/>
              <a:ahLst/>
              <a:cxnLst/>
              <a:rect l="l" t="t" r="r" b="b"/>
              <a:pathLst>
                <a:path w="1640" h="3915" extrusionOk="0">
                  <a:moveTo>
                    <a:pt x="223" y="0"/>
                  </a:moveTo>
                  <a:lnTo>
                    <a:pt x="1" y="3833"/>
                  </a:lnTo>
                  <a:lnTo>
                    <a:pt x="1417" y="3915"/>
                  </a:lnTo>
                  <a:lnTo>
                    <a:pt x="1639" y="8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303460" y="1765206"/>
              <a:ext cx="110555" cy="75433"/>
            </a:xfrm>
            <a:custGeom>
              <a:avLst/>
              <a:gdLst/>
              <a:ahLst/>
              <a:cxnLst/>
              <a:rect l="l" t="t" r="r" b="b"/>
              <a:pathLst>
                <a:path w="1470" h="1003" extrusionOk="0">
                  <a:moveTo>
                    <a:pt x="53" y="1"/>
                  </a:moveTo>
                  <a:lnTo>
                    <a:pt x="0" y="920"/>
                  </a:lnTo>
                  <a:lnTo>
                    <a:pt x="1417" y="1002"/>
                  </a:lnTo>
                  <a:lnTo>
                    <a:pt x="1470" y="8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299098" y="1760919"/>
              <a:ext cx="119505" cy="84082"/>
            </a:xfrm>
            <a:custGeom>
              <a:avLst/>
              <a:gdLst/>
              <a:ahLst/>
              <a:cxnLst/>
              <a:rect l="l" t="t" r="r" b="b"/>
              <a:pathLst>
                <a:path w="1589" h="1118" extrusionOk="0">
                  <a:moveTo>
                    <a:pt x="166" y="120"/>
                  </a:moveTo>
                  <a:lnTo>
                    <a:pt x="1469" y="195"/>
                  </a:lnTo>
                  <a:lnTo>
                    <a:pt x="1422" y="999"/>
                  </a:lnTo>
                  <a:lnTo>
                    <a:pt x="120" y="924"/>
                  </a:lnTo>
                  <a:lnTo>
                    <a:pt x="166" y="120"/>
                  </a:lnTo>
                  <a:close/>
                  <a:moveTo>
                    <a:pt x="113" y="0"/>
                  </a:moveTo>
                  <a:cubicBezTo>
                    <a:pt x="82" y="0"/>
                    <a:pt x="56" y="23"/>
                    <a:pt x="54" y="54"/>
                  </a:cubicBezTo>
                  <a:lnTo>
                    <a:pt x="1" y="975"/>
                  </a:lnTo>
                  <a:cubicBezTo>
                    <a:pt x="0" y="1007"/>
                    <a:pt x="24" y="1034"/>
                    <a:pt x="56" y="1035"/>
                  </a:cubicBezTo>
                  <a:lnTo>
                    <a:pt x="1473" y="1117"/>
                  </a:lnTo>
                  <a:cubicBezTo>
                    <a:pt x="1474" y="1117"/>
                    <a:pt x="1474" y="1117"/>
                    <a:pt x="1475" y="1117"/>
                  </a:cubicBezTo>
                  <a:cubicBezTo>
                    <a:pt x="1506" y="1117"/>
                    <a:pt x="1532" y="1095"/>
                    <a:pt x="1534" y="1063"/>
                  </a:cubicBezTo>
                  <a:lnTo>
                    <a:pt x="1587" y="143"/>
                  </a:lnTo>
                  <a:cubicBezTo>
                    <a:pt x="1588" y="110"/>
                    <a:pt x="1564" y="83"/>
                    <a:pt x="1532" y="82"/>
                  </a:cubicBezTo>
                  <a:lnTo>
                    <a:pt x="116" y="0"/>
                  </a:lnTo>
                  <a:cubicBezTo>
                    <a:pt x="115" y="0"/>
                    <a:pt x="114" y="0"/>
                    <a:pt x="11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293909" y="1764679"/>
              <a:ext cx="110405" cy="70620"/>
            </a:xfrm>
            <a:custGeom>
              <a:avLst/>
              <a:gdLst/>
              <a:ahLst/>
              <a:cxnLst/>
              <a:rect l="l" t="t" r="r" b="b"/>
              <a:pathLst>
                <a:path w="1468" h="939" extrusionOk="0">
                  <a:moveTo>
                    <a:pt x="51" y="0"/>
                  </a:moveTo>
                  <a:lnTo>
                    <a:pt x="1" y="856"/>
                  </a:lnTo>
                  <a:lnTo>
                    <a:pt x="1417" y="938"/>
                  </a:lnTo>
                  <a:lnTo>
                    <a:pt x="1467" y="8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289396" y="1760167"/>
              <a:ext cx="119505" cy="79720"/>
            </a:xfrm>
            <a:custGeom>
              <a:avLst/>
              <a:gdLst/>
              <a:ahLst/>
              <a:cxnLst/>
              <a:rect l="l" t="t" r="r" b="b"/>
              <a:pathLst>
                <a:path w="1589" h="1060" extrusionOk="0">
                  <a:moveTo>
                    <a:pt x="166" y="122"/>
                  </a:moveTo>
                  <a:lnTo>
                    <a:pt x="1468" y="197"/>
                  </a:lnTo>
                  <a:lnTo>
                    <a:pt x="1426" y="938"/>
                  </a:lnTo>
                  <a:lnTo>
                    <a:pt x="123" y="863"/>
                  </a:lnTo>
                  <a:lnTo>
                    <a:pt x="166" y="122"/>
                  </a:lnTo>
                  <a:close/>
                  <a:moveTo>
                    <a:pt x="57" y="0"/>
                  </a:moveTo>
                  <a:lnTo>
                    <a:pt x="1" y="971"/>
                  </a:lnTo>
                  <a:lnTo>
                    <a:pt x="1533" y="1060"/>
                  </a:lnTo>
                  <a:lnTo>
                    <a:pt x="1588" y="8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398144" y="1764755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0" y="0"/>
                  </a:moveTo>
                  <a:lnTo>
                    <a:pt x="82" y="8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397015" y="1764755"/>
              <a:ext cx="7370" cy="7220"/>
            </a:xfrm>
            <a:custGeom>
              <a:avLst/>
              <a:gdLst/>
              <a:ahLst/>
              <a:cxnLst/>
              <a:rect l="l" t="t" r="r" b="b"/>
              <a:pathLst>
                <a:path w="98" h="96" extrusionOk="0">
                  <a:moveTo>
                    <a:pt x="1" y="0"/>
                  </a:moveTo>
                  <a:lnTo>
                    <a:pt x="97" y="96"/>
                  </a:lnTo>
                  <a:lnTo>
                    <a:pt x="97" y="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395963" y="1764755"/>
              <a:ext cx="8423" cy="8348"/>
            </a:xfrm>
            <a:custGeom>
              <a:avLst/>
              <a:gdLst/>
              <a:ahLst/>
              <a:cxnLst/>
              <a:rect l="l" t="t" r="r" b="b"/>
              <a:pathLst>
                <a:path w="112" h="111" extrusionOk="0">
                  <a:moveTo>
                    <a:pt x="0" y="0"/>
                  </a:moveTo>
                  <a:lnTo>
                    <a:pt x="111" y="110"/>
                  </a:lnTo>
                  <a:lnTo>
                    <a:pt x="111" y="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394985" y="1764755"/>
              <a:ext cx="9401" cy="9251"/>
            </a:xfrm>
            <a:custGeom>
              <a:avLst/>
              <a:gdLst/>
              <a:ahLst/>
              <a:cxnLst/>
              <a:rect l="l" t="t" r="r" b="b"/>
              <a:pathLst>
                <a:path w="125" h="123" extrusionOk="0">
                  <a:moveTo>
                    <a:pt x="1" y="0"/>
                  </a:moveTo>
                  <a:lnTo>
                    <a:pt x="124" y="123"/>
                  </a:lnTo>
                  <a:lnTo>
                    <a:pt x="124" y="1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393932" y="1764755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0" y="0"/>
                  </a:moveTo>
                  <a:lnTo>
                    <a:pt x="138" y="137"/>
                  </a:lnTo>
                  <a:lnTo>
                    <a:pt x="138" y="1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392804" y="1764755"/>
              <a:ext cx="11582" cy="11432"/>
            </a:xfrm>
            <a:custGeom>
              <a:avLst/>
              <a:gdLst/>
              <a:ahLst/>
              <a:cxnLst/>
              <a:rect l="l" t="t" r="r" b="b"/>
              <a:pathLst>
                <a:path w="154" h="152" extrusionOk="0">
                  <a:moveTo>
                    <a:pt x="1" y="0"/>
                  </a:moveTo>
                  <a:lnTo>
                    <a:pt x="153" y="152"/>
                  </a:lnTo>
                  <a:lnTo>
                    <a:pt x="153" y="1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7391826" y="1764755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0" y="0"/>
                  </a:moveTo>
                  <a:lnTo>
                    <a:pt x="166" y="166"/>
                  </a:lnTo>
                  <a:lnTo>
                    <a:pt x="166" y="1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7390698" y="1764755"/>
              <a:ext cx="13688" cy="13537"/>
            </a:xfrm>
            <a:custGeom>
              <a:avLst/>
              <a:gdLst/>
              <a:ahLst/>
              <a:cxnLst/>
              <a:rect l="l" t="t" r="r" b="b"/>
              <a:pathLst>
                <a:path w="182" h="180" extrusionOk="0">
                  <a:moveTo>
                    <a:pt x="1" y="0"/>
                  </a:moveTo>
                  <a:lnTo>
                    <a:pt x="181" y="180"/>
                  </a:lnTo>
                  <a:lnTo>
                    <a:pt x="181" y="16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7389721" y="1764755"/>
              <a:ext cx="14665" cy="14590"/>
            </a:xfrm>
            <a:custGeom>
              <a:avLst/>
              <a:gdLst/>
              <a:ahLst/>
              <a:cxnLst/>
              <a:rect l="l" t="t" r="r" b="b"/>
              <a:pathLst>
                <a:path w="195" h="194" extrusionOk="0">
                  <a:moveTo>
                    <a:pt x="0" y="0"/>
                  </a:moveTo>
                  <a:lnTo>
                    <a:pt x="194" y="193"/>
                  </a:lnTo>
                  <a:lnTo>
                    <a:pt x="194" y="1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388668" y="1764755"/>
              <a:ext cx="15718" cy="15643"/>
            </a:xfrm>
            <a:custGeom>
              <a:avLst/>
              <a:gdLst/>
              <a:ahLst/>
              <a:cxnLst/>
              <a:rect l="l" t="t" r="r" b="b"/>
              <a:pathLst>
                <a:path w="209" h="208" extrusionOk="0">
                  <a:moveTo>
                    <a:pt x="1" y="0"/>
                  </a:moveTo>
                  <a:lnTo>
                    <a:pt x="208" y="208"/>
                  </a:lnTo>
                  <a:lnTo>
                    <a:pt x="208" y="1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387615" y="1764755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0" y="0"/>
                  </a:moveTo>
                  <a:lnTo>
                    <a:pt x="222" y="221"/>
                  </a:lnTo>
                  <a:lnTo>
                    <a:pt x="222" y="2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386487" y="1764755"/>
              <a:ext cx="17899" cy="17749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" y="0"/>
                  </a:moveTo>
                  <a:lnTo>
                    <a:pt x="237" y="236"/>
                  </a:lnTo>
                  <a:lnTo>
                    <a:pt x="237" y="22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7385434" y="1764755"/>
              <a:ext cx="18952" cy="18877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0" y="0"/>
                  </a:moveTo>
                  <a:lnTo>
                    <a:pt x="251" y="250"/>
                  </a:lnTo>
                  <a:lnTo>
                    <a:pt x="251" y="2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7384456" y="1764755"/>
              <a:ext cx="19930" cy="19780"/>
            </a:xfrm>
            <a:custGeom>
              <a:avLst/>
              <a:gdLst/>
              <a:ahLst/>
              <a:cxnLst/>
              <a:rect l="l" t="t" r="r" b="b"/>
              <a:pathLst>
                <a:path w="265" h="263" extrusionOk="0">
                  <a:moveTo>
                    <a:pt x="1" y="0"/>
                  </a:moveTo>
                  <a:lnTo>
                    <a:pt x="264" y="263"/>
                  </a:lnTo>
                  <a:lnTo>
                    <a:pt x="264" y="25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383403" y="1764755"/>
              <a:ext cx="20983" cy="20908"/>
            </a:xfrm>
            <a:custGeom>
              <a:avLst/>
              <a:gdLst/>
              <a:ahLst/>
              <a:cxnLst/>
              <a:rect l="l" t="t" r="r" b="b"/>
              <a:pathLst>
                <a:path w="279" h="278" extrusionOk="0">
                  <a:moveTo>
                    <a:pt x="0" y="0"/>
                  </a:moveTo>
                  <a:lnTo>
                    <a:pt x="278" y="277"/>
                  </a:lnTo>
                  <a:lnTo>
                    <a:pt x="278" y="26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7382275" y="1764755"/>
              <a:ext cx="22111" cy="21961"/>
            </a:xfrm>
            <a:custGeom>
              <a:avLst/>
              <a:gdLst/>
              <a:ahLst/>
              <a:cxnLst/>
              <a:rect l="l" t="t" r="r" b="b"/>
              <a:pathLst>
                <a:path w="294" h="292" extrusionOk="0">
                  <a:moveTo>
                    <a:pt x="1" y="0"/>
                  </a:moveTo>
                  <a:lnTo>
                    <a:pt x="293" y="292"/>
                  </a:lnTo>
                  <a:lnTo>
                    <a:pt x="293" y="27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7381297" y="1764755"/>
              <a:ext cx="23089" cy="23089"/>
            </a:xfrm>
            <a:custGeom>
              <a:avLst/>
              <a:gdLst/>
              <a:ahLst/>
              <a:cxnLst/>
              <a:rect l="l" t="t" r="r" b="b"/>
              <a:pathLst>
                <a:path w="307" h="307" extrusionOk="0">
                  <a:moveTo>
                    <a:pt x="0" y="0"/>
                  </a:moveTo>
                  <a:lnTo>
                    <a:pt x="306" y="306"/>
                  </a:lnTo>
                  <a:lnTo>
                    <a:pt x="306" y="29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380169" y="1764755"/>
              <a:ext cx="24217" cy="24066"/>
            </a:xfrm>
            <a:custGeom>
              <a:avLst/>
              <a:gdLst/>
              <a:ahLst/>
              <a:cxnLst/>
              <a:rect l="l" t="t" r="r" b="b"/>
              <a:pathLst>
                <a:path w="322" h="320" extrusionOk="0">
                  <a:moveTo>
                    <a:pt x="1" y="0"/>
                  </a:moveTo>
                  <a:lnTo>
                    <a:pt x="321" y="320"/>
                  </a:lnTo>
                  <a:lnTo>
                    <a:pt x="321" y="3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379192" y="1764755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0" y="0"/>
                  </a:moveTo>
                  <a:lnTo>
                    <a:pt x="334" y="333"/>
                  </a:lnTo>
                  <a:lnTo>
                    <a:pt x="334" y="3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7378139" y="1764755"/>
              <a:ext cx="26247" cy="26172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" y="0"/>
                  </a:moveTo>
                  <a:lnTo>
                    <a:pt x="348" y="348"/>
                  </a:lnTo>
                  <a:lnTo>
                    <a:pt x="348" y="33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377086" y="1764755"/>
              <a:ext cx="27300" cy="27225"/>
            </a:xfrm>
            <a:custGeom>
              <a:avLst/>
              <a:gdLst/>
              <a:ahLst/>
              <a:cxnLst/>
              <a:rect l="l" t="t" r="r" b="b"/>
              <a:pathLst>
                <a:path w="363" h="362" extrusionOk="0">
                  <a:moveTo>
                    <a:pt x="0" y="0"/>
                  </a:moveTo>
                  <a:lnTo>
                    <a:pt x="362" y="361"/>
                  </a:lnTo>
                  <a:lnTo>
                    <a:pt x="362" y="3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7375958" y="1764755"/>
              <a:ext cx="28428" cy="28353"/>
            </a:xfrm>
            <a:custGeom>
              <a:avLst/>
              <a:gdLst/>
              <a:ahLst/>
              <a:cxnLst/>
              <a:rect l="l" t="t" r="r" b="b"/>
              <a:pathLst>
                <a:path w="378" h="377" extrusionOk="0">
                  <a:moveTo>
                    <a:pt x="1" y="0"/>
                  </a:moveTo>
                  <a:lnTo>
                    <a:pt x="377" y="376"/>
                  </a:lnTo>
                  <a:lnTo>
                    <a:pt x="377" y="36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374905" y="1764755"/>
              <a:ext cx="29481" cy="29406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0" y="0"/>
                  </a:moveTo>
                  <a:lnTo>
                    <a:pt x="391" y="391"/>
                  </a:lnTo>
                  <a:lnTo>
                    <a:pt x="391" y="37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373927" y="1764755"/>
              <a:ext cx="30459" cy="30309"/>
            </a:xfrm>
            <a:custGeom>
              <a:avLst/>
              <a:gdLst/>
              <a:ahLst/>
              <a:cxnLst/>
              <a:rect l="l" t="t" r="r" b="b"/>
              <a:pathLst>
                <a:path w="405" h="403" extrusionOk="0">
                  <a:moveTo>
                    <a:pt x="1" y="0"/>
                  </a:moveTo>
                  <a:lnTo>
                    <a:pt x="404" y="403"/>
                  </a:lnTo>
                  <a:lnTo>
                    <a:pt x="404" y="39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372874" y="1764755"/>
              <a:ext cx="31512" cy="3143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418" y="4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371746" y="1764755"/>
              <a:ext cx="32640" cy="3256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1" y="0"/>
                  </a:moveTo>
                  <a:lnTo>
                    <a:pt x="433" y="432"/>
                  </a:lnTo>
                  <a:lnTo>
                    <a:pt x="433" y="41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370769" y="1764755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0" y="0"/>
                  </a:moveTo>
                  <a:lnTo>
                    <a:pt x="446" y="447"/>
                  </a:lnTo>
                  <a:lnTo>
                    <a:pt x="446" y="4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369641" y="1764755"/>
              <a:ext cx="34746" cy="34671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1" y="0"/>
                  </a:moveTo>
                  <a:lnTo>
                    <a:pt x="461" y="460"/>
                  </a:lnTo>
                  <a:lnTo>
                    <a:pt x="461" y="4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368663" y="1764755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0"/>
                  </a:moveTo>
                  <a:lnTo>
                    <a:pt x="474" y="474"/>
                  </a:lnTo>
                  <a:lnTo>
                    <a:pt x="474" y="46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367610" y="1764755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0"/>
                  </a:moveTo>
                  <a:lnTo>
                    <a:pt x="488" y="488"/>
                  </a:lnTo>
                  <a:lnTo>
                    <a:pt x="488" y="47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366482" y="1764755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503" y="502"/>
                  </a:lnTo>
                  <a:lnTo>
                    <a:pt x="503" y="48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EF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365429" y="1764755"/>
              <a:ext cx="38957" cy="38882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0" y="0"/>
                  </a:moveTo>
                  <a:lnTo>
                    <a:pt x="517" y="516"/>
                  </a:lnTo>
                  <a:lnTo>
                    <a:pt x="517" y="50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364301" y="1764755"/>
              <a:ext cx="40086" cy="39935"/>
            </a:xfrm>
            <a:custGeom>
              <a:avLst/>
              <a:gdLst/>
              <a:ahLst/>
              <a:cxnLst/>
              <a:rect l="l" t="t" r="r" b="b"/>
              <a:pathLst>
                <a:path w="533" h="531" extrusionOk="0">
                  <a:moveTo>
                    <a:pt x="1" y="0"/>
                  </a:moveTo>
                  <a:lnTo>
                    <a:pt x="532" y="531"/>
                  </a:lnTo>
                  <a:lnTo>
                    <a:pt x="532" y="5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363399" y="1764755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0" y="0"/>
                  </a:moveTo>
                  <a:lnTo>
                    <a:pt x="544" y="543"/>
                  </a:lnTo>
                  <a:lnTo>
                    <a:pt x="544" y="5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362270" y="1764755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559" y="558"/>
                  </a:lnTo>
                  <a:lnTo>
                    <a:pt x="559" y="54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361218" y="1764755"/>
              <a:ext cx="43169" cy="4309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0" y="0"/>
                  </a:moveTo>
                  <a:lnTo>
                    <a:pt x="573" y="572"/>
                  </a:lnTo>
                  <a:lnTo>
                    <a:pt x="573" y="55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360165" y="1764755"/>
              <a:ext cx="44222" cy="44147"/>
            </a:xfrm>
            <a:custGeom>
              <a:avLst/>
              <a:gdLst/>
              <a:ahLst/>
              <a:cxnLst/>
              <a:rect l="l" t="t" r="r" b="b"/>
              <a:pathLst>
                <a:path w="588" h="587" extrusionOk="0">
                  <a:moveTo>
                    <a:pt x="1" y="0"/>
                  </a:moveTo>
                  <a:lnTo>
                    <a:pt x="587" y="587"/>
                  </a:lnTo>
                  <a:lnTo>
                    <a:pt x="587" y="57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359112" y="1764755"/>
              <a:ext cx="45275" cy="45200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0" y="0"/>
                  </a:moveTo>
                  <a:lnTo>
                    <a:pt x="601" y="600"/>
                  </a:lnTo>
                  <a:lnTo>
                    <a:pt x="601" y="5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358059" y="1764755"/>
              <a:ext cx="46328" cy="46177"/>
            </a:xfrm>
            <a:custGeom>
              <a:avLst/>
              <a:gdLst/>
              <a:ahLst/>
              <a:cxnLst/>
              <a:rect l="l" t="t" r="r" b="b"/>
              <a:pathLst>
                <a:path w="616" h="614" extrusionOk="0">
                  <a:moveTo>
                    <a:pt x="1" y="0"/>
                  </a:moveTo>
                  <a:lnTo>
                    <a:pt x="615" y="614"/>
                  </a:lnTo>
                  <a:lnTo>
                    <a:pt x="615" y="60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357081" y="1764755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0" y="0"/>
                  </a:moveTo>
                  <a:lnTo>
                    <a:pt x="628" y="628"/>
                  </a:lnTo>
                  <a:lnTo>
                    <a:pt x="628" y="6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355953" y="176475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643" y="642"/>
                  </a:lnTo>
                  <a:lnTo>
                    <a:pt x="643" y="6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354900" y="1764755"/>
              <a:ext cx="49487" cy="49411"/>
            </a:xfrm>
            <a:custGeom>
              <a:avLst/>
              <a:gdLst/>
              <a:ahLst/>
              <a:cxnLst/>
              <a:rect l="l" t="t" r="r" b="b"/>
              <a:pathLst>
                <a:path w="658" h="657" extrusionOk="0">
                  <a:moveTo>
                    <a:pt x="0" y="0"/>
                  </a:moveTo>
                  <a:lnTo>
                    <a:pt x="657" y="656"/>
                  </a:lnTo>
                  <a:lnTo>
                    <a:pt x="657" y="6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353923" y="1764755"/>
              <a:ext cx="50464" cy="5046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" y="0"/>
                  </a:moveTo>
                  <a:lnTo>
                    <a:pt x="670" y="671"/>
                  </a:lnTo>
                  <a:lnTo>
                    <a:pt x="670" y="65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352870" y="1764755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0" y="0"/>
                  </a:moveTo>
                  <a:lnTo>
                    <a:pt x="684" y="683"/>
                  </a:lnTo>
                  <a:lnTo>
                    <a:pt x="684" y="6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351742" y="1764755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699" y="698"/>
                  </a:lnTo>
                  <a:lnTo>
                    <a:pt x="699" y="68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350689" y="1764755"/>
              <a:ext cx="53698" cy="53623"/>
            </a:xfrm>
            <a:custGeom>
              <a:avLst/>
              <a:gdLst/>
              <a:ahLst/>
              <a:cxnLst/>
              <a:rect l="l" t="t" r="r" b="b"/>
              <a:pathLst>
                <a:path w="714" h="713" extrusionOk="0">
                  <a:moveTo>
                    <a:pt x="0" y="0"/>
                  </a:moveTo>
                  <a:lnTo>
                    <a:pt x="713" y="712"/>
                  </a:lnTo>
                  <a:lnTo>
                    <a:pt x="713" y="69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349636" y="1764755"/>
              <a:ext cx="54751" cy="54676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1" y="0"/>
                  </a:moveTo>
                  <a:lnTo>
                    <a:pt x="727" y="727"/>
                  </a:lnTo>
                  <a:lnTo>
                    <a:pt x="727" y="7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348658" y="1764755"/>
              <a:ext cx="55729" cy="55729"/>
            </a:xfrm>
            <a:custGeom>
              <a:avLst/>
              <a:gdLst/>
              <a:ahLst/>
              <a:cxnLst/>
              <a:rect l="l" t="t" r="r" b="b"/>
              <a:pathLst>
                <a:path w="741" h="741" extrusionOk="0">
                  <a:moveTo>
                    <a:pt x="0" y="0"/>
                  </a:moveTo>
                  <a:lnTo>
                    <a:pt x="740" y="740"/>
                  </a:lnTo>
                  <a:lnTo>
                    <a:pt x="740" y="7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347530" y="1764755"/>
              <a:ext cx="56857" cy="56706"/>
            </a:xfrm>
            <a:custGeom>
              <a:avLst/>
              <a:gdLst/>
              <a:ahLst/>
              <a:cxnLst/>
              <a:rect l="l" t="t" r="r" b="b"/>
              <a:pathLst>
                <a:path w="756" h="754" extrusionOk="0">
                  <a:moveTo>
                    <a:pt x="1" y="0"/>
                  </a:moveTo>
                  <a:lnTo>
                    <a:pt x="755" y="754"/>
                  </a:lnTo>
                  <a:lnTo>
                    <a:pt x="755" y="74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346552" y="1764755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768" y="768"/>
                  </a:lnTo>
                  <a:lnTo>
                    <a:pt x="768" y="75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345424" y="1764755"/>
              <a:ext cx="58963" cy="58812"/>
            </a:xfrm>
            <a:custGeom>
              <a:avLst/>
              <a:gdLst/>
              <a:ahLst/>
              <a:cxnLst/>
              <a:rect l="l" t="t" r="r" b="b"/>
              <a:pathLst>
                <a:path w="784" h="782" extrusionOk="0">
                  <a:moveTo>
                    <a:pt x="1" y="0"/>
                  </a:moveTo>
                  <a:lnTo>
                    <a:pt x="783" y="782"/>
                  </a:lnTo>
                  <a:lnTo>
                    <a:pt x="783" y="7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344372" y="1764755"/>
              <a:ext cx="60016" cy="59940"/>
            </a:xfrm>
            <a:custGeom>
              <a:avLst/>
              <a:gdLst/>
              <a:ahLst/>
              <a:cxnLst/>
              <a:rect l="l" t="t" r="r" b="b"/>
              <a:pathLst>
                <a:path w="798" h="797" extrusionOk="0">
                  <a:moveTo>
                    <a:pt x="0" y="0"/>
                  </a:moveTo>
                  <a:lnTo>
                    <a:pt x="797" y="796"/>
                  </a:lnTo>
                  <a:lnTo>
                    <a:pt x="797" y="78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343394" y="1764755"/>
              <a:ext cx="60993" cy="60918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1" y="0"/>
                  </a:moveTo>
                  <a:lnTo>
                    <a:pt x="810" y="810"/>
                  </a:lnTo>
                  <a:lnTo>
                    <a:pt x="810" y="79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342341" y="1764755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0" y="0"/>
                  </a:moveTo>
                  <a:lnTo>
                    <a:pt x="824" y="823"/>
                  </a:lnTo>
                  <a:lnTo>
                    <a:pt x="824" y="8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341213" y="1764755"/>
              <a:ext cx="63174" cy="63024"/>
            </a:xfrm>
            <a:custGeom>
              <a:avLst/>
              <a:gdLst/>
              <a:ahLst/>
              <a:cxnLst/>
              <a:rect l="l" t="t" r="r" b="b"/>
              <a:pathLst>
                <a:path w="840" h="838" extrusionOk="0">
                  <a:moveTo>
                    <a:pt x="1" y="0"/>
                  </a:moveTo>
                  <a:lnTo>
                    <a:pt x="839" y="838"/>
                  </a:lnTo>
                  <a:lnTo>
                    <a:pt x="839" y="8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340160" y="1764755"/>
              <a:ext cx="64227" cy="64152"/>
            </a:xfrm>
            <a:custGeom>
              <a:avLst/>
              <a:gdLst/>
              <a:ahLst/>
              <a:cxnLst/>
              <a:rect l="l" t="t" r="r" b="b"/>
              <a:pathLst>
                <a:path w="854" h="853" extrusionOk="0">
                  <a:moveTo>
                    <a:pt x="0" y="0"/>
                  </a:moveTo>
                  <a:lnTo>
                    <a:pt x="853" y="852"/>
                  </a:lnTo>
                  <a:lnTo>
                    <a:pt x="853" y="83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339107" y="1764755"/>
              <a:ext cx="65280" cy="65205"/>
            </a:xfrm>
            <a:custGeom>
              <a:avLst/>
              <a:gdLst/>
              <a:ahLst/>
              <a:cxnLst/>
              <a:rect l="l" t="t" r="r" b="b"/>
              <a:pathLst>
                <a:path w="868" h="867" extrusionOk="0">
                  <a:moveTo>
                    <a:pt x="1" y="0"/>
                  </a:moveTo>
                  <a:lnTo>
                    <a:pt x="867" y="867"/>
                  </a:lnTo>
                  <a:lnTo>
                    <a:pt x="867" y="8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338129" y="1764755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0" y="0"/>
                  </a:moveTo>
                  <a:lnTo>
                    <a:pt x="880" y="879"/>
                  </a:lnTo>
                  <a:lnTo>
                    <a:pt x="880" y="86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337001" y="1764755"/>
              <a:ext cx="67386" cy="67236"/>
            </a:xfrm>
            <a:custGeom>
              <a:avLst/>
              <a:gdLst/>
              <a:ahLst/>
              <a:cxnLst/>
              <a:rect l="l" t="t" r="r" b="b"/>
              <a:pathLst>
                <a:path w="896" h="894" extrusionOk="0">
                  <a:moveTo>
                    <a:pt x="1" y="0"/>
                  </a:moveTo>
                  <a:lnTo>
                    <a:pt x="895" y="894"/>
                  </a:lnTo>
                  <a:lnTo>
                    <a:pt x="895" y="8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336024" y="176475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0" y="0"/>
                  </a:moveTo>
                  <a:lnTo>
                    <a:pt x="908" y="908"/>
                  </a:lnTo>
                  <a:lnTo>
                    <a:pt x="908" y="89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334896" y="1764755"/>
              <a:ext cx="69492" cy="69341"/>
            </a:xfrm>
            <a:custGeom>
              <a:avLst/>
              <a:gdLst/>
              <a:ahLst/>
              <a:cxnLst/>
              <a:rect l="l" t="t" r="r" b="b"/>
              <a:pathLst>
                <a:path w="924" h="922" extrusionOk="0">
                  <a:moveTo>
                    <a:pt x="1" y="0"/>
                  </a:moveTo>
                  <a:lnTo>
                    <a:pt x="923" y="922"/>
                  </a:lnTo>
                  <a:lnTo>
                    <a:pt x="923" y="9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333843" y="1764755"/>
              <a:ext cx="70545" cy="70469"/>
            </a:xfrm>
            <a:custGeom>
              <a:avLst/>
              <a:gdLst/>
              <a:ahLst/>
              <a:cxnLst/>
              <a:rect l="l" t="t" r="r" b="b"/>
              <a:pathLst>
                <a:path w="938" h="937" extrusionOk="0">
                  <a:moveTo>
                    <a:pt x="0" y="0"/>
                  </a:moveTo>
                  <a:lnTo>
                    <a:pt x="937" y="936"/>
                  </a:lnTo>
                  <a:lnTo>
                    <a:pt x="937" y="92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332865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0" y="937"/>
                  </a:lnTo>
                  <a:lnTo>
                    <a:pt x="950" y="9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E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331812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33068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32963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732857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32760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326473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5495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3243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323314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32233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321283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32015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31910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318050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31707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31594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314966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31383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31271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31180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3106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CD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309627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3084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730752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30646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730541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730436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730330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30225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73012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730015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2990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729797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72970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BD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7295939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729488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7293984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1" y="1"/>
                  </a:lnTo>
                  <a:lnTo>
                    <a:pt x="936" y="937"/>
                  </a:lnTo>
                  <a:lnTo>
                    <a:pt x="950" y="9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D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7293984" y="1764830"/>
              <a:ext cx="70394" cy="70469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1" y="0"/>
                  </a:moveTo>
                  <a:lnTo>
                    <a:pt x="1" y="15"/>
                  </a:lnTo>
                  <a:lnTo>
                    <a:pt x="923" y="936"/>
                  </a:lnTo>
                  <a:lnTo>
                    <a:pt x="936" y="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7293984" y="1765883"/>
              <a:ext cx="69492" cy="69417"/>
            </a:xfrm>
            <a:custGeom>
              <a:avLst/>
              <a:gdLst/>
              <a:ahLst/>
              <a:cxnLst/>
              <a:rect l="l" t="t" r="r" b="b"/>
              <a:pathLst>
                <a:path w="924" h="923" extrusionOk="0">
                  <a:moveTo>
                    <a:pt x="1" y="1"/>
                  </a:moveTo>
                  <a:lnTo>
                    <a:pt x="1" y="14"/>
                  </a:lnTo>
                  <a:lnTo>
                    <a:pt x="909" y="922"/>
                  </a:lnTo>
                  <a:lnTo>
                    <a:pt x="923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7293984" y="176693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1" y="0"/>
                  </a:moveTo>
                  <a:lnTo>
                    <a:pt x="1" y="15"/>
                  </a:lnTo>
                  <a:lnTo>
                    <a:pt x="894" y="908"/>
                  </a:lnTo>
                  <a:lnTo>
                    <a:pt x="909" y="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7293984" y="1767988"/>
              <a:ext cx="67311" cy="67311"/>
            </a:xfrm>
            <a:custGeom>
              <a:avLst/>
              <a:gdLst/>
              <a:ahLst/>
              <a:cxnLst/>
              <a:rect l="l" t="t" r="r" b="b"/>
              <a:pathLst>
                <a:path w="895" h="895" extrusionOk="0">
                  <a:moveTo>
                    <a:pt x="1" y="1"/>
                  </a:moveTo>
                  <a:lnTo>
                    <a:pt x="1" y="15"/>
                  </a:lnTo>
                  <a:lnTo>
                    <a:pt x="881" y="894"/>
                  </a:lnTo>
                  <a:lnTo>
                    <a:pt x="894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7293984" y="1769116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1" y="0"/>
                  </a:moveTo>
                  <a:lnTo>
                    <a:pt x="1" y="13"/>
                  </a:lnTo>
                  <a:lnTo>
                    <a:pt x="866" y="879"/>
                  </a:lnTo>
                  <a:lnTo>
                    <a:pt x="881" y="8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7293984" y="1770019"/>
              <a:ext cx="65205" cy="65280"/>
            </a:xfrm>
            <a:custGeom>
              <a:avLst/>
              <a:gdLst/>
              <a:ahLst/>
              <a:cxnLst/>
              <a:rect l="l" t="t" r="r" b="b"/>
              <a:pathLst>
                <a:path w="867" h="868" extrusionOk="0">
                  <a:moveTo>
                    <a:pt x="1" y="1"/>
                  </a:moveTo>
                  <a:lnTo>
                    <a:pt x="1" y="15"/>
                  </a:lnTo>
                  <a:lnTo>
                    <a:pt x="853" y="867"/>
                  </a:lnTo>
                  <a:lnTo>
                    <a:pt x="866" y="8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7293984" y="1771147"/>
              <a:ext cx="64152" cy="64152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1" y="0"/>
                  </a:moveTo>
                  <a:lnTo>
                    <a:pt x="1" y="15"/>
                  </a:lnTo>
                  <a:lnTo>
                    <a:pt x="839" y="852"/>
                  </a:lnTo>
                  <a:lnTo>
                    <a:pt x="853" y="8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7293984" y="1772200"/>
              <a:ext cx="63174" cy="63099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1" y="1"/>
                  </a:moveTo>
                  <a:lnTo>
                    <a:pt x="1" y="15"/>
                  </a:lnTo>
                  <a:lnTo>
                    <a:pt x="825" y="838"/>
                  </a:lnTo>
                  <a:lnTo>
                    <a:pt x="839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7293984" y="1773328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1" y="0"/>
                  </a:moveTo>
                  <a:lnTo>
                    <a:pt x="1" y="14"/>
                  </a:lnTo>
                  <a:lnTo>
                    <a:pt x="810" y="823"/>
                  </a:lnTo>
                  <a:lnTo>
                    <a:pt x="825" y="8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7293984" y="1774306"/>
              <a:ext cx="60993" cy="60993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1" y="1"/>
                  </a:moveTo>
                  <a:lnTo>
                    <a:pt x="1" y="14"/>
                  </a:lnTo>
                  <a:lnTo>
                    <a:pt x="796" y="810"/>
                  </a:lnTo>
                  <a:lnTo>
                    <a:pt x="810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7293984" y="1775359"/>
              <a:ext cx="59865" cy="59940"/>
            </a:xfrm>
            <a:custGeom>
              <a:avLst/>
              <a:gdLst/>
              <a:ahLst/>
              <a:cxnLst/>
              <a:rect l="l" t="t" r="r" b="b"/>
              <a:pathLst>
                <a:path w="796" h="797" extrusionOk="0">
                  <a:moveTo>
                    <a:pt x="1" y="0"/>
                  </a:moveTo>
                  <a:lnTo>
                    <a:pt x="1" y="15"/>
                  </a:lnTo>
                  <a:lnTo>
                    <a:pt x="783" y="796"/>
                  </a:lnTo>
                  <a:lnTo>
                    <a:pt x="796" y="7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7293984" y="1776411"/>
              <a:ext cx="58963" cy="58887"/>
            </a:xfrm>
            <a:custGeom>
              <a:avLst/>
              <a:gdLst/>
              <a:ahLst/>
              <a:cxnLst/>
              <a:rect l="l" t="t" r="r" b="b"/>
              <a:pathLst>
                <a:path w="784" h="783" extrusionOk="0">
                  <a:moveTo>
                    <a:pt x="1" y="1"/>
                  </a:moveTo>
                  <a:lnTo>
                    <a:pt x="1" y="14"/>
                  </a:lnTo>
                  <a:lnTo>
                    <a:pt x="769" y="782"/>
                  </a:lnTo>
                  <a:lnTo>
                    <a:pt x="783" y="7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D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7293984" y="1777464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15"/>
                  </a:lnTo>
                  <a:lnTo>
                    <a:pt x="754" y="768"/>
                  </a:lnTo>
                  <a:lnTo>
                    <a:pt x="769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7293984" y="1778592"/>
              <a:ext cx="56782" cy="56706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1" y="15"/>
                  </a:lnTo>
                  <a:lnTo>
                    <a:pt x="741" y="753"/>
                  </a:lnTo>
                  <a:lnTo>
                    <a:pt x="754" y="7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7293984" y="1779645"/>
              <a:ext cx="55729" cy="55654"/>
            </a:xfrm>
            <a:custGeom>
              <a:avLst/>
              <a:gdLst/>
              <a:ahLst/>
              <a:cxnLst/>
              <a:rect l="l" t="t" r="r" b="b"/>
              <a:pathLst>
                <a:path w="741" h="740" extrusionOk="0">
                  <a:moveTo>
                    <a:pt x="1" y="1"/>
                  </a:moveTo>
                  <a:lnTo>
                    <a:pt x="1" y="13"/>
                  </a:lnTo>
                  <a:lnTo>
                    <a:pt x="726" y="739"/>
                  </a:lnTo>
                  <a:lnTo>
                    <a:pt x="741" y="7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7293984" y="1780548"/>
              <a:ext cx="54676" cy="54751"/>
            </a:xfrm>
            <a:custGeom>
              <a:avLst/>
              <a:gdLst/>
              <a:ahLst/>
              <a:cxnLst/>
              <a:rect l="l" t="t" r="r" b="b"/>
              <a:pathLst>
                <a:path w="727" h="728" extrusionOk="0">
                  <a:moveTo>
                    <a:pt x="1" y="1"/>
                  </a:moveTo>
                  <a:lnTo>
                    <a:pt x="1" y="16"/>
                  </a:lnTo>
                  <a:lnTo>
                    <a:pt x="713" y="727"/>
                  </a:lnTo>
                  <a:lnTo>
                    <a:pt x="726" y="7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7293984" y="1781676"/>
              <a:ext cx="53623" cy="53623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15"/>
                  </a:lnTo>
                  <a:lnTo>
                    <a:pt x="699" y="712"/>
                  </a:lnTo>
                  <a:lnTo>
                    <a:pt x="713" y="7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7293984" y="1782804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1" y="15"/>
                  </a:lnTo>
                  <a:lnTo>
                    <a:pt x="685" y="697"/>
                  </a:lnTo>
                  <a:lnTo>
                    <a:pt x="699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7293984" y="1783857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1" y="1"/>
                  </a:moveTo>
                  <a:lnTo>
                    <a:pt x="1" y="14"/>
                  </a:lnTo>
                  <a:lnTo>
                    <a:pt x="670" y="683"/>
                  </a:lnTo>
                  <a:lnTo>
                    <a:pt x="685" y="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7293984" y="1784910"/>
              <a:ext cx="50464" cy="50389"/>
            </a:xfrm>
            <a:custGeom>
              <a:avLst/>
              <a:gdLst/>
              <a:ahLst/>
              <a:cxnLst/>
              <a:rect l="l" t="t" r="r" b="b"/>
              <a:pathLst>
                <a:path w="671" h="670" extrusionOk="0">
                  <a:moveTo>
                    <a:pt x="1" y="0"/>
                  </a:moveTo>
                  <a:lnTo>
                    <a:pt x="1" y="14"/>
                  </a:lnTo>
                  <a:lnTo>
                    <a:pt x="656" y="669"/>
                  </a:lnTo>
                  <a:lnTo>
                    <a:pt x="670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7293984" y="1785887"/>
              <a:ext cx="49336" cy="49411"/>
            </a:xfrm>
            <a:custGeom>
              <a:avLst/>
              <a:gdLst/>
              <a:ahLst/>
              <a:cxnLst/>
              <a:rect l="l" t="t" r="r" b="b"/>
              <a:pathLst>
                <a:path w="656" h="657" extrusionOk="0">
                  <a:moveTo>
                    <a:pt x="1" y="1"/>
                  </a:moveTo>
                  <a:lnTo>
                    <a:pt x="1" y="15"/>
                  </a:lnTo>
                  <a:lnTo>
                    <a:pt x="643" y="656"/>
                  </a:lnTo>
                  <a:lnTo>
                    <a:pt x="65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7293984" y="178701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1" y="14"/>
                  </a:lnTo>
                  <a:lnTo>
                    <a:pt x="629" y="641"/>
                  </a:lnTo>
                  <a:lnTo>
                    <a:pt x="643" y="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7293984" y="1787993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1" y="1"/>
                  </a:moveTo>
                  <a:lnTo>
                    <a:pt x="1" y="15"/>
                  </a:lnTo>
                  <a:lnTo>
                    <a:pt x="614" y="628"/>
                  </a:lnTo>
                  <a:lnTo>
                    <a:pt x="629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7293984" y="1789121"/>
              <a:ext cx="46253" cy="46177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1" y="0"/>
                  </a:moveTo>
                  <a:lnTo>
                    <a:pt x="1" y="15"/>
                  </a:lnTo>
                  <a:lnTo>
                    <a:pt x="601" y="613"/>
                  </a:lnTo>
                  <a:lnTo>
                    <a:pt x="614" y="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7293984" y="1790174"/>
              <a:ext cx="45200" cy="45124"/>
            </a:xfrm>
            <a:custGeom>
              <a:avLst/>
              <a:gdLst/>
              <a:ahLst/>
              <a:cxnLst/>
              <a:rect l="l" t="t" r="r" b="b"/>
              <a:pathLst>
                <a:path w="601" h="600" extrusionOk="0">
                  <a:moveTo>
                    <a:pt x="1" y="1"/>
                  </a:moveTo>
                  <a:lnTo>
                    <a:pt x="1" y="13"/>
                  </a:lnTo>
                  <a:lnTo>
                    <a:pt x="586" y="599"/>
                  </a:lnTo>
                  <a:lnTo>
                    <a:pt x="601" y="5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7293984" y="1791152"/>
              <a:ext cx="44147" cy="44147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1" y="0"/>
                  </a:moveTo>
                  <a:lnTo>
                    <a:pt x="1" y="15"/>
                  </a:lnTo>
                  <a:lnTo>
                    <a:pt x="573" y="586"/>
                  </a:lnTo>
                  <a:lnTo>
                    <a:pt x="586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293984" y="1792205"/>
              <a:ext cx="43094" cy="43094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1" y="1"/>
                  </a:moveTo>
                  <a:lnTo>
                    <a:pt x="1" y="15"/>
                  </a:lnTo>
                  <a:lnTo>
                    <a:pt x="559" y="572"/>
                  </a:lnTo>
                  <a:lnTo>
                    <a:pt x="573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293984" y="1793333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1" y="15"/>
                  </a:lnTo>
                  <a:lnTo>
                    <a:pt x="545" y="557"/>
                  </a:lnTo>
                  <a:lnTo>
                    <a:pt x="559" y="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293984" y="1794386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1" y="1"/>
                  </a:moveTo>
                  <a:lnTo>
                    <a:pt x="1" y="14"/>
                  </a:lnTo>
                  <a:lnTo>
                    <a:pt x="530" y="543"/>
                  </a:lnTo>
                  <a:lnTo>
                    <a:pt x="545" y="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293984" y="1795439"/>
              <a:ext cx="39935" cy="3986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1" y="0"/>
                  </a:moveTo>
                  <a:lnTo>
                    <a:pt x="1" y="14"/>
                  </a:lnTo>
                  <a:lnTo>
                    <a:pt x="516" y="529"/>
                  </a:lnTo>
                  <a:lnTo>
                    <a:pt x="530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293984" y="1796416"/>
              <a:ext cx="38807" cy="38882"/>
            </a:xfrm>
            <a:custGeom>
              <a:avLst/>
              <a:gdLst/>
              <a:ahLst/>
              <a:cxnLst/>
              <a:rect l="l" t="t" r="r" b="b"/>
              <a:pathLst>
                <a:path w="516" h="517" extrusionOk="0">
                  <a:moveTo>
                    <a:pt x="1" y="1"/>
                  </a:moveTo>
                  <a:lnTo>
                    <a:pt x="1" y="15"/>
                  </a:lnTo>
                  <a:lnTo>
                    <a:pt x="503" y="516"/>
                  </a:lnTo>
                  <a:lnTo>
                    <a:pt x="516" y="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293984" y="1797544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1" y="14"/>
                  </a:lnTo>
                  <a:lnTo>
                    <a:pt x="489" y="501"/>
                  </a:lnTo>
                  <a:lnTo>
                    <a:pt x="503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293984" y="1798522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1"/>
                  </a:moveTo>
                  <a:lnTo>
                    <a:pt x="1" y="15"/>
                  </a:lnTo>
                  <a:lnTo>
                    <a:pt x="474" y="488"/>
                  </a:lnTo>
                  <a:lnTo>
                    <a:pt x="489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7293984" y="1799650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1" y="0"/>
                  </a:moveTo>
                  <a:lnTo>
                    <a:pt x="1" y="15"/>
                  </a:lnTo>
                  <a:lnTo>
                    <a:pt x="461" y="473"/>
                  </a:lnTo>
                  <a:lnTo>
                    <a:pt x="474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7293984" y="1800703"/>
              <a:ext cx="34671" cy="34595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1" y="1"/>
                  </a:moveTo>
                  <a:lnTo>
                    <a:pt x="1" y="13"/>
                  </a:lnTo>
                  <a:lnTo>
                    <a:pt x="446" y="459"/>
                  </a:lnTo>
                  <a:lnTo>
                    <a:pt x="461" y="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293984" y="1801681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1" y="0"/>
                  </a:moveTo>
                  <a:lnTo>
                    <a:pt x="1" y="15"/>
                  </a:lnTo>
                  <a:lnTo>
                    <a:pt x="433" y="446"/>
                  </a:lnTo>
                  <a:lnTo>
                    <a:pt x="446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293984" y="1802734"/>
              <a:ext cx="32565" cy="3256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1" y="1"/>
                  </a:moveTo>
                  <a:lnTo>
                    <a:pt x="1" y="15"/>
                  </a:lnTo>
                  <a:lnTo>
                    <a:pt x="419" y="432"/>
                  </a:lnTo>
                  <a:lnTo>
                    <a:pt x="433" y="4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7293984" y="1803862"/>
              <a:ext cx="31587" cy="31437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1" y="0"/>
                  </a:moveTo>
                  <a:lnTo>
                    <a:pt x="1" y="15"/>
                  </a:lnTo>
                  <a:lnTo>
                    <a:pt x="405" y="417"/>
                  </a:lnTo>
                  <a:lnTo>
                    <a:pt x="419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7293984" y="1804914"/>
              <a:ext cx="30459" cy="30384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1" y="1"/>
                  </a:moveTo>
                  <a:lnTo>
                    <a:pt x="1" y="13"/>
                  </a:lnTo>
                  <a:lnTo>
                    <a:pt x="390" y="403"/>
                  </a:lnTo>
                  <a:lnTo>
                    <a:pt x="405" y="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7293984" y="1805892"/>
              <a:ext cx="29406" cy="29406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" y="0"/>
                  </a:moveTo>
                  <a:lnTo>
                    <a:pt x="1" y="15"/>
                  </a:lnTo>
                  <a:lnTo>
                    <a:pt x="376" y="390"/>
                  </a:lnTo>
                  <a:lnTo>
                    <a:pt x="390" y="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7293984" y="1806945"/>
              <a:ext cx="28278" cy="28353"/>
            </a:xfrm>
            <a:custGeom>
              <a:avLst/>
              <a:gdLst/>
              <a:ahLst/>
              <a:cxnLst/>
              <a:rect l="l" t="t" r="r" b="b"/>
              <a:pathLst>
                <a:path w="376" h="377" extrusionOk="0">
                  <a:moveTo>
                    <a:pt x="1" y="1"/>
                  </a:moveTo>
                  <a:lnTo>
                    <a:pt x="1" y="15"/>
                  </a:lnTo>
                  <a:lnTo>
                    <a:pt x="363" y="376"/>
                  </a:lnTo>
                  <a:lnTo>
                    <a:pt x="37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7293984" y="1808073"/>
              <a:ext cx="27376" cy="27225"/>
            </a:xfrm>
            <a:custGeom>
              <a:avLst/>
              <a:gdLst/>
              <a:ahLst/>
              <a:cxnLst/>
              <a:rect l="l" t="t" r="r" b="b"/>
              <a:pathLst>
                <a:path w="364" h="362" extrusionOk="0">
                  <a:moveTo>
                    <a:pt x="1" y="0"/>
                  </a:moveTo>
                  <a:lnTo>
                    <a:pt x="1" y="14"/>
                  </a:lnTo>
                  <a:lnTo>
                    <a:pt x="349" y="361"/>
                  </a:lnTo>
                  <a:lnTo>
                    <a:pt x="363" y="3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7293984" y="1809051"/>
              <a:ext cx="26247" cy="2624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" y="1"/>
                  </a:moveTo>
                  <a:lnTo>
                    <a:pt x="1" y="15"/>
                  </a:lnTo>
                  <a:lnTo>
                    <a:pt x="334" y="348"/>
                  </a:lnTo>
                  <a:lnTo>
                    <a:pt x="349" y="3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7293984" y="1810179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1" y="0"/>
                  </a:moveTo>
                  <a:lnTo>
                    <a:pt x="1" y="14"/>
                  </a:lnTo>
                  <a:lnTo>
                    <a:pt x="321" y="333"/>
                  </a:lnTo>
                  <a:lnTo>
                    <a:pt x="334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7293984" y="1811157"/>
              <a:ext cx="24142" cy="24142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14"/>
                  </a:lnTo>
                  <a:lnTo>
                    <a:pt x="307" y="320"/>
                  </a:lnTo>
                  <a:lnTo>
                    <a:pt x="321" y="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7293984" y="1812209"/>
              <a:ext cx="23164" cy="23089"/>
            </a:xfrm>
            <a:custGeom>
              <a:avLst/>
              <a:gdLst/>
              <a:ahLst/>
              <a:cxnLst/>
              <a:rect l="l" t="t" r="r" b="b"/>
              <a:pathLst>
                <a:path w="308" h="307" extrusionOk="0">
                  <a:moveTo>
                    <a:pt x="1" y="0"/>
                  </a:moveTo>
                  <a:lnTo>
                    <a:pt x="1" y="15"/>
                  </a:lnTo>
                  <a:lnTo>
                    <a:pt x="293" y="306"/>
                  </a:lnTo>
                  <a:lnTo>
                    <a:pt x="3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7293984" y="1813262"/>
              <a:ext cx="22036" cy="22036"/>
            </a:xfrm>
            <a:custGeom>
              <a:avLst/>
              <a:gdLst/>
              <a:ahLst/>
              <a:cxnLst/>
              <a:rect l="l" t="t" r="r" b="b"/>
              <a:pathLst>
                <a:path w="293" h="293" extrusionOk="0">
                  <a:moveTo>
                    <a:pt x="1" y="1"/>
                  </a:moveTo>
                  <a:lnTo>
                    <a:pt x="1" y="15"/>
                  </a:lnTo>
                  <a:lnTo>
                    <a:pt x="279" y="292"/>
                  </a:lnTo>
                  <a:lnTo>
                    <a:pt x="293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293984" y="1814390"/>
              <a:ext cx="21058" cy="20908"/>
            </a:xfrm>
            <a:custGeom>
              <a:avLst/>
              <a:gdLst/>
              <a:ahLst/>
              <a:cxnLst/>
              <a:rect l="l" t="t" r="r" b="b"/>
              <a:pathLst>
                <a:path w="280" h="278" extrusionOk="0">
                  <a:moveTo>
                    <a:pt x="1" y="0"/>
                  </a:moveTo>
                  <a:lnTo>
                    <a:pt x="1" y="15"/>
                  </a:lnTo>
                  <a:lnTo>
                    <a:pt x="264" y="277"/>
                  </a:lnTo>
                  <a:lnTo>
                    <a:pt x="279" y="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293984" y="1815443"/>
              <a:ext cx="19930" cy="19855"/>
            </a:xfrm>
            <a:custGeom>
              <a:avLst/>
              <a:gdLst/>
              <a:ahLst/>
              <a:cxnLst/>
              <a:rect l="l" t="t" r="r" b="b"/>
              <a:pathLst>
                <a:path w="265" h="264" extrusionOk="0">
                  <a:moveTo>
                    <a:pt x="1" y="1"/>
                  </a:moveTo>
                  <a:lnTo>
                    <a:pt x="1" y="13"/>
                  </a:lnTo>
                  <a:lnTo>
                    <a:pt x="250" y="263"/>
                  </a:lnTo>
                  <a:lnTo>
                    <a:pt x="264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93984" y="1816421"/>
              <a:ext cx="18802" cy="18877"/>
            </a:xfrm>
            <a:custGeom>
              <a:avLst/>
              <a:gdLst/>
              <a:ahLst/>
              <a:cxnLst/>
              <a:rect l="l" t="t" r="r" b="b"/>
              <a:pathLst>
                <a:path w="250" h="251" extrusionOk="0">
                  <a:moveTo>
                    <a:pt x="1" y="0"/>
                  </a:moveTo>
                  <a:lnTo>
                    <a:pt x="1" y="15"/>
                  </a:lnTo>
                  <a:lnTo>
                    <a:pt x="238" y="250"/>
                  </a:lnTo>
                  <a:lnTo>
                    <a:pt x="250" y="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293984" y="1817474"/>
              <a:ext cx="17899" cy="1782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" y="1"/>
                  </a:moveTo>
                  <a:lnTo>
                    <a:pt x="1" y="15"/>
                  </a:lnTo>
                  <a:lnTo>
                    <a:pt x="223" y="236"/>
                  </a:lnTo>
                  <a:lnTo>
                    <a:pt x="238" y="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293984" y="1818602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1" y="0"/>
                  </a:moveTo>
                  <a:lnTo>
                    <a:pt x="1" y="14"/>
                  </a:lnTo>
                  <a:lnTo>
                    <a:pt x="208" y="221"/>
                  </a:lnTo>
                  <a:lnTo>
                    <a:pt x="223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293984" y="1819580"/>
              <a:ext cx="15718" cy="15718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" y="1"/>
                  </a:moveTo>
                  <a:lnTo>
                    <a:pt x="1" y="15"/>
                  </a:lnTo>
                  <a:lnTo>
                    <a:pt x="194" y="208"/>
                  </a:lnTo>
                  <a:lnTo>
                    <a:pt x="208" y="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7293984" y="1820708"/>
              <a:ext cx="14590" cy="1459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1" y="0"/>
                  </a:moveTo>
                  <a:lnTo>
                    <a:pt x="1" y="14"/>
                  </a:lnTo>
                  <a:lnTo>
                    <a:pt x="180" y="193"/>
                  </a:lnTo>
                  <a:lnTo>
                    <a:pt x="194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7293984" y="1821685"/>
              <a:ext cx="13613" cy="13613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1" y="14"/>
                  </a:lnTo>
                  <a:lnTo>
                    <a:pt x="167" y="180"/>
                  </a:lnTo>
                  <a:lnTo>
                    <a:pt x="180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7293984" y="1822738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" y="0"/>
                  </a:moveTo>
                  <a:lnTo>
                    <a:pt x="1" y="15"/>
                  </a:lnTo>
                  <a:lnTo>
                    <a:pt x="152" y="166"/>
                  </a:lnTo>
                  <a:lnTo>
                    <a:pt x="167" y="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7293984" y="1823791"/>
              <a:ext cx="11507" cy="11507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" y="15"/>
                  </a:lnTo>
                  <a:lnTo>
                    <a:pt x="139" y="152"/>
                  </a:lnTo>
                  <a:lnTo>
                    <a:pt x="152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7293984" y="1824919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1" y="0"/>
                  </a:moveTo>
                  <a:lnTo>
                    <a:pt x="1" y="15"/>
                  </a:lnTo>
                  <a:lnTo>
                    <a:pt x="124" y="137"/>
                  </a:lnTo>
                  <a:lnTo>
                    <a:pt x="139" y="1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7293984" y="1825972"/>
              <a:ext cx="9401" cy="9326"/>
            </a:xfrm>
            <a:custGeom>
              <a:avLst/>
              <a:gdLst/>
              <a:ahLst/>
              <a:cxnLst/>
              <a:rect l="l" t="t" r="r" b="b"/>
              <a:pathLst>
                <a:path w="125" h="124" extrusionOk="0">
                  <a:moveTo>
                    <a:pt x="1" y="1"/>
                  </a:moveTo>
                  <a:lnTo>
                    <a:pt x="1" y="13"/>
                  </a:lnTo>
                  <a:lnTo>
                    <a:pt x="110" y="123"/>
                  </a:lnTo>
                  <a:lnTo>
                    <a:pt x="124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7293984" y="1826950"/>
              <a:ext cx="8273" cy="8348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1" y="0"/>
                  </a:moveTo>
                  <a:lnTo>
                    <a:pt x="1" y="15"/>
                  </a:lnTo>
                  <a:lnTo>
                    <a:pt x="97" y="110"/>
                  </a:lnTo>
                  <a:lnTo>
                    <a:pt x="110" y="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7293984" y="1828003"/>
              <a:ext cx="7370" cy="729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1" y="1"/>
                  </a:moveTo>
                  <a:lnTo>
                    <a:pt x="1" y="16"/>
                  </a:lnTo>
                  <a:lnTo>
                    <a:pt x="83" y="96"/>
                  </a:lnTo>
                  <a:lnTo>
                    <a:pt x="97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7293984" y="1829131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1" y="1"/>
                  </a:moveTo>
                  <a:lnTo>
                    <a:pt x="1" y="81"/>
                  </a:lnTo>
                  <a:lnTo>
                    <a:pt x="83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7289547" y="1760468"/>
              <a:ext cx="119204" cy="79269"/>
            </a:xfrm>
            <a:custGeom>
              <a:avLst/>
              <a:gdLst/>
              <a:ahLst/>
              <a:cxnLst/>
              <a:rect l="l" t="t" r="r" b="b"/>
              <a:pathLst>
                <a:path w="1585" h="1054" extrusionOk="0">
                  <a:moveTo>
                    <a:pt x="164" y="118"/>
                  </a:moveTo>
                  <a:lnTo>
                    <a:pt x="1466" y="193"/>
                  </a:lnTo>
                  <a:lnTo>
                    <a:pt x="1424" y="934"/>
                  </a:lnTo>
                  <a:lnTo>
                    <a:pt x="121" y="859"/>
                  </a:lnTo>
                  <a:lnTo>
                    <a:pt x="164" y="118"/>
                  </a:lnTo>
                  <a:close/>
                  <a:moveTo>
                    <a:pt x="108" y="0"/>
                  </a:moveTo>
                  <a:cubicBezTo>
                    <a:pt x="77" y="0"/>
                    <a:pt x="52" y="23"/>
                    <a:pt x="51" y="54"/>
                  </a:cubicBezTo>
                  <a:lnTo>
                    <a:pt x="2" y="910"/>
                  </a:lnTo>
                  <a:cubicBezTo>
                    <a:pt x="1" y="943"/>
                    <a:pt x="24" y="971"/>
                    <a:pt x="56" y="972"/>
                  </a:cubicBezTo>
                  <a:lnTo>
                    <a:pt x="1472" y="1054"/>
                  </a:lnTo>
                  <a:cubicBezTo>
                    <a:pt x="1473" y="1054"/>
                    <a:pt x="1474" y="1054"/>
                    <a:pt x="1474" y="1054"/>
                  </a:cubicBezTo>
                  <a:cubicBezTo>
                    <a:pt x="1507" y="1054"/>
                    <a:pt x="1533" y="1029"/>
                    <a:pt x="1534" y="999"/>
                  </a:cubicBezTo>
                  <a:lnTo>
                    <a:pt x="1583" y="142"/>
                  </a:lnTo>
                  <a:cubicBezTo>
                    <a:pt x="1584" y="110"/>
                    <a:pt x="1561" y="82"/>
                    <a:pt x="1528" y="81"/>
                  </a:cubicBezTo>
                  <a:lnTo>
                    <a:pt x="112" y="0"/>
                  </a:lnTo>
                  <a:cubicBezTo>
                    <a:pt x="110" y="0"/>
                    <a:pt x="109" y="0"/>
                    <a:pt x="10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7392353" y="1692030"/>
              <a:ext cx="85962" cy="184785"/>
            </a:xfrm>
            <a:custGeom>
              <a:avLst/>
              <a:gdLst/>
              <a:ahLst/>
              <a:cxnLst/>
              <a:rect l="l" t="t" r="r" b="b"/>
              <a:pathLst>
                <a:path w="1143" h="2457" extrusionOk="0">
                  <a:moveTo>
                    <a:pt x="339" y="1"/>
                  </a:moveTo>
                  <a:cubicBezTo>
                    <a:pt x="327" y="1"/>
                    <a:pt x="316" y="2"/>
                    <a:pt x="306" y="4"/>
                  </a:cubicBezTo>
                  <a:cubicBezTo>
                    <a:pt x="72" y="55"/>
                    <a:pt x="1" y="644"/>
                    <a:pt x="147" y="1321"/>
                  </a:cubicBezTo>
                  <a:cubicBezTo>
                    <a:pt x="287" y="1966"/>
                    <a:pt x="574" y="2457"/>
                    <a:pt x="804" y="2457"/>
                  </a:cubicBezTo>
                  <a:cubicBezTo>
                    <a:pt x="815" y="2457"/>
                    <a:pt x="826" y="2456"/>
                    <a:pt x="837" y="2453"/>
                  </a:cubicBezTo>
                  <a:cubicBezTo>
                    <a:pt x="1070" y="2403"/>
                    <a:pt x="1142" y="1812"/>
                    <a:pt x="996" y="1136"/>
                  </a:cubicBezTo>
                  <a:cubicBezTo>
                    <a:pt x="856" y="492"/>
                    <a:pt x="56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7391601" y="1687142"/>
              <a:ext cx="87466" cy="194487"/>
            </a:xfrm>
            <a:custGeom>
              <a:avLst/>
              <a:gdLst/>
              <a:ahLst/>
              <a:cxnLst/>
              <a:rect l="l" t="t" r="r" b="b"/>
              <a:pathLst>
                <a:path w="1163" h="2586" extrusionOk="0">
                  <a:moveTo>
                    <a:pt x="350" y="129"/>
                  </a:moveTo>
                  <a:cubicBezTo>
                    <a:pt x="523" y="129"/>
                    <a:pt x="805" y="575"/>
                    <a:pt x="943" y="1215"/>
                  </a:cubicBezTo>
                  <a:cubicBezTo>
                    <a:pt x="1012" y="1536"/>
                    <a:pt x="1034" y="1845"/>
                    <a:pt x="1006" y="2087"/>
                  </a:cubicBezTo>
                  <a:cubicBezTo>
                    <a:pt x="980" y="2299"/>
                    <a:pt x="914" y="2436"/>
                    <a:pt x="833" y="2455"/>
                  </a:cubicBezTo>
                  <a:cubicBezTo>
                    <a:pt x="827" y="2457"/>
                    <a:pt x="820" y="2457"/>
                    <a:pt x="813" y="2457"/>
                  </a:cubicBezTo>
                  <a:cubicBezTo>
                    <a:pt x="640" y="2457"/>
                    <a:pt x="358" y="2011"/>
                    <a:pt x="219" y="1372"/>
                  </a:cubicBezTo>
                  <a:cubicBezTo>
                    <a:pt x="151" y="1051"/>
                    <a:pt x="129" y="742"/>
                    <a:pt x="157" y="500"/>
                  </a:cubicBezTo>
                  <a:cubicBezTo>
                    <a:pt x="183" y="287"/>
                    <a:pt x="248" y="150"/>
                    <a:pt x="330" y="132"/>
                  </a:cubicBezTo>
                  <a:cubicBezTo>
                    <a:pt x="333" y="130"/>
                    <a:pt x="337" y="130"/>
                    <a:pt x="343" y="129"/>
                  </a:cubicBezTo>
                  <a:cubicBezTo>
                    <a:pt x="345" y="129"/>
                    <a:pt x="347" y="129"/>
                    <a:pt x="350" y="129"/>
                  </a:cubicBezTo>
                  <a:close/>
                  <a:moveTo>
                    <a:pt x="350" y="1"/>
                  </a:moveTo>
                  <a:cubicBezTo>
                    <a:pt x="334" y="1"/>
                    <a:pt x="318" y="3"/>
                    <a:pt x="302" y="6"/>
                  </a:cubicBezTo>
                  <a:cubicBezTo>
                    <a:pt x="159" y="37"/>
                    <a:pt x="63" y="203"/>
                    <a:pt x="30" y="484"/>
                  </a:cubicBezTo>
                  <a:cubicBezTo>
                    <a:pt x="0" y="740"/>
                    <a:pt x="22" y="1066"/>
                    <a:pt x="95" y="1399"/>
                  </a:cubicBezTo>
                  <a:cubicBezTo>
                    <a:pt x="224" y="1992"/>
                    <a:pt x="513" y="2585"/>
                    <a:pt x="812" y="2585"/>
                  </a:cubicBezTo>
                  <a:cubicBezTo>
                    <a:pt x="818" y="2585"/>
                    <a:pt x="823" y="2585"/>
                    <a:pt x="828" y="2585"/>
                  </a:cubicBezTo>
                  <a:cubicBezTo>
                    <a:pt x="840" y="2585"/>
                    <a:pt x="850" y="2584"/>
                    <a:pt x="860" y="2581"/>
                  </a:cubicBezTo>
                  <a:cubicBezTo>
                    <a:pt x="1005" y="2550"/>
                    <a:pt x="1099" y="2384"/>
                    <a:pt x="1132" y="2102"/>
                  </a:cubicBezTo>
                  <a:cubicBezTo>
                    <a:pt x="1162" y="1846"/>
                    <a:pt x="1141" y="1521"/>
                    <a:pt x="1068" y="1187"/>
                  </a:cubicBezTo>
                  <a:cubicBezTo>
                    <a:pt x="940" y="594"/>
                    <a:pt x="65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7196066" y="1716472"/>
              <a:ext cx="313540" cy="224194"/>
            </a:xfrm>
            <a:custGeom>
              <a:avLst/>
              <a:gdLst/>
              <a:ahLst/>
              <a:cxnLst/>
              <a:rect l="l" t="t" r="r" b="b"/>
              <a:pathLst>
                <a:path w="4169" h="2981" extrusionOk="0">
                  <a:moveTo>
                    <a:pt x="2513" y="1"/>
                  </a:moveTo>
                  <a:cubicBezTo>
                    <a:pt x="2459" y="1"/>
                    <a:pt x="2406" y="2"/>
                    <a:pt x="2356" y="6"/>
                  </a:cubicBezTo>
                  <a:lnTo>
                    <a:pt x="378" y="150"/>
                  </a:lnTo>
                  <a:cubicBezTo>
                    <a:pt x="151" y="175"/>
                    <a:pt x="0" y="399"/>
                    <a:pt x="66" y="618"/>
                  </a:cubicBezTo>
                  <a:cubicBezTo>
                    <a:pt x="100" y="739"/>
                    <a:pt x="198" y="799"/>
                    <a:pt x="322" y="814"/>
                  </a:cubicBezTo>
                  <a:lnTo>
                    <a:pt x="850" y="918"/>
                  </a:lnTo>
                  <a:lnTo>
                    <a:pt x="375" y="2119"/>
                  </a:lnTo>
                  <a:cubicBezTo>
                    <a:pt x="294" y="2305"/>
                    <a:pt x="378" y="2521"/>
                    <a:pt x="561" y="2602"/>
                  </a:cubicBezTo>
                  <a:cubicBezTo>
                    <a:pt x="608" y="2622"/>
                    <a:pt x="658" y="2632"/>
                    <a:pt x="706" y="2632"/>
                  </a:cubicBezTo>
                  <a:cubicBezTo>
                    <a:pt x="842" y="2632"/>
                    <a:pt x="972" y="2555"/>
                    <a:pt x="1034" y="2425"/>
                  </a:cubicBezTo>
                  <a:lnTo>
                    <a:pt x="1034" y="2425"/>
                  </a:lnTo>
                  <a:lnTo>
                    <a:pt x="1005" y="2512"/>
                  </a:lnTo>
                  <a:cubicBezTo>
                    <a:pt x="946" y="2646"/>
                    <a:pt x="1059" y="2819"/>
                    <a:pt x="1193" y="2877"/>
                  </a:cubicBezTo>
                  <a:lnTo>
                    <a:pt x="1220" y="2889"/>
                  </a:lnTo>
                  <a:cubicBezTo>
                    <a:pt x="1255" y="2904"/>
                    <a:pt x="1291" y="2911"/>
                    <a:pt x="1328" y="2911"/>
                  </a:cubicBezTo>
                  <a:cubicBezTo>
                    <a:pt x="1413" y="2911"/>
                    <a:pt x="1495" y="2872"/>
                    <a:pt x="1547" y="2801"/>
                  </a:cubicBezTo>
                  <a:cubicBezTo>
                    <a:pt x="1656" y="2650"/>
                    <a:pt x="1821" y="2391"/>
                    <a:pt x="2014" y="1978"/>
                  </a:cubicBezTo>
                  <a:lnTo>
                    <a:pt x="2014" y="1978"/>
                  </a:lnTo>
                  <a:lnTo>
                    <a:pt x="1739" y="2653"/>
                  </a:lnTo>
                  <a:cubicBezTo>
                    <a:pt x="1691" y="2771"/>
                    <a:pt x="1745" y="2906"/>
                    <a:pt x="1862" y="2958"/>
                  </a:cubicBezTo>
                  <a:cubicBezTo>
                    <a:pt x="1896" y="2973"/>
                    <a:pt x="1931" y="2980"/>
                    <a:pt x="1966" y="2980"/>
                  </a:cubicBezTo>
                  <a:cubicBezTo>
                    <a:pt x="2050" y="2980"/>
                    <a:pt x="2131" y="2938"/>
                    <a:pt x="2179" y="2863"/>
                  </a:cubicBezTo>
                  <a:cubicBezTo>
                    <a:pt x="2260" y="2733"/>
                    <a:pt x="2377" y="2545"/>
                    <a:pt x="2496" y="2332"/>
                  </a:cubicBezTo>
                  <a:lnTo>
                    <a:pt x="2496" y="2332"/>
                  </a:lnTo>
                  <a:lnTo>
                    <a:pt x="2356" y="2635"/>
                  </a:lnTo>
                  <a:cubicBezTo>
                    <a:pt x="2279" y="2801"/>
                    <a:pt x="2414" y="2958"/>
                    <a:pt x="2572" y="2958"/>
                  </a:cubicBezTo>
                  <a:cubicBezTo>
                    <a:pt x="2606" y="2958"/>
                    <a:pt x="2642" y="2951"/>
                    <a:pt x="2677" y="2934"/>
                  </a:cubicBezTo>
                  <a:cubicBezTo>
                    <a:pt x="2735" y="2906"/>
                    <a:pt x="2783" y="2860"/>
                    <a:pt x="2827" y="2812"/>
                  </a:cubicBezTo>
                  <a:cubicBezTo>
                    <a:pt x="2933" y="2697"/>
                    <a:pt x="3024" y="2568"/>
                    <a:pt x="3104" y="2435"/>
                  </a:cubicBezTo>
                  <a:cubicBezTo>
                    <a:pt x="3167" y="2334"/>
                    <a:pt x="3265" y="2210"/>
                    <a:pt x="3300" y="2095"/>
                  </a:cubicBezTo>
                  <a:cubicBezTo>
                    <a:pt x="3363" y="1885"/>
                    <a:pt x="4168" y="1781"/>
                    <a:pt x="4168" y="1781"/>
                  </a:cubicBezTo>
                  <a:lnTo>
                    <a:pt x="3980" y="810"/>
                  </a:lnTo>
                  <a:cubicBezTo>
                    <a:pt x="4034" y="244"/>
                    <a:pt x="3137" y="1"/>
                    <a:pt x="251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7193584" y="1711659"/>
              <a:ext cx="321211" cy="233820"/>
            </a:xfrm>
            <a:custGeom>
              <a:avLst/>
              <a:gdLst/>
              <a:ahLst/>
              <a:cxnLst/>
              <a:rect l="l" t="t" r="r" b="b"/>
              <a:pathLst>
                <a:path w="4271" h="3109" extrusionOk="0">
                  <a:moveTo>
                    <a:pt x="2550" y="130"/>
                  </a:moveTo>
                  <a:cubicBezTo>
                    <a:pt x="3009" y="130"/>
                    <a:pt x="3566" y="265"/>
                    <a:pt x="3816" y="520"/>
                  </a:cubicBezTo>
                  <a:cubicBezTo>
                    <a:pt x="3918" y="621"/>
                    <a:pt x="3961" y="740"/>
                    <a:pt x="3950" y="869"/>
                  </a:cubicBezTo>
                  <a:cubicBezTo>
                    <a:pt x="3950" y="875"/>
                    <a:pt x="3950" y="881"/>
                    <a:pt x="3951" y="888"/>
                  </a:cubicBezTo>
                  <a:lnTo>
                    <a:pt x="4126" y="1792"/>
                  </a:lnTo>
                  <a:cubicBezTo>
                    <a:pt x="4008" y="1808"/>
                    <a:pt x="3826" y="1841"/>
                    <a:pt x="3659" y="1893"/>
                  </a:cubicBezTo>
                  <a:cubicBezTo>
                    <a:pt x="3473" y="1950"/>
                    <a:pt x="3306" y="2031"/>
                    <a:pt x="3272" y="2142"/>
                  </a:cubicBezTo>
                  <a:cubicBezTo>
                    <a:pt x="3251" y="2215"/>
                    <a:pt x="3194" y="2302"/>
                    <a:pt x="3143" y="2378"/>
                  </a:cubicBezTo>
                  <a:cubicBezTo>
                    <a:pt x="3122" y="2409"/>
                    <a:pt x="3101" y="2438"/>
                    <a:pt x="3085" y="2467"/>
                  </a:cubicBezTo>
                  <a:cubicBezTo>
                    <a:pt x="2991" y="2620"/>
                    <a:pt x="2906" y="2737"/>
                    <a:pt x="2815" y="2835"/>
                  </a:cubicBezTo>
                  <a:cubicBezTo>
                    <a:pt x="2778" y="2873"/>
                    <a:pt x="2733" y="2918"/>
                    <a:pt x="2683" y="2942"/>
                  </a:cubicBezTo>
                  <a:cubicBezTo>
                    <a:pt x="2656" y="2955"/>
                    <a:pt x="2630" y="2960"/>
                    <a:pt x="2606" y="2960"/>
                  </a:cubicBezTo>
                  <a:cubicBezTo>
                    <a:pt x="2554" y="2960"/>
                    <a:pt x="2509" y="2936"/>
                    <a:pt x="2481" y="2909"/>
                  </a:cubicBezTo>
                  <a:cubicBezTo>
                    <a:pt x="2430" y="2859"/>
                    <a:pt x="2418" y="2791"/>
                    <a:pt x="2447" y="2727"/>
                  </a:cubicBezTo>
                  <a:lnTo>
                    <a:pt x="2587" y="2425"/>
                  </a:lnTo>
                  <a:cubicBezTo>
                    <a:pt x="2602" y="2394"/>
                    <a:pt x="2591" y="2355"/>
                    <a:pt x="2559" y="2340"/>
                  </a:cubicBezTo>
                  <a:cubicBezTo>
                    <a:pt x="2551" y="2335"/>
                    <a:pt x="2541" y="2333"/>
                    <a:pt x="2532" y="2333"/>
                  </a:cubicBezTo>
                  <a:cubicBezTo>
                    <a:pt x="2509" y="2333"/>
                    <a:pt x="2487" y="2345"/>
                    <a:pt x="2475" y="2366"/>
                  </a:cubicBezTo>
                  <a:cubicBezTo>
                    <a:pt x="2351" y="2586"/>
                    <a:pt x="2234" y="2775"/>
                    <a:pt x="2159" y="2894"/>
                  </a:cubicBezTo>
                  <a:cubicBezTo>
                    <a:pt x="2123" y="2951"/>
                    <a:pt x="2063" y="2982"/>
                    <a:pt x="2001" y="2982"/>
                  </a:cubicBezTo>
                  <a:cubicBezTo>
                    <a:pt x="1975" y="2982"/>
                    <a:pt x="1948" y="2977"/>
                    <a:pt x="1922" y="2966"/>
                  </a:cubicBezTo>
                  <a:cubicBezTo>
                    <a:pt x="1837" y="2926"/>
                    <a:pt x="1798" y="2830"/>
                    <a:pt x="1833" y="2742"/>
                  </a:cubicBezTo>
                  <a:lnTo>
                    <a:pt x="2108" y="2068"/>
                  </a:lnTo>
                  <a:cubicBezTo>
                    <a:pt x="2120" y="2036"/>
                    <a:pt x="2107" y="1999"/>
                    <a:pt x="2074" y="1985"/>
                  </a:cubicBezTo>
                  <a:cubicBezTo>
                    <a:pt x="2066" y="1981"/>
                    <a:pt x="2057" y="1979"/>
                    <a:pt x="2048" y="1979"/>
                  </a:cubicBezTo>
                  <a:cubicBezTo>
                    <a:pt x="2024" y="1979"/>
                    <a:pt x="2001" y="1993"/>
                    <a:pt x="1991" y="2016"/>
                  </a:cubicBezTo>
                  <a:cubicBezTo>
                    <a:pt x="1798" y="2430"/>
                    <a:pt x="1633" y="2686"/>
                    <a:pt x="1531" y="2828"/>
                  </a:cubicBezTo>
                  <a:cubicBezTo>
                    <a:pt x="1491" y="2883"/>
                    <a:pt x="1430" y="2913"/>
                    <a:pt x="1366" y="2913"/>
                  </a:cubicBezTo>
                  <a:cubicBezTo>
                    <a:pt x="1338" y="2913"/>
                    <a:pt x="1309" y="2907"/>
                    <a:pt x="1282" y="2895"/>
                  </a:cubicBezTo>
                  <a:lnTo>
                    <a:pt x="1256" y="2884"/>
                  </a:lnTo>
                  <a:cubicBezTo>
                    <a:pt x="1201" y="2861"/>
                    <a:pt x="1150" y="2812"/>
                    <a:pt x="1119" y="2757"/>
                  </a:cubicBezTo>
                  <a:cubicBezTo>
                    <a:pt x="1101" y="2724"/>
                    <a:pt x="1074" y="2660"/>
                    <a:pt x="1100" y="2602"/>
                  </a:cubicBezTo>
                  <a:lnTo>
                    <a:pt x="1131" y="2511"/>
                  </a:lnTo>
                  <a:cubicBezTo>
                    <a:pt x="1142" y="2479"/>
                    <a:pt x="1126" y="2444"/>
                    <a:pt x="1095" y="2431"/>
                  </a:cubicBezTo>
                  <a:cubicBezTo>
                    <a:pt x="1087" y="2428"/>
                    <a:pt x="1078" y="2426"/>
                    <a:pt x="1070" y="2426"/>
                  </a:cubicBezTo>
                  <a:cubicBezTo>
                    <a:pt x="1046" y="2426"/>
                    <a:pt x="1024" y="2439"/>
                    <a:pt x="1013" y="2462"/>
                  </a:cubicBezTo>
                  <a:cubicBezTo>
                    <a:pt x="961" y="2570"/>
                    <a:pt x="856" y="2633"/>
                    <a:pt x="744" y="2633"/>
                  </a:cubicBezTo>
                  <a:cubicBezTo>
                    <a:pt x="704" y="2633"/>
                    <a:pt x="663" y="2625"/>
                    <a:pt x="624" y="2608"/>
                  </a:cubicBezTo>
                  <a:cubicBezTo>
                    <a:pt x="550" y="2575"/>
                    <a:pt x="494" y="2516"/>
                    <a:pt x="464" y="2442"/>
                  </a:cubicBezTo>
                  <a:cubicBezTo>
                    <a:pt x="436" y="2366"/>
                    <a:pt x="437" y="2285"/>
                    <a:pt x="469" y="2210"/>
                  </a:cubicBezTo>
                  <a:cubicBezTo>
                    <a:pt x="469" y="2209"/>
                    <a:pt x="470" y="2209"/>
                    <a:pt x="470" y="2208"/>
                  </a:cubicBezTo>
                  <a:lnTo>
                    <a:pt x="946" y="1006"/>
                  </a:lnTo>
                  <a:cubicBezTo>
                    <a:pt x="952" y="989"/>
                    <a:pt x="951" y="969"/>
                    <a:pt x="942" y="952"/>
                  </a:cubicBezTo>
                  <a:cubicBezTo>
                    <a:pt x="932" y="936"/>
                    <a:pt x="916" y="923"/>
                    <a:pt x="898" y="920"/>
                  </a:cubicBezTo>
                  <a:lnTo>
                    <a:pt x="370" y="815"/>
                  </a:lnTo>
                  <a:cubicBezTo>
                    <a:pt x="255" y="802"/>
                    <a:pt x="187" y="753"/>
                    <a:pt x="161" y="666"/>
                  </a:cubicBezTo>
                  <a:cubicBezTo>
                    <a:pt x="135" y="579"/>
                    <a:pt x="149" y="486"/>
                    <a:pt x="200" y="412"/>
                  </a:cubicBezTo>
                  <a:cubicBezTo>
                    <a:pt x="249" y="336"/>
                    <a:pt x="329" y="288"/>
                    <a:pt x="418" y="279"/>
                  </a:cubicBezTo>
                  <a:lnTo>
                    <a:pt x="2394" y="136"/>
                  </a:lnTo>
                  <a:cubicBezTo>
                    <a:pt x="2445" y="132"/>
                    <a:pt x="2497" y="130"/>
                    <a:pt x="2550" y="130"/>
                  </a:cubicBezTo>
                  <a:close/>
                  <a:moveTo>
                    <a:pt x="2550" y="0"/>
                  </a:moveTo>
                  <a:cubicBezTo>
                    <a:pt x="2493" y="0"/>
                    <a:pt x="2438" y="2"/>
                    <a:pt x="2385" y="6"/>
                  </a:cubicBezTo>
                  <a:lnTo>
                    <a:pt x="407" y="149"/>
                  </a:lnTo>
                  <a:cubicBezTo>
                    <a:pt x="277" y="164"/>
                    <a:pt x="163" y="232"/>
                    <a:pt x="92" y="339"/>
                  </a:cubicBezTo>
                  <a:cubicBezTo>
                    <a:pt x="21" y="445"/>
                    <a:pt x="0" y="577"/>
                    <a:pt x="37" y="699"/>
                  </a:cubicBezTo>
                  <a:cubicBezTo>
                    <a:pt x="76" y="837"/>
                    <a:pt x="187" y="921"/>
                    <a:pt x="348" y="940"/>
                  </a:cubicBezTo>
                  <a:lnTo>
                    <a:pt x="795" y="1029"/>
                  </a:lnTo>
                  <a:lnTo>
                    <a:pt x="349" y="2157"/>
                  </a:lnTo>
                  <a:cubicBezTo>
                    <a:pt x="303" y="2263"/>
                    <a:pt x="301" y="2379"/>
                    <a:pt x="343" y="2486"/>
                  </a:cubicBezTo>
                  <a:cubicBezTo>
                    <a:pt x="385" y="2593"/>
                    <a:pt x="465" y="2678"/>
                    <a:pt x="571" y="2723"/>
                  </a:cubicBezTo>
                  <a:cubicBezTo>
                    <a:pt x="627" y="2748"/>
                    <a:pt x="686" y="2760"/>
                    <a:pt x="743" y="2760"/>
                  </a:cubicBezTo>
                  <a:cubicBezTo>
                    <a:pt x="821" y="2760"/>
                    <a:pt x="897" y="2738"/>
                    <a:pt x="962" y="2699"/>
                  </a:cubicBezTo>
                  <a:cubicBezTo>
                    <a:pt x="983" y="2824"/>
                    <a:pt x="1083" y="2946"/>
                    <a:pt x="1202" y="2998"/>
                  </a:cubicBezTo>
                  <a:lnTo>
                    <a:pt x="1230" y="3010"/>
                  </a:lnTo>
                  <a:cubicBezTo>
                    <a:pt x="1274" y="3029"/>
                    <a:pt x="1320" y="3039"/>
                    <a:pt x="1365" y="3039"/>
                  </a:cubicBezTo>
                  <a:cubicBezTo>
                    <a:pt x="1469" y="3039"/>
                    <a:pt x="1569" y="2990"/>
                    <a:pt x="1633" y="2901"/>
                  </a:cubicBezTo>
                  <a:cubicBezTo>
                    <a:pt x="1650" y="2876"/>
                    <a:pt x="1671" y="2847"/>
                    <a:pt x="1692" y="2816"/>
                  </a:cubicBezTo>
                  <a:cubicBezTo>
                    <a:pt x="1695" y="2928"/>
                    <a:pt x="1760" y="3032"/>
                    <a:pt x="1869" y="3080"/>
                  </a:cubicBezTo>
                  <a:cubicBezTo>
                    <a:pt x="1912" y="3099"/>
                    <a:pt x="1956" y="3108"/>
                    <a:pt x="2000" y="3108"/>
                  </a:cubicBezTo>
                  <a:cubicBezTo>
                    <a:pt x="2106" y="3108"/>
                    <a:pt x="2206" y="3055"/>
                    <a:pt x="2266" y="2960"/>
                  </a:cubicBezTo>
                  <a:cubicBezTo>
                    <a:pt x="2281" y="2936"/>
                    <a:pt x="2299" y="2909"/>
                    <a:pt x="2317" y="2878"/>
                  </a:cubicBezTo>
                  <a:cubicBezTo>
                    <a:pt x="2331" y="2923"/>
                    <a:pt x="2356" y="2964"/>
                    <a:pt x="2390" y="2998"/>
                  </a:cubicBezTo>
                  <a:cubicBezTo>
                    <a:pt x="2448" y="3055"/>
                    <a:pt x="2522" y="3085"/>
                    <a:pt x="2599" y="3085"/>
                  </a:cubicBezTo>
                  <a:cubicBezTo>
                    <a:pt x="2631" y="3085"/>
                    <a:pt x="2664" y="3079"/>
                    <a:pt x="2696" y="3068"/>
                  </a:cubicBezTo>
                  <a:cubicBezTo>
                    <a:pt x="2711" y="3064"/>
                    <a:pt x="2727" y="3058"/>
                    <a:pt x="2741" y="3052"/>
                  </a:cubicBezTo>
                  <a:cubicBezTo>
                    <a:pt x="2811" y="3017"/>
                    <a:pt x="2867" y="2965"/>
                    <a:pt x="2911" y="2917"/>
                  </a:cubicBezTo>
                  <a:cubicBezTo>
                    <a:pt x="3008" y="2814"/>
                    <a:pt x="3098" y="2691"/>
                    <a:pt x="3197" y="2530"/>
                  </a:cubicBezTo>
                  <a:cubicBezTo>
                    <a:pt x="3212" y="2504"/>
                    <a:pt x="3231" y="2476"/>
                    <a:pt x="3251" y="2446"/>
                  </a:cubicBezTo>
                  <a:cubicBezTo>
                    <a:pt x="3306" y="2363"/>
                    <a:pt x="3369" y="2269"/>
                    <a:pt x="3396" y="2176"/>
                  </a:cubicBezTo>
                  <a:cubicBezTo>
                    <a:pt x="3427" y="2071"/>
                    <a:pt x="3843" y="1954"/>
                    <a:pt x="4212" y="1907"/>
                  </a:cubicBezTo>
                  <a:cubicBezTo>
                    <a:pt x="4230" y="1906"/>
                    <a:pt x="4246" y="1896"/>
                    <a:pt x="4256" y="1881"/>
                  </a:cubicBezTo>
                  <a:cubicBezTo>
                    <a:pt x="4267" y="1867"/>
                    <a:pt x="4271" y="1849"/>
                    <a:pt x="4267" y="1832"/>
                  </a:cubicBezTo>
                  <a:lnTo>
                    <a:pt x="4080" y="869"/>
                  </a:lnTo>
                  <a:cubicBezTo>
                    <a:pt x="4092" y="704"/>
                    <a:pt x="4034" y="556"/>
                    <a:pt x="3909" y="427"/>
                  </a:cubicBezTo>
                  <a:cubicBezTo>
                    <a:pt x="3625" y="138"/>
                    <a:pt x="3032" y="0"/>
                    <a:pt x="2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7271272" y="1824092"/>
              <a:ext cx="37754" cy="80021"/>
            </a:xfrm>
            <a:custGeom>
              <a:avLst/>
              <a:gdLst/>
              <a:ahLst/>
              <a:cxnLst/>
              <a:rect l="l" t="t" r="r" b="b"/>
              <a:pathLst>
                <a:path w="502" h="1064" extrusionOk="0">
                  <a:moveTo>
                    <a:pt x="501" y="0"/>
                  </a:moveTo>
                  <a:lnTo>
                    <a:pt x="1" y="10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265631" y="1819279"/>
              <a:ext cx="48810" cy="89723"/>
            </a:xfrm>
            <a:custGeom>
              <a:avLst/>
              <a:gdLst/>
              <a:ahLst/>
              <a:cxnLst/>
              <a:rect l="l" t="t" r="r" b="b"/>
              <a:pathLst>
                <a:path w="649" h="1193" extrusionOk="0">
                  <a:moveTo>
                    <a:pt x="575" y="1"/>
                  </a:moveTo>
                  <a:cubicBezTo>
                    <a:pt x="551" y="1"/>
                    <a:pt x="528" y="14"/>
                    <a:pt x="517" y="38"/>
                  </a:cubicBezTo>
                  <a:lnTo>
                    <a:pt x="16" y="1102"/>
                  </a:lnTo>
                  <a:cubicBezTo>
                    <a:pt x="0" y="1134"/>
                    <a:pt x="15" y="1171"/>
                    <a:pt x="47" y="1187"/>
                  </a:cubicBezTo>
                  <a:cubicBezTo>
                    <a:pt x="56" y="1191"/>
                    <a:pt x="66" y="1192"/>
                    <a:pt x="75" y="1192"/>
                  </a:cubicBezTo>
                  <a:cubicBezTo>
                    <a:pt x="82" y="1192"/>
                    <a:pt x="88" y="1191"/>
                    <a:pt x="94" y="1190"/>
                  </a:cubicBezTo>
                  <a:cubicBezTo>
                    <a:pt x="111" y="1184"/>
                    <a:pt x="125" y="1172"/>
                    <a:pt x="133" y="1156"/>
                  </a:cubicBezTo>
                  <a:lnTo>
                    <a:pt x="633" y="92"/>
                  </a:lnTo>
                  <a:cubicBezTo>
                    <a:pt x="649" y="60"/>
                    <a:pt x="634" y="23"/>
                    <a:pt x="602" y="7"/>
                  </a:cubicBezTo>
                  <a:cubicBezTo>
                    <a:pt x="593" y="3"/>
                    <a:pt x="5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7326924" y="1846879"/>
              <a:ext cx="29331" cy="60617"/>
            </a:xfrm>
            <a:custGeom>
              <a:avLst/>
              <a:gdLst/>
              <a:ahLst/>
              <a:cxnLst/>
              <a:rect l="l" t="t" r="r" b="b"/>
              <a:pathLst>
                <a:path w="390" h="806" extrusionOk="0">
                  <a:moveTo>
                    <a:pt x="390" y="0"/>
                  </a:moveTo>
                  <a:lnTo>
                    <a:pt x="1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7321434" y="1842066"/>
              <a:ext cx="40462" cy="70244"/>
            </a:xfrm>
            <a:custGeom>
              <a:avLst/>
              <a:gdLst/>
              <a:ahLst/>
              <a:cxnLst/>
              <a:rect l="l" t="t" r="r" b="b"/>
              <a:pathLst>
                <a:path w="538" h="934" extrusionOk="0">
                  <a:moveTo>
                    <a:pt x="464" y="1"/>
                  </a:moveTo>
                  <a:cubicBezTo>
                    <a:pt x="440" y="1"/>
                    <a:pt x="417" y="14"/>
                    <a:pt x="407" y="37"/>
                  </a:cubicBezTo>
                  <a:lnTo>
                    <a:pt x="16" y="841"/>
                  </a:lnTo>
                  <a:cubicBezTo>
                    <a:pt x="0" y="874"/>
                    <a:pt x="14" y="911"/>
                    <a:pt x="46" y="926"/>
                  </a:cubicBezTo>
                  <a:cubicBezTo>
                    <a:pt x="55" y="931"/>
                    <a:pt x="64" y="933"/>
                    <a:pt x="73" y="933"/>
                  </a:cubicBezTo>
                  <a:cubicBezTo>
                    <a:pt x="80" y="933"/>
                    <a:pt x="86" y="932"/>
                    <a:pt x="93" y="931"/>
                  </a:cubicBezTo>
                  <a:cubicBezTo>
                    <a:pt x="109" y="925"/>
                    <a:pt x="124" y="914"/>
                    <a:pt x="132" y="897"/>
                  </a:cubicBezTo>
                  <a:lnTo>
                    <a:pt x="522" y="93"/>
                  </a:lnTo>
                  <a:cubicBezTo>
                    <a:pt x="538" y="60"/>
                    <a:pt x="524" y="23"/>
                    <a:pt x="492" y="7"/>
                  </a:cubicBezTo>
                  <a:cubicBezTo>
                    <a:pt x="483" y="3"/>
                    <a:pt x="47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7371521" y="1869140"/>
              <a:ext cx="24367" cy="46328"/>
            </a:xfrm>
            <a:custGeom>
              <a:avLst/>
              <a:gdLst/>
              <a:ahLst/>
              <a:cxnLst/>
              <a:rect l="l" t="t" r="r" b="b"/>
              <a:pathLst>
                <a:path w="324" h="616" extrusionOk="0">
                  <a:moveTo>
                    <a:pt x="323" y="1"/>
                  </a:moveTo>
                  <a:lnTo>
                    <a:pt x="0" y="6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7365880" y="1864327"/>
              <a:ext cx="35423" cy="55879"/>
            </a:xfrm>
            <a:custGeom>
              <a:avLst/>
              <a:gdLst/>
              <a:ahLst/>
              <a:cxnLst/>
              <a:rect l="l" t="t" r="r" b="b"/>
              <a:pathLst>
                <a:path w="471" h="743" extrusionOk="0">
                  <a:moveTo>
                    <a:pt x="397" y="1"/>
                  </a:moveTo>
                  <a:cubicBezTo>
                    <a:pt x="374" y="1"/>
                    <a:pt x="352" y="14"/>
                    <a:pt x="340" y="35"/>
                  </a:cubicBezTo>
                  <a:lnTo>
                    <a:pt x="18" y="649"/>
                  </a:lnTo>
                  <a:cubicBezTo>
                    <a:pt x="1" y="680"/>
                    <a:pt x="14" y="719"/>
                    <a:pt x="45" y="735"/>
                  </a:cubicBezTo>
                  <a:cubicBezTo>
                    <a:pt x="55" y="740"/>
                    <a:pt x="65" y="743"/>
                    <a:pt x="75" y="743"/>
                  </a:cubicBezTo>
                  <a:cubicBezTo>
                    <a:pt x="81" y="743"/>
                    <a:pt x="88" y="742"/>
                    <a:pt x="94" y="739"/>
                  </a:cubicBezTo>
                  <a:cubicBezTo>
                    <a:pt x="110" y="734"/>
                    <a:pt x="124" y="724"/>
                    <a:pt x="132" y="708"/>
                  </a:cubicBezTo>
                  <a:lnTo>
                    <a:pt x="454" y="95"/>
                  </a:lnTo>
                  <a:cubicBezTo>
                    <a:pt x="471" y="64"/>
                    <a:pt x="457" y="24"/>
                    <a:pt x="426" y="8"/>
                  </a:cubicBezTo>
                  <a:cubicBezTo>
                    <a:pt x="417" y="3"/>
                    <a:pt x="4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7254050" y="1765131"/>
              <a:ext cx="16170" cy="35272"/>
            </a:xfrm>
            <a:custGeom>
              <a:avLst/>
              <a:gdLst/>
              <a:ahLst/>
              <a:cxnLst/>
              <a:rect l="l" t="t" r="r" b="b"/>
              <a:pathLst>
                <a:path w="215" h="469" extrusionOk="0">
                  <a:moveTo>
                    <a:pt x="214" y="1"/>
                  </a:moveTo>
                  <a:lnTo>
                    <a:pt x="1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248635" y="1760242"/>
              <a:ext cx="26999" cy="44974"/>
            </a:xfrm>
            <a:custGeom>
              <a:avLst/>
              <a:gdLst/>
              <a:ahLst/>
              <a:cxnLst/>
              <a:rect l="l" t="t" r="r" b="b"/>
              <a:pathLst>
                <a:path w="359" h="598" extrusionOk="0">
                  <a:moveTo>
                    <a:pt x="287" y="1"/>
                  </a:moveTo>
                  <a:cubicBezTo>
                    <a:pt x="263" y="1"/>
                    <a:pt x="240" y="14"/>
                    <a:pt x="229" y="37"/>
                  </a:cubicBezTo>
                  <a:lnTo>
                    <a:pt x="15" y="507"/>
                  </a:lnTo>
                  <a:cubicBezTo>
                    <a:pt x="1" y="539"/>
                    <a:pt x="15" y="576"/>
                    <a:pt x="47" y="591"/>
                  </a:cubicBezTo>
                  <a:cubicBezTo>
                    <a:pt x="55" y="595"/>
                    <a:pt x="65" y="598"/>
                    <a:pt x="75" y="598"/>
                  </a:cubicBezTo>
                  <a:cubicBezTo>
                    <a:pt x="80" y="598"/>
                    <a:pt x="86" y="597"/>
                    <a:pt x="91" y="595"/>
                  </a:cubicBezTo>
                  <a:cubicBezTo>
                    <a:pt x="109" y="590"/>
                    <a:pt x="122" y="577"/>
                    <a:pt x="131" y="560"/>
                  </a:cubicBezTo>
                  <a:lnTo>
                    <a:pt x="344" y="91"/>
                  </a:lnTo>
                  <a:cubicBezTo>
                    <a:pt x="359" y="58"/>
                    <a:pt x="344" y="21"/>
                    <a:pt x="313" y="6"/>
                  </a:cubicBezTo>
                  <a:cubicBezTo>
                    <a:pt x="305" y="3"/>
                    <a:pt x="29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419126" y="1387371"/>
              <a:ext cx="417176" cy="489150"/>
            </a:xfrm>
            <a:custGeom>
              <a:avLst/>
              <a:gdLst/>
              <a:ahLst/>
              <a:cxnLst/>
              <a:rect l="l" t="t" r="r" b="b"/>
              <a:pathLst>
                <a:path w="5547" h="6504" extrusionOk="0">
                  <a:moveTo>
                    <a:pt x="4253" y="1"/>
                  </a:moveTo>
                  <a:lnTo>
                    <a:pt x="1428" y="427"/>
                  </a:lnTo>
                  <a:lnTo>
                    <a:pt x="2103" y="3617"/>
                  </a:lnTo>
                  <a:cubicBezTo>
                    <a:pt x="2105" y="3628"/>
                    <a:pt x="531" y="3936"/>
                    <a:pt x="14" y="4036"/>
                  </a:cubicBezTo>
                  <a:cubicBezTo>
                    <a:pt x="0" y="4039"/>
                    <a:pt x="9" y="4065"/>
                    <a:pt x="33" y="4105"/>
                  </a:cubicBezTo>
                  <a:cubicBezTo>
                    <a:pt x="402" y="4713"/>
                    <a:pt x="600" y="5409"/>
                    <a:pt x="580" y="6115"/>
                  </a:cubicBezTo>
                  <a:cubicBezTo>
                    <a:pt x="576" y="6246"/>
                    <a:pt x="553" y="6378"/>
                    <a:pt x="515" y="6503"/>
                  </a:cubicBezTo>
                  <a:lnTo>
                    <a:pt x="3285" y="6469"/>
                  </a:lnTo>
                  <a:cubicBezTo>
                    <a:pt x="4054" y="6453"/>
                    <a:pt x="4776" y="6054"/>
                    <a:pt x="5169" y="5392"/>
                  </a:cubicBezTo>
                  <a:cubicBezTo>
                    <a:pt x="5436" y="4937"/>
                    <a:pt x="5546" y="4386"/>
                    <a:pt x="5436" y="3826"/>
                  </a:cubicBezTo>
                  <a:lnTo>
                    <a:pt x="4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414238" y="1382483"/>
              <a:ext cx="426803" cy="499002"/>
            </a:xfrm>
            <a:custGeom>
              <a:avLst/>
              <a:gdLst/>
              <a:ahLst/>
              <a:cxnLst/>
              <a:rect l="l" t="t" r="r" b="b"/>
              <a:pathLst>
                <a:path w="5675" h="6635" extrusionOk="0">
                  <a:moveTo>
                    <a:pt x="4319" y="0"/>
                  </a:moveTo>
                  <a:cubicBezTo>
                    <a:pt x="4313" y="0"/>
                    <a:pt x="4307" y="1"/>
                    <a:pt x="4301" y="3"/>
                  </a:cubicBezTo>
                  <a:cubicBezTo>
                    <a:pt x="4266" y="14"/>
                    <a:pt x="4248" y="50"/>
                    <a:pt x="4258" y="83"/>
                  </a:cubicBezTo>
                  <a:lnTo>
                    <a:pt x="5441" y="3909"/>
                  </a:lnTo>
                  <a:cubicBezTo>
                    <a:pt x="5542" y="4425"/>
                    <a:pt x="5448" y="4966"/>
                    <a:pt x="5178" y="5424"/>
                  </a:cubicBezTo>
                  <a:cubicBezTo>
                    <a:pt x="4805" y="6052"/>
                    <a:pt x="4105" y="6454"/>
                    <a:pt x="3347" y="6471"/>
                  </a:cubicBezTo>
                  <a:lnTo>
                    <a:pt x="663" y="6503"/>
                  </a:lnTo>
                  <a:cubicBezTo>
                    <a:pt x="690" y="6396"/>
                    <a:pt x="705" y="6288"/>
                    <a:pt x="708" y="6183"/>
                  </a:cubicBezTo>
                  <a:cubicBezTo>
                    <a:pt x="729" y="5484"/>
                    <a:pt x="540" y="4782"/>
                    <a:pt x="161" y="4151"/>
                  </a:cubicBezTo>
                  <a:cubicBezTo>
                    <a:pt x="2197" y="3755"/>
                    <a:pt x="2200" y="3751"/>
                    <a:pt x="2221" y="3719"/>
                  </a:cubicBezTo>
                  <a:cubicBezTo>
                    <a:pt x="2230" y="3704"/>
                    <a:pt x="2233" y="3687"/>
                    <a:pt x="2230" y="3670"/>
                  </a:cubicBezTo>
                  <a:lnTo>
                    <a:pt x="1556" y="481"/>
                  </a:lnTo>
                  <a:cubicBezTo>
                    <a:pt x="1548" y="450"/>
                    <a:pt x="1523" y="430"/>
                    <a:pt x="1493" y="430"/>
                  </a:cubicBezTo>
                  <a:cubicBezTo>
                    <a:pt x="1489" y="430"/>
                    <a:pt x="1485" y="430"/>
                    <a:pt x="1480" y="431"/>
                  </a:cubicBezTo>
                  <a:cubicBezTo>
                    <a:pt x="1445" y="439"/>
                    <a:pt x="1423" y="472"/>
                    <a:pt x="1431" y="507"/>
                  </a:cubicBezTo>
                  <a:lnTo>
                    <a:pt x="2092" y="3637"/>
                  </a:lnTo>
                  <a:cubicBezTo>
                    <a:pt x="1890" y="3680"/>
                    <a:pt x="1146" y="3830"/>
                    <a:pt x="68" y="4040"/>
                  </a:cubicBezTo>
                  <a:cubicBezTo>
                    <a:pt x="47" y="4043"/>
                    <a:pt x="24" y="4062"/>
                    <a:pt x="16" y="4082"/>
                  </a:cubicBezTo>
                  <a:cubicBezTo>
                    <a:pt x="0" y="4118"/>
                    <a:pt x="15" y="4156"/>
                    <a:pt x="45" y="4204"/>
                  </a:cubicBezTo>
                  <a:cubicBezTo>
                    <a:pt x="416" y="4817"/>
                    <a:pt x="602" y="5501"/>
                    <a:pt x="582" y="6180"/>
                  </a:cubicBezTo>
                  <a:cubicBezTo>
                    <a:pt x="579" y="6303"/>
                    <a:pt x="558" y="6427"/>
                    <a:pt x="520" y="6552"/>
                  </a:cubicBezTo>
                  <a:cubicBezTo>
                    <a:pt x="514" y="6570"/>
                    <a:pt x="518" y="6591"/>
                    <a:pt x="530" y="6609"/>
                  </a:cubicBezTo>
                  <a:cubicBezTo>
                    <a:pt x="543" y="6625"/>
                    <a:pt x="562" y="6635"/>
                    <a:pt x="582" y="6635"/>
                  </a:cubicBezTo>
                  <a:lnTo>
                    <a:pt x="3352" y="6601"/>
                  </a:lnTo>
                  <a:cubicBezTo>
                    <a:pt x="3388" y="6596"/>
                    <a:pt x="3428" y="6595"/>
                    <a:pt x="3465" y="6593"/>
                  </a:cubicBezTo>
                  <a:cubicBezTo>
                    <a:pt x="4223" y="6539"/>
                    <a:pt x="4913" y="6123"/>
                    <a:pt x="5289" y="5489"/>
                  </a:cubicBezTo>
                  <a:cubicBezTo>
                    <a:pt x="5576" y="5003"/>
                    <a:pt x="5675" y="4432"/>
                    <a:pt x="5566" y="3877"/>
                  </a:cubicBezTo>
                  <a:lnTo>
                    <a:pt x="4381" y="46"/>
                  </a:lnTo>
                  <a:cubicBezTo>
                    <a:pt x="4372" y="18"/>
                    <a:pt x="4347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519225" y="1789347"/>
              <a:ext cx="22337" cy="89873"/>
            </a:xfrm>
            <a:custGeom>
              <a:avLst/>
              <a:gdLst/>
              <a:ahLst/>
              <a:cxnLst/>
              <a:rect l="l" t="t" r="r" b="b"/>
              <a:pathLst>
                <a:path w="297" h="1195" extrusionOk="0">
                  <a:moveTo>
                    <a:pt x="82" y="1"/>
                  </a:moveTo>
                  <a:cubicBezTo>
                    <a:pt x="77" y="1"/>
                    <a:pt x="73" y="1"/>
                    <a:pt x="68" y="2"/>
                  </a:cubicBezTo>
                  <a:cubicBezTo>
                    <a:pt x="34" y="11"/>
                    <a:pt x="11" y="44"/>
                    <a:pt x="20" y="78"/>
                  </a:cubicBezTo>
                  <a:cubicBezTo>
                    <a:pt x="162" y="771"/>
                    <a:pt x="17" y="1101"/>
                    <a:pt x="15" y="1105"/>
                  </a:cubicBezTo>
                  <a:cubicBezTo>
                    <a:pt x="1" y="1138"/>
                    <a:pt x="14" y="1175"/>
                    <a:pt x="47" y="1190"/>
                  </a:cubicBezTo>
                  <a:cubicBezTo>
                    <a:pt x="56" y="1194"/>
                    <a:pt x="67" y="1195"/>
                    <a:pt x="78" y="1195"/>
                  </a:cubicBezTo>
                  <a:cubicBezTo>
                    <a:pt x="100" y="1194"/>
                    <a:pt x="120" y="1180"/>
                    <a:pt x="131" y="1158"/>
                  </a:cubicBezTo>
                  <a:cubicBezTo>
                    <a:pt x="138" y="1144"/>
                    <a:pt x="297" y="791"/>
                    <a:pt x="144" y="52"/>
                  </a:cubicBezTo>
                  <a:cubicBezTo>
                    <a:pt x="139" y="21"/>
                    <a:pt x="11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564950" y="1629910"/>
              <a:ext cx="77464" cy="31963"/>
            </a:xfrm>
            <a:custGeom>
              <a:avLst/>
              <a:gdLst/>
              <a:ahLst/>
              <a:cxnLst/>
              <a:rect l="l" t="t" r="r" b="b"/>
              <a:pathLst>
                <a:path w="1030" h="425" extrusionOk="0">
                  <a:moveTo>
                    <a:pt x="72" y="0"/>
                  </a:moveTo>
                  <a:lnTo>
                    <a:pt x="164" y="392"/>
                  </a:lnTo>
                  <a:lnTo>
                    <a:pt x="0" y="424"/>
                  </a:lnTo>
                  <a:lnTo>
                    <a:pt x="164" y="403"/>
                  </a:lnTo>
                  <a:lnTo>
                    <a:pt x="1030" y="28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529669" y="1273810"/>
              <a:ext cx="152972" cy="74380"/>
            </a:xfrm>
            <a:custGeom>
              <a:avLst/>
              <a:gdLst/>
              <a:ahLst/>
              <a:cxnLst/>
              <a:rect l="l" t="t" r="r" b="b"/>
              <a:pathLst>
                <a:path w="2034" h="989" extrusionOk="0">
                  <a:moveTo>
                    <a:pt x="396" y="0"/>
                  </a:moveTo>
                  <a:cubicBezTo>
                    <a:pt x="213" y="0"/>
                    <a:pt x="0" y="69"/>
                    <a:pt x="25" y="393"/>
                  </a:cubicBezTo>
                  <a:cubicBezTo>
                    <a:pt x="59" y="836"/>
                    <a:pt x="467" y="905"/>
                    <a:pt x="1182" y="972"/>
                  </a:cubicBezTo>
                  <a:cubicBezTo>
                    <a:pt x="1300" y="983"/>
                    <a:pt x="1404" y="989"/>
                    <a:pt x="1493" y="989"/>
                  </a:cubicBezTo>
                  <a:cubicBezTo>
                    <a:pt x="1943" y="989"/>
                    <a:pt x="2033" y="847"/>
                    <a:pt x="1863" y="563"/>
                  </a:cubicBezTo>
                  <a:cubicBezTo>
                    <a:pt x="1659" y="222"/>
                    <a:pt x="570" y="18"/>
                    <a:pt x="570" y="18"/>
                  </a:cubicBezTo>
                  <a:cubicBezTo>
                    <a:pt x="524" y="9"/>
                    <a:pt x="462" y="0"/>
                    <a:pt x="39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526661" y="1269824"/>
              <a:ext cx="155153" cy="82503"/>
            </a:xfrm>
            <a:custGeom>
              <a:avLst/>
              <a:gdLst/>
              <a:ahLst/>
              <a:cxnLst/>
              <a:rect l="l" t="t" r="r" b="b"/>
              <a:pathLst>
                <a:path w="2063" h="1097" extrusionOk="0">
                  <a:moveTo>
                    <a:pt x="434" y="108"/>
                  </a:moveTo>
                  <a:cubicBezTo>
                    <a:pt x="501" y="108"/>
                    <a:pt x="562" y="117"/>
                    <a:pt x="599" y="124"/>
                  </a:cubicBezTo>
                  <a:cubicBezTo>
                    <a:pt x="896" y="180"/>
                    <a:pt x="1700" y="383"/>
                    <a:pt x="1858" y="645"/>
                  </a:cubicBezTo>
                  <a:cubicBezTo>
                    <a:pt x="1928" y="760"/>
                    <a:pt x="1947" y="844"/>
                    <a:pt x="1916" y="894"/>
                  </a:cubicBezTo>
                  <a:cubicBezTo>
                    <a:pt x="1886" y="941"/>
                    <a:pt x="1792" y="990"/>
                    <a:pt x="1532" y="990"/>
                  </a:cubicBezTo>
                  <a:cubicBezTo>
                    <a:pt x="1449" y="990"/>
                    <a:pt x="1348" y="985"/>
                    <a:pt x="1227" y="973"/>
                  </a:cubicBezTo>
                  <a:cubicBezTo>
                    <a:pt x="479" y="901"/>
                    <a:pt x="148" y="830"/>
                    <a:pt x="118" y="444"/>
                  </a:cubicBezTo>
                  <a:cubicBezTo>
                    <a:pt x="109" y="321"/>
                    <a:pt x="135" y="233"/>
                    <a:pt x="195" y="179"/>
                  </a:cubicBezTo>
                  <a:cubicBezTo>
                    <a:pt x="258" y="123"/>
                    <a:pt x="350" y="108"/>
                    <a:pt x="434" y="108"/>
                  </a:cubicBezTo>
                  <a:close/>
                  <a:moveTo>
                    <a:pt x="437" y="0"/>
                  </a:moveTo>
                  <a:cubicBezTo>
                    <a:pt x="330" y="0"/>
                    <a:pt x="212" y="22"/>
                    <a:pt x="126" y="98"/>
                  </a:cubicBezTo>
                  <a:cubicBezTo>
                    <a:pt x="38" y="176"/>
                    <a:pt x="0" y="294"/>
                    <a:pt x="12" y="451"/>
                  </a:cubicBezTo>
                  <a:cubicBezTo>
                    <a:pt x="49" y="934"/>
                    <a:pt x="493" y="1010"/>
                    <a:pt x="1218" y="1079"/>
                  </a:cubicBezTo>
                  <a:cubicBezTo>
                    <a:pt x="1337" y="1091"/>
                    <a:pt x="1443" y="1097"/>
                    <a:pt x="1534" y="1097"/>
                  </a:cubicBezTo>
                  <a:cubicBezTo>
                    <a:pt x="1796" y="1097"/>
                    <a:pt x="1944" y="1048"/>
                    <a:pt x="2006" y="951"/>
                  </a:cubicBezTo>
                  <a:cubicBezTo>
                    <a:pt x="2062" y="862"/>
                    <a:pt x="2043" y="745"/>
                    <a:pt x="1949" y="589"/>
                  </a:cubicBezTo>
                  <a:cubicBezTo>
                    <a:pt x="1736" y="233"/>
                    <a:pt x="671" y="29"/>
                    <a:pt x="620" y="19"/>
                  </a:cubicBezTo>
                  <a:cubicBezTo>
                    <a:pt x="571" y="10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6498309" y="1323446"/>
              <a:ext cx="185763" cy="78065"/>
            </a:xfrm>
            <a:custGeom>
              <a:avLst/>
              <a:gdLst/>
              <a:ahLst/>
              <a:cxnLst/>
              <a:rect l="l" t="t" r="r" b="b"/>
              <a:pathLst>
                <a:path w="2470" h="1038" extrusionOk="0">
                  <a:moveTo>
                    <a:pt x="446" y="1"/>
                  </a:moveTo>
                  <a:cubicBezTo>
                    <a:pt x="446" y="1"/>
                    <a:pt x="1" y="379"/>
                    <a:pt x="201" y="713"/>
                  </a:cubicBezTo>
                  <a:cubicBezTo>
                    <a:pt x="333" y="933"/>
                    <a:pt x="973" y="1037"/>
                    <a:pt x="1493" y="1037"/>
                  </a:cubicBezTo>
                  <a:cubicBezTo>
                    <a:pt x="1759" y="1037"/>
                    <a:pt x="1994" y="1010"/>
                    <a:pt x="2114" y="957"/>
                  </a:cubicBezTo>
                  <a:cubicBezTo>
                    <a:pt x="2470" y="802"/>
                    <a:pt x="1847" y="401"/>
                    <a:pt x="1847" y="401"/>
                  </a:cubicBezTo>
                  <a:cubicBezTo>
                    <a:pt x="1847" y="401"/>
                    <a:pt x="735" y="334"/>
                    <a:pt x="44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6493345" y="1317881"/>
              <a:ext cx="177565" cy="87617"/>
            </a:xfrm>
            <a:custGeom>
              <a:avLst/>
              <a:gdLst/>
              <a:ahLst/>
              <a:cxnLst/>
              <a:rect l="l" t="t" r="r" b="b"/>
              <a:pathLst>
                <a:path w="2361" h="1165" extrusionOk="0">
                  <a:moveTo>
                    <a:pt x="511" y="148"/>
                  </a:moveTo>
                  <a:cubicBezTo>
                    <a:pt x="839" y="445"/>
                    <a:pt x="1763" y="518"/>
                    <a:pt x="1896" y="527"/>
                  </a:cubicBezTo>
                  <a:cubicBezTo>
                    <a:pt x="2046" y="626"/>
                    <a:pt x="2245" y="802"/>
                    <a:pt x="2237" y="904"/>
                  </a:cubicBezTo>
                  <a:cubicBezTo>
                    <a:pt x="2236" y="914"/>
                    <a:pt x="2234" y="948"/>
                    <a:pt x="2159" y="982"/>
                  </a:cubicBezTo>
                  <a:cubicBezTo>
                    <a:pt x="2045" y="1032"/>
                    <a:pt x="1825" y="1056"/>
                    <a:pt x="1575" y="1056"/>
                  </a:cubicBezTo>
                  <a:cubicBezTo>
                    <a:pt x="1066" y="1056"/>
                    <a:pt x="431" y="954"/>
                    <a:pt x="314" y="759"/>
                  </a:cubicBezTo>
                  <a:cubicBezTo>
                    <a:pt x="170" y="521"/>
                    <a:pt x="414" y="243"/>
                    <a:pt x="511" y="148"/>
                  </a:cubicBezTo>
                  <a:close/>
                  <a:moveTo>
                    <a:pt x="517" y="1"/>
                  </a:moveTo>
                  <a:lnTo>
                    <a:pt x="477" y="34"/>
                  </a:lnTo>
                  <a:cubicBezTo>
                    <a:pt x="457" y="50"/>
                    <a:pt x="0" y="445"/>
                    <a:pt x="221" y="814"/>
                  </a:cubicBezTo>
                  <a:cubicBezTo>
                    <a:pt x="367" y="1056"/>
                    <a:pt x="1019" y="1164"/>
                    <a:pt x="1554" y="1164"/>
                  </a:cubicBezTo>
                  <a:cubicBezTo>
                    <a:pt x="1831" y="1164"/>
                    <a:pt x="2076" y="1135"/>
                    <a:pt x="2202" y="1082"/>
                  </a:cubicBezTo>
                  <a:cubicBezTo>
                    <a:pt x="2312" y="1035"/>
                    <a:pt x="2339" y="966"/>
                    <a:pt x="2344" y="915"/>
                  </a:cubicBezTo>
                  <a:cubicBezTo>
                    <a:pt x="2360" y="708"/>
                    <a:pt x="1986" y="460"/>
                    <a:pt x="1943" y="433"/>
                  </a:cubicBezTo>
                  <a:lnTo>
                    <a:pt x="1931" y="424"/>
                  </a:lnTo>
                  <a:lnTo>
                    <a:pt x="1917" y="423"/>
                  </a:lnTo>
                  <a:cubicBezTo>
                    <a:pt x="1907" y="422"/>
                    <a:pt x="823" y="354"/>
                    <a:pt x="552" y="40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503347" y="1390379"/>
              <a:ext cx="160643" cy="60918"/>
            </a:xfrm>
            <a:custGeom>
              <a:avLst/>
              <a:gdLst/>
              <a:ahLst/>
              <a:cxnLst/>
              <a:rect l="l" t="t" r="r" b="b"/>
              <a:pathLst>
                <a:path w="2136" h="810" extrusionOk="0">
                  <a:moveTo>
                    <a:pt x="245" y="0"/>
                  </a:moveTo>
                  <a:cubicBezTo>
                    <a:pt x="245" y="0"/>
                    <a:pt x="0" y="379"/>
                    <a:pt x="179" y="646"/>
                  </a:cubicBezTo>
                  <a:cubicBezTo>
                    <a:pt x="256" y="761"/>
                    <a:pt x="567" y="810"/>
                    <a:pt x="910" y="810"/>
                  </a:cubicBezTo>
                  <a:cubicBezTo>
                    <a:pt x="1357" y="810"/>
                    <a:pt x="1858" y="727"/>
                    <a:pt x="1958" y="601"/>
                  </a:cubicBezTo>
                  <a:cubicBezTo>
                    <a:pt x="2136" y="378"/>
                    <a:pt x="1759" y="200"/>
                    <a:pt x="1759" y="200"/>
                  </a:cubicBezTo>
                  <a:cubicBezTo>
                    <a:pt x="1759" y="200"/>
                    <a:pt x="468" y="112"/>
                    <a:pt x="24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498760" y="1385190"/>
              <a:ext cx="160342" cy="70244"/>
            </a:xfrm>
            <a:custGeom>
              <a:avLst/>
              <a:gdLst/>
              <a:ahLst/>
              <a:cxnLst/>
              <a:rect l="l" t="t" r="r" b="b"/>
              <a:pathLst>
                <a:path w="2132" h="934" extrusionOk="0">
                  <a:moveTo>
                    <a:pt x="330" y="135"/>
                  </a:moveTo>
                  <a:cubicBezTo>
                    <a:pt x="634" y="238"/>
                    <a:pt x="1680" y="313"/>
                    <a:pt x="1805" y="321"/>
                  </a:cubicBezTo>
                  <a:cubicBezTo>
                    <a:pt x="1863" y="349"/>
                    <a:pt x="1990" y="431"/>
                    <a:pt x="2011" y="522"/>
                  </a:cubicBezTo>
                  <a:cubicBezTo>
                    <a:pt x="2019" y="560"/>
                    <a:pt x="2009" y="596"/>
                    <a:pt x="1978" y="635"/>
                  </a:cubicBezTo>
                  <a:cubicBezTo>
                    <a:pt x="1895" y="740"/>
                    <a:pt x="1422" y="824"/>
                    <a:pt x="972" y="824"/>
                  </a:cubicBezTo>
                  <a:cubicBezTo>
                    <a:pt x="924" y="824"/>
                    <a:pt x="877" y="823"/>
                    <a:pt x="830" y="821"/>
                  </a:cubicBezTo>
                  <a:cubicBezTo>
                    <a:pt x="486" y="808"/>
                    <a:pt x="322" y="742"/>
                    <a:pt x="284" y="684"/>
                  </a:cubicBezTo>
                  <a:cubicBezTo>
                    <a:pt x="159" y="497"/>
                    <a:pt x="278" y="233"/>
                    <a:pt x="330" y="135"/>
                  </a:cubicBezTo>
                  <a:close/>
                  <a:moveTo>
                    <a:pt x="288" y="1"/>
                  </a:moveTo>
                  <a:lnTo>
                    <a:pt x="262" y="41"/>
                  </a:lnTo>
                  <a:cubicBezTo>
                    <a:pt x="251" y="58"/>
                    <a:pt x="1" y="452"/>
                    <a:pt x="196" y="746"/>
                  </a:cubicBezTo>
                  <a:cubicBezTo>
                    <a:pt x="285" y="881"/>
                    <a:pt x="589" y="920"/>
                    <a:pt x="826" y="930"/>
                  </a:cubicBezTo>
                  <a:cubicBezTo>
                    <a:pt x="871" y="932"/>
                    <a:pt x="918" y="934"/>
                    <a:pt x="968" y="934"/>
                  </a:cubicBezTo>
                  <a:cubicBezTo>
                    <a:pt x="1386" y="934"/>
                    <a:pt x="1935" y="862"/>
                    <a:pt x="2063" y="702"/>
                  </a:cubicBezTo>
                  <a:cubicBezTo>
                    <a:pt x="2113" y="639"/>
                    <a:pt x="2131" y="569"/>
                    <a:pt x="2116" y="499"/>
                  </a:cubicBezTo>
                  <a:cubicBezTo>
                    <a:pt x="2079" y="336"/>
                    <a:pt x="1867" y="233"/>
                    <a:pt x="1843" y="222"/>
                  </a:cubicBezTo>
                  <a:lnTo>
                    <a:pt x="1824" y="216"/>
                  </a:lnTo>
                  <a:cubicBezTo>
                    <a:pt x="1467" y="191"/>
                    <a:pt x="506" y="108"/>
                    <a:pt x="331" y="21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515079" y="1450694"/>
              <a:ext cx="128981" cy="50690"/>
            </a:xfrm>
            <a:custGeom>
              <a:avLst/>
              <a:gdLst/>
              <a:ahLst/>
              <a:cxnLst/>
              <a:rect l="l" t="t" r="r" b="b"/>
              <a:pathLst>
                <a:path w="1715" h="674" extrusionOk="0">
                  <a:moveTo>
                    <a:pt x="156" y="0"/>
                  </a:moveTo>
                  <a:cubicBezTo>
                    <a:pt x="156" y="0"/>
                    <a:pt x="1" y="289"/>
                    <a:pt x="246" y="512"/>
                  </a:cubicBezTo>
                  <a:cubicBezTo>
                    <a:pt x="369" y="624"/>
                    <a:pt x="580" y="674"/>
                    <a:pt x="799" y="674"/>
                  </a:cubicBezTo>
                  <a:cubicBezTo>
                    <a:pt x="1019" y="674"/>
                    <a:pt x="1247" y="624"/>
                    <a:pt x="1403" y="535"/>
                  </a:cubicBezTo>
                  <a:cubicBezTo>
                    <a:pt x="1714" y="356"/>
                    <a:pt x="1359" y="68"/>
                    <a:pt x="1359" y="68"/>
                  </a:cubicBezTo>
                  <a:cubicBezTo>
                    <a:pt x="1359" y="68"/>
                    <a:pt x="422" y="67"/>
                    <a:pt x="15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514403" y="1445881"/>
              <a:ext cx="120858" cy="59414"/>
            </a:xfrm>
            <a:custGeom>
              <a:avLst/>
              <a:gdLst/>
              <a:ahLst/>
              <a:cxnLst/>
              <a:rect l="l" t="t" r="r" b="b"/>
              <a:pathLst>
                <a:path w="1607" h="790" extrusionOk="0">
                  <a:moveTo>
                    <a:pt x="197" y="125"/>
                  </a:moveTo>
                  <a:lnTo>
                    <a:pt x="197" y="125"/>
                  </a:lnTo>
                  <a:cubicBezTo>
                    <a:pt x="487" y="178"/>
                    <a:pt x="1214" y="184"/>
                    <a:pt x="1346" y="184"/>
                  </a:cubicBezTo>
                  <a:cubicBezTo>
                    <a:pt x="1398" y="230"/>
                    <a:pt x="1493" y="335"/>
                    <a:pt x="1484" y="426"/>
                  </a:cubicBezTo>
                  <a:cubicBezTo>
                    <a:pt x="1481" y="474"/>
                    <a:pt x="1448" y="516"/>
                    <a:pt x="1385" y="552"/>
                  </a:cubicBezTo>
                  <a:cubicBezTo>
                    <a:pt x="1237" y="636"/>
                    <a:pt x="1016" y="685"/>
                    <a:pt x="805" y="685"/>
                  </a:cubicBezTo>
                  <a:cubicBezTo>
                    <a:pt x="599" y="685"/>
                    <a:pt x="403" y="639"/>
                    <a:pt x="290" y="536"/>
                  </a:cubicBezTo>
                  <a:cubicBezTo>
                    <a:pt x="125" y="386"/>
                    <a:pt x="169" y="201"/>
                    <a:pt x="197" y="125"/>
                  </a:cubicBezTo>
                  <a:close/>
                  <a:moveTo>
                    <a:pt x="138" y="1"/>
                  </a:moveTo>
                  <a:lnTo>
                    <a:pt x="119" y="37"/>
                  </a:lnTo>
                  <a:cubicBezTo>
                    <a:pt x="58" y="149"/>
                    <a:pt x="0" y="416"/>
                    <a:pt x="218" y="614"/>
                  </a:cubicBezTo>
                  <a:cubicBezTo>
                    <a:pt x="351" y="735"/>
                    <a:pt x="576" y="790"/>
                    <a:pt x="809" y="790"/>
                  </a:cubicBezTo>
                  <a:cubicBezTo>
                    <a:pt x="1037" y="790"/>
                    <a:pt x="1275" y="738"/>
                    <a:pt x="1437" y="642"/>
                  </a:cubicBezTo>
                  <a:cubicBezTo>
                    <a:pt x="1533" y="588"/>
                    <a:pt x="1585" y="517"/>
                    <a:pt x="1591" y="433"/>
                  </a:cubicBezTo>
                  <a:cubicBezTo>
                    <a:pt x="1607" y="256"/>
                    <a:pt x="1409" y="94"/>
                    <a:pt x="1400" y="87"/>
                  </a:cubicBezTo>
                  <a:lnTo>
                    <a:pt x="1386" y="76"/>
                  </a:lnTo>
                  <a:lnTo>
                    <a:pt x="1367" y="76"/>
                  </a:lnTo>
                  <a:cubicBezTo>
                    <a:pt x="1358" y="76"/>
                    <a:pt x="436" y="76"/>
                    <a:pt x="179" y="11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40753" y="1996314"/>
              <a:ext cx="1038540" cy="1491891"/>
            </a:xfrm>
            <a:custGeom>
              <a:avLst/>
              <a:gdLst/>
              <a:ahLst/>
              <a:cxnLst/>
              <a:rect l="l" t="t" r="r" b="b"/>
              <a:pathLst>
                <a:path w="13809" h="19837" extrusionOk="0">
                  <a:moveTo>
                    <a:pt x="75" y="0"/>
                  </a:moveTo>
                  <a:cubicBezTo>
                    <a:pt x="35" y="0"/>
                    <a:pt x="0" y="35"/>
                    <a:pt x="0" y="74"/>
                  </a:cubicBezTo>
                  <a:lnTo>
                    <a:pt x="0" y="19763"/>
                  </a:lnTo>
                  <a:cubicBezTo>
                    <a:pt x="0" y="19803"/>
                    <a:pt x="35" y="19837"/>
                    <a:pt x="75" y="19837"/>
                  </a:cubicBezTo>
                  <a:lnTo>
                    <a:pt x="13734" y="19837"/>
                  </a:lnTo>
                  <a:cubicBezTo>
                    <a:pt x="13776" y="19837"/>
                    <a:pt x="13808" y="19805"/>
                    <a:pt x="13808" y="19763"/>
                  </a:cubicBezTo>
                  <a:lnTo>
                    <a:pt x="13808" y="74"/>
                  </a:lnTo>
                  <a:cubicBezTo>
                    <a:pt x="13808" y="34"/>
                    <a:pt x="13775" y="0"/>
                    <a:pt x="13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334661" y="1990147"/>
              <a:ext cx="1050799" cy="1504225"/>
            </a:xfrm>
            <a:custGeom>
              <a:avLst/>
              <a:gdLst/>
              <a:ahLst/>
              <a:cxnLst/>
              <a:rect l="l" t="t" r="r" b="b"/>
              <a:pathLst>
                <a:path w="13972" h="20001" extrusionOk="0">
                  <a:moveTo>
                    <a:pt x="13280" y="164"/>
                  </a:moveTo>
                  <a:cubicBezTo>
                    <a:pt x="13571" y="164"/>
                    <a:pt x="13808" y="400"/>
                    <a:pt x="13808" y="693"/>
                  </a:cubicBezTo>
                  <a:lnTo>
                    <a:pt x="13808" y="19309"/>
                  </a:lnTo>
                  <a:cubicBezTo>
                    <a:pt x="13808" y="19599"/>
                    <a:pt x="13572" y="19837"/>
                    <a:pt x="13280" y="19837"/>
                  </a:cubicBezTo>
                  <a:lnTo>
                    <a:pt x="692" y="19837"/>
                  </a:lnTo>
                  <a:cubicBezTo>
                    <a:pt x="401" y="19837"/>
                    <a:pt x="163" y="19601"/>
                    <a:pt x="163" y="19309"/>
                  </a:cubicBezTo>
                  <a:lnTo>
                    <a:pt x="163" y="693"/>
                  </a:lnTo>
                  <a:cubicBezTo>
                    <a:pt x="163" y="402"/>
                    <a:pt x="399" y="164"/>
                    <a:pt x="692" y="164"/>
                  </a:cubicBezTo>
                  <a:close/>
                  <a:moveTo>
                    <a:pt x="692" y="0"/>
                  </a:moveTo>
                  <a:cubicBezTo>
                    <a:pt x="310" y="0"/>
                    <a:pt x="0" y="311"/>
                    <a:pt x="0" y="693"/>
                  </a:cubicBezTo>
                  <a:lnTo>
                    <a:pt x="0" y="19309"/>
                  </a:lnTo>
                  <a:cubicBezTo>
                    <a:pt x="0" y="19691"/>
                    <a:pt x="310" y="20001"/>
                    <a:pt x="692" y="20001"/>
                  </a:cubicBezTo>
                  <a:lnTo>
                    <a:pt x="13280" y="20001"/>
                  </a:lnTo>
                  <a:cubicBezTo>
                    <a:pt x="13661" y="20001"/>
                    <a:pt x="13971" y="19691"/>
                    <a:pt x="13971" y="19309"/>
                  </a:cubicBezTo>
                  <a:lnTo>
                    <a:pt x="13971" y="693"/>
                  </a:lnTo>
                  <a:cubicBezTo>
                    <a:pt x="13971" y="311"/>
                    <a:pt x="13661" y="0"/>
                    <a:pt x="1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465745" y="2130105"/>
              <a:ext cx="346481" cy="346331"/>
            </a:xfrm>
            <a:custGeom>
              <a:avLst/>
              <a:gdLst/>
              <a:ahLst/>
              <a:cxnLst/>
              <a:rect l="l" t="t" r="r" b="b"/>
              <a:pathLst>
                <a:path w="4607" h="4605" extrusionOk="0">
                  <a:moveTo>
                    <a:pt x="58" y="0"/>
                  </a:moveTo>
                  <a:cubicBezTo>
                    <a:pt x="27" y="0"/>
                    <a:pt x="1" y="26"/>
                    <a:pt x="1" y="57"/>
                  </a:cubicBezTo>
                  <a:lnTo>
                    <a:pt x="1" y="4548"/>
                  </a:lnTo>
                  <a:cubicBezTo>
                    <a:pt x="1" y="4579"/>
                    <a:pt x="27" y="4605"/>
                    <a:pt x="58" y="4605"/>
                  </a:cubicBezTo>
                  <a:lnTo>
                    <a:pt x="4550" y="4605"/>
                  </a:lnTo>
                  <a:cubicBezTo>
                    <a:pt x="4581" y="4605"/>
                    <a:pt x="4607" y="4579"/>
                    <a:pt x="4606" y="4548"/>
                  </a:cubicBezTo>
                  <a:lnTo>
                    <a:pt x="4606" y="57"/>
                  </a:lnTo>
                  <a:cubicBezTo>
                    <a:pt x="4606" y="26"/>
                    <a:pt x="4580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14109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1" y="417"/>
                    <a:pt x="541" y="270"/>
                  </a:cubicBezTo>
                  <a:cubicBezTo>
                    <a:pt x="541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200202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0" y="162"/>
                  </a:moveTo>
                  <a:cubicBezTo>
                    <a:pt x="329" y="162"/>
                    <a:pt x="377" y="210"/>
                    <a:pt x="377" y="270"/>
                  </a:cubicBezTo>
                  <a:cubicBezTo>
                    <a:pt x="377" y="329"/>
                    <a:pt x="329" y="378"/>
                    <a:pt x="270" y="378"/>
                  </a:cubicBezTo>
                  <a:cubicBezTo>
                    <a:pt x="210" y="378"/>
                    <a:pt x="162" y="329"/>
                    <a:pt x="162" y="270"/>
                  </a:cubicBezTo>
                  <a:cubicBezTo>
                    <a:pt x="162" y="210"/>
                    <a:pt x="210" y="162"/>
                    <a:pt x="270" y="162"/>
                  </a:cubicBezTo>
                  <a:close/>
                  <a:moveTo>
                    <a:pt x="270" y="0"/>
                  </a:moveTo>
                  <a:cubicBezTo>
                    <a:pt x="121" y="0"/>
                    <a:pt x="0" y="120"/>
                    <a:pt x="0" y="270"/>
                  </a:cubicBezTo>
                  <a:cubicBezTo>
                    <a:pt x="0" y="419"/>
                    <a:pt x="121" y="540"/>
                    <a:pt x="270" y="540"/>
                  </a:cubicBezTo>
                  <a:cubicBezTo>
                    <a:pt x="419" y="540"/>
                    <a:pt x="540" y="417"/>
                    <a:pt x="540" y="270"/>
                  </a:cubicBezTo>
                  <a:cubicBezTo>
                    <a:pt x="540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25465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0" y="417"/>
                    <a:pt x="540" y="270"/>
                  </a:cubicBezTo>
                  <a:cubicBezTo>
                    <a:pt x="540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916376" y="2221856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5"/>
                    <a:pt x="82" y="165"/>
                  </a:cubicBezTo>
                  <a:lnTo>
                    <a:pt x="4161" y="165"/>
                  </a:lnTo>
                  <a:cubicBezTo>
                    <a:pt x="4206" y="165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6916376" y="2302928"/>
              <a:ext cx="319105" cy="12334"/>
            </a:xfrm>
            <a:custGeom>
              <a:avLst/>
              <a:gdLst/>
              <a:ahLst/>
              <a:cxnLst/>
              <a:rect l="l" t="t" r="r" b="b"/>
              <a:pathLst>
                <a:path w="4243" h="164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6916376" y="2383925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0"/>
                  </a:moveTo>
                  <a:cubicBezTo>
                    <a:pt x="36" y="0"/>
                    <a:pt x="0" y="36"/>
                    <a:pt x="0" y="82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2"/>
                  </a:cubicBezTo>
                  <a:cubicBezTo>
                    <a:pt x="4243" y="36"/>
                    <a:pt x="4206" y="0"/>
                    <a:pt x="4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6882760" y="2569157"/>
              <a:ext cx="346481" cy="346481"/>
            </a:xfrm>
            <a:custGeom>
              <a:avLst/>
              <a:gdLst/>
              <a:ahLst/>
              <a:cxnLst/>
              <a:rect l="l" t="t" r="r" b="b"/>
              <a:pathLst>
                <a:path w="4607" h="4607" extrusionOk="0">
                  <a:moveTo>
                    <a:pt x="58" y="1"/>
                  </a:moveTo>
                  <a:cubicBezTo>
                    <a:pt x="27" y="1"/>
                    <a:pt x="1" y="27"/>
                    <a:pt x="1" y="58"/>
                  </a:cubicBezTo>
                  <a:lnTo>
                    <a:pt x="1" y="4549"/>
                  </a:lnTo>
                  <a:cubicBezTo>
                    <a:pt x="1" y="4581"/>
                    <a:pt x="27" y="4607"/>
                    <a:pt x="58" y="4607"/>
                  </a:cubicBezTo>
                  <a:lnTo>
                    <a:pt x="4549" y="4607"/>
                  </a:lnTo>
                  <a:cubicBezTo>
                    <a:pt x="4581" y="4607"/>
                    <a:pt x="4606" y="4581"/>
                    <a:pt x="4606" y="4549"/>
                  </a:cubicBezTo>
                  <a:lnTo>
                    <a:pt x="4606" y="58"/>
                  </a:lnTo>
                  <a:cubicBezTo>
                    <a:pt x="4606" y="27"/>
                    <a:pt x="4581" y="1"/>
                    <a:pt x="4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6471385" y="2811471"/>
              <a:ext cx="307298" cy="12334"/>
            </a:xfrm>
            <a:custGeom>
              <a:avLst/>
              <a:gdLst/>
              <a:ahLst/>
              <a:cxnLst/>
              <a:rect l="l" t="t" r="r" b="b"/>
              <a:pathLst>
                <a:path w="4086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4004" y="163"/>
                  </a:lnTo>
                  <a:cubicBezTo>
                    <a:pt x="4048" y="163"/>
                    <a:pt x="4084" y="127"/>
                    <a:pt x="4085" y="81"/>
                  </a:cubicBezTo>
                  <a:cubicBezTo>
                    <a:pt x="4085" y="36"/>
                    <a:pt x="4049" y="0"/>
                    <a:pt x="4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471385" y="2730399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9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9"/>
                    <a:pt x="4085" y="83"/>
                  </a:cubicBezTo>
                  <a:cubicBezTo>
                    <a:pt x="4085" y="37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471385" y="2649327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8"/>
                    <a:pt x="4085" y="83"/>
                  </a:cubicBezTo>
                  <a:cubicBezTo>
                    <a:pt x="4085" y="38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6817782" y="3032501"/>
              <a:ext cx="345052" cy="12409"/>
            </a:xfrm>
            <a:custGeom>
              <a:avLst/>
              <a:gdLst/>
              <a:ahLst/>
              <a:cxnLst/>
              <a:rect l="l" t="t" r="r" b="b"/>
              <a:pathLst>
                <a:path w="4588" h="165" extrusionOk="0">
                  <a:moveTo>
                    <a:pt x="81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1" y="164"/>
                  </a:cubicBezTo>
                  <a:lnTo>
                    <a:pt x="4505" y="164"/>
                  </a:lnTo>
                  <a:cubicBezTo>
                    <a:pt x="4549" y="164"/>
                    <a:pt x="4585" y="128"/>
                    <a:pt x="4587" y="82"/>
                  </a:cubicBezTo>
                  <a:cubicBezTo>
                    <a:pt x="4587" y="37"/>
                    <a:pt x="4551" y="0"/>
                    <a:pt x="4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498233" y="3032501"/>
              <a:ext cx="265332" cy="12409"/>
            </a:xfrm>
            <a:custGeom>
              <a:avLst/>
              <a:gdLst/>
              <a:ahLst/>
              <a:cxnLst/>
              <a:rect l="l" t="t" r="r" b="b"/>
              <a:pathLst>
                <a:path w="3528" h="165" extrusionOk="0">
                  <a:moveTo>
                    <a:pt x="83" y="0"/>
                  </a:moveTo>
                  <a:cubicBezTo>
                    <a:pt x="37" y="0"/>
                    <a:pt x="1" y="37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3446" y="164"/>
                  </a:lnTo>
                  <a:cubicBezTo>
                    <a:pt x="3492" y="164"/>
                    <a:pt x="3527" y="128"/>
                    <a:pt x="3527" y="82"/>
                  </a:cubicBezTo>
                  <a:cubicBezTo>
                    <a:pt x="3527" y="37"/>
                    <a:pt x="3492" y="0"/>
                    <a:pt x="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6498233" y="3124478"/>
              <a:ext cx="522241" cy="12409"/>
            </a:xfrm>
            <a:custGeom>
              <a:avLst/>
              <a:gdLst/>
              <a:ahLst/>
              <a:cxnLst/>
              <a:rect l="l" t="t" r="r" b="b"/>
              <a:pathLst>
                <a:path w="6944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6861" y="165"/>
                  </a:lnTo>
                  <a:cubicBezTo>
                    <a:pt x="6906" y="165"/>
                    <a:pt x="6942" y="128"/>
                    <a:pt x="6943" y="83"/>
                  </a:cubicBezTo>
                  <a:cubicBezTo>
                    <a:pt x="6943" y="37"/>
                    <a:pt x="6907" y="1"/>
                    <a:pt x="6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661806" y="2196587"/>
              <a:ext cx="96416" cy="101530"/>
            </a:xfrm>
            <a:custGeom>
              <a:avLst/>
              <a:gdLst/>
              <a:ahLst/>
              <a:cxnLst/>
              <a:rect l="l" t="t" r="r" b="b"/>
              <a:pathLst>
                <a:path w="1282" h="1350" extrusionOk="0">
                  <a:moveTo>
                    <a:pt x="320" y="189"/>
                  </a:moveTo>
                  <a:cubicBezTo>
                    <a:pt x="763" y="296"/>
                    <a:pt x="1066" y="709"/>
                    <a:pt x="1037" y="1163"/>
                  </a:cubicBezTo>
                  <a:lnTo>
                    <a:pt x="187" y="1033"/>
                  </a:lnTo>
                  <a:lnTo>
                    <a:pt x="320" y="189"/>
                  </a:lnTo>
                  <a:close/>
                  <a:moveTo>
                    <a:pt x="187" y="0"/>
                  </a:moveTo>
                  <a:lnTo>
                    <a:pt x="1" y="1171"/>
                  </a:lnTo>
                  <a:lnTo>
                    <a:pt x="1177" y="1350"/>
                  </a:lnTo>
                  <a:lnTo>
                    <a:pt x="1189" y="1271"/>
                  </a:lnTo>
                  <a:cubicBezTo>
                    <a:pt x="1281" y="670"/>
                    <a:pt x="867" y="105"/>
                    <a:pt x="266" y="1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506882" y="2183652"/>
              <a:ext cx="248335" cy="241040"/>
            </a:xfrm>
            <a:custGeom>
              <a:avLst/>
              <a:gdLst/>
              <a:ahLst/>
              <a:cxnLst/>
              <a:rect l="l" t="t" r="r" b="b"/>
              <a:pathLst>
                <a:path w="3302" h="3205" extrusionOk="0">
                  <a:moveTo>
                    <a:pt x="1717" y="0"/>
                  </a:moveTo>
                  <a:cubicBezTo>
                    <a:pt x="939" y="0"/>
                    <a:pt x="256" y="568"/>
                    <a:pt x="135" y="1360"/>
                  </a:cubicBezTo>
                  <a:cubicBezTo>
                    <a:pt x="1" y="2235"/>
                    <a:pt x="601" y="3052"/>
                    <a:pt x="1475" y="3186"/>
                  </a:cubicBezTo>
                  <a:cubicBezTo>
                    <a:pt x="1558" y="3199"/>
                    <a:pt x="1639" y="3205"/>
                    <a:pt x="1720" y="3205"/>
                  </a:cubicBezTo>
                  <a:cubicBezTo>
                    <a:pt x="2498" y="3205"/>
                    <a:pt x="3182" y="2638"/>
                    <a:pt x="3302" y="1845"/>
                  </a:cubicBezTo>
                  <a:lnTo>
                    <a:pt x="1709" y="1603"/>
                  </a:lnTo>
                  <a:lnTo>
                    <a:pt x="1961" y="19"/>
                  </a:lnTo>
                  <a:cubicBezTo>
                    <a:pt x="1879" y="6"/>
                    <a:pt x="1797" y="0"/>
                    <a:pt x="1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6505754" y="2177410"/>
              <a:ext cx="256382" cy="253374"/>
            </a:xfrm>
            <a:custGeom>
              <a:avLst/>
              <a:gdLst/>
              <a:ahLst/>
              <a:cxnLst/>
              <a:rect l="l" t="t" r="r" b="b"/>
              <a:pathLst>
                <a:path w="3409" h="3369" extrusionOk="0">
                  <a:moveTo>
                    <a:pt x="1731" y="164"/>
                  </a:moveTo>
                  <a:cubicBezTo>
                    <a:pt x="1781" y="164"/>
                    <a:pt x="1832" y="166"/>
                    <a:pt x="1886" y="172"/>
                  </a:cubicBezTo>
                  <a:lnTo>
                    <a:pt x="1635" y="1754"/>
                  </a:lnTo>
                  <a:lnTo>
                    <a:pt x="3225" y="1997"/>
                  </a:lnTo>
                  <a:cubicBezTo>
                    <a:pt x="3077" y="2707"/>
                    <a:pt x="2447" y="3208"/>
                    <a:pt x="1736" y="3208"/>
                  </a:cubicBezTo>
                  <a:cubicBezTo>
                    <a:pt x="1659" y="3208"/>
                    <a:pt x="1582" y="3202"/>
                    <a:pt x="1505" y="3190"/>
                  </a:cubicBezTo>
                  <a:cubicBezTo>
                    <a:pt x="1102" y="3129"/>
                    <a:pt x="748" y="2913"/>
                    <a:pt x="509" y="2586"/>
                  </a:cubicBezTo>
                  <a:cubicBezTo>
                    <a:pt x="267" y="2258"/>
                    <a:pt x="170" y="1858"/>
                    <a:pt x="232" y="1455"/>
                  </a:cubicBezTo>
                  <a:cubicBezTo>
                    <a:pt x="292" y="1053"/>
                    <a:pt x="508" y="700"/>
                    <a:pt x="835" y="460"/>
                  </a:cubicBezTo>
                  <a:cubicBezTo>
                    <a:pt x="1098" y="265"/>
                    <a:pt x="1410" y="164"/>
                    <a:pt x="1731" y="164"/>
                  </a:cubicBezTo>
                  <a:close/>
                  <a:moveTo>
                    <a:pt x="1730" y="0"/>
                  </a:moveTo>
                  <a:cubicBezTo>
                    <a:pt x="1374" y="0"/>
                    <a:pt x="1029" y="113"/>
                    <a:pt x="736" y="327"/>
                  </a:cubicBezTo>
                  <a:cubicBezTo>
                    <a:pt x="373" y="594"/>
                    <a:pt x="135" y="985"/>
                    <a:pt x="68" y="1429"/>
                  </a:cubicBezTo>
                  <a:cubicBezTo>
                    <a:pt x="0" y="1874"/>
                    <a:pt x="109" y="2319"/>
                    <a:pt x="375" y="2682"/>
                  </a:cubicBezTo>
                  <a:cubicBezTo>
                    <a:pt x="643" y="3045"/>
                    <a:pt x="1033" y="3281"/>
                    <a:pt x="1478" y="3349"/>
                  </a:cubicBezTo>
                  <a:cubicBezTo>
                    <a:pt x="1565" y="3363"/>
                    <a:pt x="1650" y="3369"/>
                    <a:pt x="1734" y="3369"/>
                  </a:cubicBezTo>
                  <a:cubicBezTo>
                    <a:pt x="2551" y="3369"/>
                    <a:pt x="3270" y="2772"/>
                    <a:pt x="3395" y="1940"/>
                  </a:cubicBezTo>
                  <a:lnTo>
                    <a:pt x="3408" y="1859"/>
                  </a:lnTo>
                  <a:lnTo>
                    <a:pt x="1816" y="1617"/>
                  </a:lnTo>
                  <a:lnTo>
                    <a:pt x="2069" y="32"/>
                  </a:lnTo>
                  <a:lnTo>
                    <a:pt x="1988" y="20"/>
                  </a:lnTo>
                  <a:cubicBezTo>
                    <a:pt x="1902" y="7"/>
                    <a:pt x="181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904870" y="2612326"/>
              <a:ext cx="291504" cy="255329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1939" y="1"/>
                  </a:moveTo>
                  <a:cubicBezTo>
                    <a:pt x="1360" y="1"/>
                    <a:pt x="795" y="298"/>
                    <a:pt x="479" y="832"/>
                  </a:cubicBezTo>
                  <a:cubicBezTo>
                    <a:pt x="0" y="1637"/>
                    <a:pt x="266" y="2679"/>
                    <a:pt x="1071" y="3157"/>
                  </a:cubicBezTo>
                  <a:cubicBezTo>
                    <a:pt x="1343" y="3318"/>
                    <a:pt x="1642" y="3395"/>
                    <a:pt x="1936" y="3395"/>
                  </a:cubicBezTo>
                  <a:cubicBezTo>
                    <a:pt x="2516" y="3395"/>
                    <a:pt x="3080" y="3098"/>
                    <a:pt x="3396" y="2564"/>
                  </a:cubicBezTo>
                  <a:cubicBezTo>
                    <a:pt x="3876" y="1758"/>
                    <a:pt x="3609" y="717"/>
                    <a:pt x="2804" y="239"/>
                  </a:cubicBezTo>
                  <a:cubicBezTo>
                    <a:pt x="2532" y="78"/>
                    <a:pt x="2234" y="1"/>
                    <a:pt x="1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6897951" y="2606234"/>
              <a:ext cx="290903" cy="267663"/>
            </a:xfrm>
            <a:custGeom>
              <a:avLst/>
              <a:gdLst/>
              <a:ahLst/>
              <a:cxnLst/>
              <a:rect l="l" t="t" r="r" b="b"/>
              <a:pathLst>
                <a:path w="3868" h="3559" extrusionOk="0">
                  <a:moveTo>
                    <a:pt x="2032" y="163"/>
                  </a:moveTo>
                  <a:cubicBezTo>
                    <a:pt x="2319" y="163"/>
                    <a:pt x="2601" y="239"/>
                    <a:pt x="2853" y="390"/>
                  </a:cubicBezTo>
                  <a:cubicBezTo>
                    <a:pt x="3223" y="610"/>
                    <a:pt x="3487" y="962"/>
                    <a:pt x="3594" y="1380"/>
                  </a:cubicBezTo>
                  <a:cubicBezTo>
                    <a:pt x="3700" y="1797"/>
                    <a:pt x="3638" y="2232"/>
                    <a:pt x="3418" y="2603"/>
                  </a:cubicBezTo>
                  <a:cubicBezTo>
                    <a:pt x="3197" y="2974"/>
                    <a:pt x="2845" y="3238"/>
                    <a:pt x="2428" y="3344"/>
                  </a:cubicBezTo>
                  <a:cubicBezTo>
                    <a:pt x="2294" y="3378"/>
                    <a:pt x="2159" y="3395"/>
                    <a:pt x="2025" y="3395"/>
                  </a:cubicBezTo>
                  <a:cubicBezTo>
                    <a:pt x="1739" y="3395"/>
                    <a:pt x="1457" y="3318"/>
                    <a:pt x="1204" y="3167"/>
                  </a:cubicBezTo>
                  <a:cubicBezTo>
                    <a:pt x="439" y="2714"/>
                    <a:pt x="185" y="1719"/>
                    <a:pt x="639" y="955"/>
                  </a:cubicBezTo>
                  <a:cubicBezTo>
                    <a:pt x="860" y="583"/>
                    <a:pt x="1212" y="319"/>
                    <a:pt x="1629" y="214"/>
                  </a:cubicBezTo>
                  <a:cubicBezTo>
                    <a:pt x="1763" y="180"/>
                    <a:pt x="1898" y="163"/>
                    <a:pt x="2032" y="163"/>
                  </a:cubicBezTo>
                  <a:close/>
                  <a:moveTo>
                    <a:pt x="2033" y="1"/>
                  </a:moveTo>
                  <a:cubicBezTo>
                    <a:pt x="1886" y="1"/>
                    <a:pt x="1737" y="19"/>
                    <a:pt x="1590" y="57"/>
                  </a:cubicBezTo>
                  <a:cubicBezTo>
                    <a:pt x="1130" y="173"/>
                    <a:pt x="743" y="463"/>
                    <a:pt x="500" y="872"/>
                  </a:cubicBezTo>
                  <a:cubicBezTo>
                    <a:pt x="0" y="1713"/>
                    <a:pt x="279" y="2807"/>
                    <a:pt x="1122" y="3307"/>
                  </a:cubicBezTo>
                  <a:cubicBezTo>
                    <a:pt x="1400" y="3473"/>
                    <a:pt x="1711" y="3558"/>
                    <a:pt x="2027" y="3558"/>
                  </a:cubicBezTo>
                  <a:cubicBezTo>
                    <a:pt x="2173" y="3558"/>
                    <a:pt x="2323" y="3539"/>
                    <a:pt x="2467" y="3502"/>
                  </a:cubicBezTo>
                  <a:cubicBezTo>
                    <a:pt x="2928" y="3385"/>
                    <a:pt x="3315" y="3097"/>
                    <a:pt x="3557" y="2688"/>
                  </a:cubicBezTo>
                  <a:cubicBezTo>
                    <a:pt x="3799" y="2280"/>
                    <a:pt x="3868" y="1801"/>
                    <a:pt x="3752" y="1341"/>
                  </a:cubicBezTo>
                  <a:cubicBezTo>
                    <a:pt x="3634" y="880"/>
                    <a:pt x="3346" y="494"/>
                    <a:pt x="2937" y="251"/>
                  </a:cubicBezTo>
                  <a:cubicBezTo>
                    <a:pt x="2660" y="85"/>
                    <a:pt x="2349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6955258" y="2651282"/>
              <a:ext cx="190651" cy="177339"/>
            </a:xfrm>
            <a:custGeom>
              <a:avLst/>
              <a:gdLst/>
              <a:ahLst/>
              <a:cxnLst/>
              <a:rect l="l" t="t" r="r" b="b"/>
              <a:pathLst>
                <a:path w="2535" h="2358" extrusionOk="0">
                  <a:moveTo>
                    <a:pt x="1269" y="1"/>
                  </a:moveTo>
                  <a:cubicBezTo>
                    <a:pt x="1206" y="1"/>
                    <a:pt x="1143" y="6"/>
                    <a:pt x="1079" y="16"/>
                  </a:cubicBezTo>
                  <a:cubicBezTo>
                    <a:pt x="437" y="121"/>
                    <a:pt x="1" y="726"/>
                    <a:pt x="105" y="1367"/>
                  </a:cubicBezTo>
                  <a:cubicBezTo>
                    <a:pt x="199" y="1946"/>
                    <a:pt x="699" y="2357"/>
                    <a:pt x="1267" y="2357"/>
                  </a:cubicBezTo>
                  <a:cubicBezTo>
                    <a:pt x="1330" y="2357"/>
                    <a:pt x="1393" y="2352"/>
                    <a:pt x="1457" y="2342"/>
                  </a:cubicBezTo>
                  <a:cubicBezTo>
                    <a:pt x="2098" y="2238"/>
                    <a:pt x="2534" y="1633"/>
                    <a:pt x="2430" y="991"/>
                  </a:cubicBezTo>
                  <a:cubicBezTo>
                    <a:pt x="2337" y="412"/>
                    <a:pt x="1837" y="1"/>
                    <a:pt x="1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6955784" y="2645191"/>
              <a:ext cx="189523" cy="189523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260" y="164"/>
                  </a:moveTo>
                  <a:cubicBezTo>
                    <a:pt x="1865" y="164"/>
                    <a:pt x="2356" y="656"/>
                    <a:pt x="2356" y="1261"/>
                  </a:cubicBezTo>
                  <a:cubicBezTo>
                    <a:pt x="2356" y="1865"/>
                    <a:pt x="1865" y="2356"/>
                    <a:pt x="1260" y="2356"/>
                  </a:cubicBezTo>
                  <a:cubicBezTo>
                    <a:pt x="656" y="2356"/>
                    <a:pt x="164" y="1865"/>
                    <a:pt x="164" y="1261"/>
                  </a:cubicBezTo>
                  <a:cubicBezTo>
                    <a:pt x="164" y="656"/>
                    <a:pt x="656" y="164"/>
                    <a:pt x="1260" y="164"/>
                  </a:cubicBezTo>
                  <a:close/>
                  <a:moveTo>
                    <a:pt x="1260" y="1"/>
                  </a:moveTo>
                  <a:cubicBezTo>
                    <a:pt x="565" y="1"/>
                    <a:pt x="0" y="566"/>
                    <a:pt x="0" y="1261"/>
                  </a:cubicBezTo>
                  <a:cubicBezTo>
                    <a:pt x="0" y="1955"/>
                    <a:pt x="566" y="2519"/>
                    <a:pt x="1260" y="2519"/>
                  </a:cubicBezTo>
                  <a:cubicBezTo>
                    <a:pt x="1954" y="2519"/>
                    <a:pt x="2520" y="1955"/>
                    <a:pt x="2520" y="1261"/>
                  </a:cubicBezTo>
                  <a:cubicBezTo>
                    <a:pt x="2520" y="565"/>
                    <a:pt x="1954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978797" y="2677153"/>
              <a:ext cx="143496" cy="125672"/>
            </a:xfrm>
            <a:custGeom>
              <a:avLst/>
              <a:gdLst/>
              <a:ahLst/>
              <a:cxnLst/>
              <a:rect l="l" t="t" r="r" b="b"/>
              <a:pathLst>
                <a:path w="1908" h="1671" extrusionOk="0">
                  <a:moveTo>
                    <a:pt x="955" y="1"/>
                  </a:moveTo>
                  <a:cubicBezTo>
                    <a:pt x="670" y="1"/>
                    <a:pt x="392" y="147"/>
                    <a:pt x="237" y="410"/>
                  </a:cubicBezTo>
                  <a:cubicBezTo>
                    <a:pt x="0" y="806"/>
                    <a:pt x="132" y="1319"/>
                    <a:pt x="528" y="1554"/>
                  </a:cubicBezTo>
                  <a:cubicBezTo>
                    <a:pt x="663" y="1633"/>
                    <a:pt x="809" y="1670"/>
                    <a:pt x="955" y="1670"/>
                  </a:cubicBezTo>
                  <a:cubicBezTo>
                    <a:pt x="1240" y="1670"/>
                    <a:pt x="1517" y="1525"/>
                    <a:pt x="1673" y="1262"/>
                  </a:cubicBezTo>
                  <a:cubicBezTo>
                    <a:pt x="1908" y="865"/>
                    <a:pt x="1778" y="353"/>
                    <a:pt x="1381" y="117"/>
                  </a:cubicBezTo>
                  <a:cubicBezTo>
                    <a:pt x="1247" y="38"/>
                    <a:pt x="1100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971878" y="2671061"/>
              <a:ext cx="157485" cy="137855"/>
            </a:xfrm>
            <a:custGeom>
              <a:avLst/>
              <a:gdLst/>
              <a:ahLst/>
              <a:cxnLst/>
              <a:rect l="l" t="t" r="r" b="b"/>
              <a:pathLst>
                <a:path w="2094" h="1833" extrusionOk="0">
                  <a:moveTo>
                    <a:pt x="1047" y="163"/>
                  </a:moveTo>
                  <a:cubicBezTo>
                    <a:pt x="1178" y="163"/>
                    <a:pt x="1310" y="197"/>
                    <a:pt x="1431" y="269"/>
                  </a:cubicBezTo>
                  <a:cubicBezTo>
                    <a:pt x="1788" y="481"/>
                    <a:pt x="1906" y="945"/>
                    <a:pt x="1695" y="1302"/>
                  </a:cubicBezTo>
                  <a:cubicBezTo>
                    <a:pt x="1592" y="1474"/>
                    <a:pt x="1428" y="1597"/>
                    <a:pt x="1233" y="1646"/>
                  </a:cubicBezTo>
                  <a:cubicBezTo>
                    <a:pt x="1171" y="1662"/>
                    <a:pt x="1108" y="1670"/>
                    <a:pt x="1045" y="1670"/>
                  </a:cubicBezTo>
                  <a:cubicBezTo>
                    <a:pt x="912" y="1670"/>
                    <a:pt x="781" y="1634"/>
                    <a:pt x="662" y="1565"/>
                  </a:cubicBezTo>
                  <a:cubicBezTo>
                    <a:pt x="305" y="1353"/>
                    <a:pt x="188" y="889"/>
                    <a:pt x="398" y="533"/>
                  </a:cubicBezTo>
                  <a:cubicBezTo>
                    <a:pt x="539" y="295"/>
                    <a:pt x="790" y="163"/>
                    <a:pt x="1047" y="163"/>
                  </a:cubicBezTo>
                  <a:close/>
                  <a:moveTo>
                    <a:pt x="1048" y="1"/>
                  </a:moveTo>
                  <a:cubicBezTo>
                    <a:pt x="735" y="1"/>
                    <a:pt x="430" y="161"/>
                    <a:pt x="258" y="450"/>
                  </a:cubicBezTo>
                  <a:cubicBezTo>
                    <a:pt x="1" y="883"/>
                    <a:pt x="144" y="1447"/>
                    <a:pt x="579" y="1705"/>
                  </a:cubicBezTo>
                  <a:cubicBezTo>
                    <a:pt x="722" y="1789"/>
                    <a:pt x="883" y="1833"/>
                    <a:pt x="1045" y="1833"/>
                  </a:cubicBezTo>
                  <a:cubicBezTo>
                    <a:pt x="1120" y="1833"/>
                    <a:pt x="1196" y="1825"/>
                    <a:pt x="1273" y="1805"/>
                  </a:cubicBezTo>
                  <a:cubicBezTo>
                    <a:pt x="1511" y="1744"/>
                    <a:pt x="1710" y="1594"/>
                    <a:pt x="1835" y="1385"/>
                  </a:cubicBezTo>
                  <a:cubicBezTo>
                    <a:pt x="2093" y="950"/>
                    <a:pt x="1949" y="387"/>
                    <a:pt x="1514" y="129"/>
                  </a:cubicBezTo>
                  <a:cubicBezTo>
                    <a:pt x="1368" y="42"/>
                    <a:pt x="1207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019483" y="2708890"/>
              <a:ext cx="62197" cy="62121"/>
            </a:xfrm>
            <a:custGeom>
              <a:avLst/>
              <a:gdLst/>
              <a:ahLst/>
              <a:cxnLst/>
              <a:rect l="l" t="t" r="r" b="b"/>
              <a:pathLst>
                <a:path w="827" h="826" extrusionOk="0">
                  <a:moveTo>
                    <a:pt x="413" y="1"/>
                  </a:moveTo>
                  <a:cubicBezTo>
                    <a:pt x="186" y="1"/>
                    <a:pt x="1" y="186"/>
                    <a:pt x="1" y="414"/>
                  </a:cubicBezTo>
                  <a:cubicBezTo>
                    <a:pt x="1" y="641"/>
                    <a:pt x="186" y="826"/>
                    <a:pt x="413" y="826"/>
                  </a:cubicBezTo>
                  <a:cubicBezTo>
                    <a:pt x="640" y="826"/>
                    <a:pt x="826" y="640"/>
                    <a:pt x="826" y="414"/>
                  </a:cubicBezTo>
                  <a:cubicBezTo>
                    <a:pt x="826" y="186"/>
                    <a:pt x="64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7013392" y="2702723"/>
              <a:ext cx="74305" cy="74455"/>
            </a:xfrm>
            <a:custGeom>
              <a:avLst/>
              <a:gdLst/>
              <a:ahLst/>
              <a:cxnLst/>
              <a:rect l="l" t="t" r="r" b="b"/>
              <a:pathLst>
                <a:path w="988" h="990" extrusionOk="0">
                  <a:moveTo>
                    <a:pt x="494" y="164"/>
                  </a:moveTo>
                  <a:cubicBezTo>
                    <a:pt x="677" y="164"/>
                    <a:pt x="825" y="314"/>
                    <a:pt x="825" y="496"/>
                  </a:cubicBezTo>
                  <a:cubicBezTo>
                    <a:pt x="825" y="678"/>
                    <a:pt x="677" y="826"/>
                    <a:pt x="494" y="826"/>
                  </a:cubicBezTo>
                  <a:cubicBezTo>
                    <a:pt x="311" y="826"/>
                    <a:pt x="163" y="678"/>
                    <a:pt x="163" y="496"/>
                  </a:cubicBezTo>
                  <a:cubicBezTo>
                    <a:pt x="163" y="312"/>
                    <a:pt x="311" y="164"/>
                    <a:pt x="494" y="164"/>
                  </a:cubicBezTo>
                  <a:close/>
                  <a:moveTo>
                    <a:pt x="494" y="1"/>
                  </a:moveTo>
                  <a:cubicBezTo>
                    <a:pt x="222" y="1"/>
                    <a:pt x="0" y="223"/>
                    <a:pt x="0" y="496"/>
                  </a:cubicBezTo>
                  <a:cubicBezTo>
                    <a:pt x="0" y="767"/>
                    <a:pt x="222" y="990"/>
                    <a:pt x="494" y="990"/>
                  </a:cubicBezTo>
                  <a:cubicBezTo>
                    <a:pt x="767" y="990"/>
                    <a:pt x="988" y="767"/>
                    <a:pt x="988" y="496"/>
                  </a:cubicBezTo>
                  <a:cubicBezTo>
                    <a:pt x="988" y="223"/>
                    <a:pt x="767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6961575" y="2639324"/>
              <a:ext cx="91227" cy="103937"/>
            </a:xfrm>
            <a:custGeom>
              <a:avLst/>
              <a:gdLst/>
              <a:ahLst/>
              <a:cxnLst/>
              <a:rect l="l" t="t" r="r" b="b"/>
              <a:pathLst>
                <a:path w="1213" h="1382" extrusionOk="0">
                  <a:moveTo>
                    <a:pt x="48" y="0"/>
                  </a:moveTo>
                  <a:cubicBezTo>
                    <a:pt x="38" y="0"/>
                    <a:pt x="28" y="4"/>
                    <a:pt x="21" y="11"/>
                  </a:cubicBezTo>
                  <a:cubicBezTo>
                    <a:pt x="3" y="27"/>
                    <a:pt x="1" y="53"/>
                    <a:pt x="17" y="69"/>
                  </a:cubicBezTo>
                  <a:lnTo>
                    <a:pt x="1134" y="1367"/>
                  </a:lnTo>
                  <a:cubicBezTo>
                    <a:pt x="1141" y="1377"/>
                    <a:pt x="1153" y="1381"/>
                    <a:pt x="1165" y="1381"/>
                  </a:cubicBezTo>
                  <a:cubicBezTo>
                    <a:pt x="1174" y="1381"/>
                    <a:pt x="1184" y="1377"/>
                    <a:pt x="1192" y="1371"/>
                  </a:cubicBezTo>
                  <a:cubicBezTo>
                    <a:pt x="1209" y="1355"/>
                    <a:pt x="1212" y="1329"/>
                    <a:pt x="1196" y="1313"/>
                  </a:cubicBezTo>
                  <a:lnTo>
                    <a:pt x="79" y="15"/>
                  </a:lnTo>
                  <a:cubicBezTo>
                    <a:pt x="70" y="5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6958868" y="2636316"/>
              <a:ext cx="96792" cy="110029"/>
            </a:xfrm>
            <a:custGeom>
              <a:avLst/>
              <a:gdLst/>
              <a:ahLst/>
              <a:cxnLst/>
              <a:rect l="l" t="t" r="r" b="b"/>
              <a:pathLst>
                <a:path w="1287" h="1463" extrusionOk="0">
                  <a:moveTo>
                    <a:pt x="86" y="81"/>
                  </a:moveTo>
                  <a:lnTo>
                    <a:pt x="1202" y="1381"/>
                  </a:lnTo>
                  <a:lnTo>
                    <a:pt x="1201" y="1381"/>
                  </a:lnTo>
                  <a:lnTo>
                    <a:pt x="86" y="81"/>
                  </a:lnTo>
                  <a:close/>
                  <a:moveTo>
                    <a:pt x="83" y="0"/>
                  </a:moveTo>
                  <a:cubicBezTo>
                    <a:pt x="62" y="0"/>
                    <a:pt x="45" y="7"/>
                    <a:pt x="31" y="20"/>
                  </a:cubicBezTo>
                  <a:cubicBezTo>
                    <a:pt x="14" y="36"/>
                    <a:pt x="4" y="55"/>
                    <a:pt x="3" y="77"/>
                  </a:cubicBezTo>
                  <a:cubicBezTo>
                    <a:pt x="1" y="99"/>
                    <a:pt x="8" y="120"/>
                    <a:pt x="21" y="136"/>
                  </a:cubicBezTo>
                  <a:lnTo>
                    <a:pt x="1139" y="1434"/>
                  </a:lnTo>
                  <a:cubicBezTo>
                    <a:pt x="1155" y="1452"/>
                    <a:pt x="1176" y="1463"/>
                    <a:pt x="1201" y="1463"/>
                  </a:cubicBezTo>
                  <a:cubicBezTo>
                    <a:pt x="1220" y="1463"/>
                    <a:pt x="1239" y="1454"/>
                    <a:pt x="1255" y="1442"/>
                  </a:cubicBezTo>
                  <a:cubicBezTo>
                    <a:pt x="1272" y="1427"/>
                    <a:pt x="1282" y="1408"/>
                    <a:pt x="1284" y="1386"/>
                  </a:cubicBezTo>
                  <a:cubicBezTo>
                    <a:pt x="1286" y="1364"/>
                    <a:pt x="1279" y="1343"/>
                    <a:pt x="1265" y="1327"/>
                  </a:cubicBezTo>
                  <a:lnTo>
                    <a:pt x="148" y="29"/>
                  </a:lnTo>
                  <a:cubicBezTo>
                    <a:pt x="132" y="12"/>
                    <a:pt x="113" y="1"/>
                    <a:pt x="91" y="0"/>
                  </a:cubicBezTo>
                  <a:cubicBezTo>
                    <a:pt x="88" y="0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937660" y="2615635"/>
              <a:ext cx="34595" cy="33994"/>
            </a:xfrm>
            <a:custGeom>
              <a:avLst/>
              <a:gdLst/>
              <a:ahLst/>
              <a:cxnLst/>
              <a:rect l="l" t="t" r="r" b="b"/>
              <a:pathLst>
                <a:path w="460" h="452" extrusionOk="0">
                  <a:moveTo>
                    <a:pt x="337" y="0"/>
                  </a:moveTo>
                  <a:cubicBezTo>
                    <a:pt x="334" y="0"/>
                    <a:pt x="331" y="1"/>
                    <a:pt x="328" y="1"/>
                  </a:cubicBezTo>
                  <a:cubicBezTo>
                    <a:pt x="306" y="7"/>
                    <a:pt x="291" y="29"/>
                    <a:pt x="296" y="51"/>
                  </a:cubicBezTo>
                  <a:lnTo>
                    <a:pt x="348" y="305"/>
                  </a:lnTo>
                  <a:cubicBezTo>
                    <a:pt x="350" y="315"/>
                    <a:pt x="342" y="321"/>
                    <a:pt x="334" y="321"/>
                  </a:cubicBezTo>
                  <a:cubicBezTo>
                    <a:pt x="333" y="321"/>
                    <a:pt x="331" y="321"/>
                    <a:pt x="330" y="321"/>
                  </a:cubicBezTo>
                  <a:lnTo>
                    <a:pt x="62" y="221"/>
                  </a:lnTo>
                  <a:cubicBezTo>
                    <a:pt x="56" y="219"/>
                    <a:pt x="51" y="219"/>
                    <a:pt x="46" y="219"/>
                  </a:cubicBezTo>
                  <a:cubicBezTo>
                    <a:pt x="29" y="219"/>
                    <a:pt x="14" y="229"/>
                    <a:pt x="8" y="245"/>
                  </a:cubicBezTo>
                  <a:cubicBezTo>
                    <a:pt x="0" y="268"/>
                    <a:pt x="11" y="291"/>
                    <a:pt x="33" y="299"/>
                  </a:cubicBezTo>
                  <a:lnTo>
                    <a:pt x="441" y="451"/>
                  </a:lnTo>
                  <a:cubicBezTo>
                    <a:pt x="443" y="451"/>
                    <a:pt x="445" y="452"/>
                    <a:pt x="446" y="452"/>
                  </a:cubicBezTo>
                  <a:cubicBezTo>
                    <a:pt x="454" y="452"/>
                    <a:pt x="460" y="444"/>
                    <a:pt x="458" y="435"/>
                  </a:cubicBezTo>
                  <a:lnTo>
                    <a:pt x="377" y="35"/>
                  </a:lnTo>
                  <a:cubicBezTo>
                    <a:pt x="373" y="15"/>
                    <a:pt x="355" y="0"/>
                    <a:pt x="33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6934576" y="2612476"/>
              <a:ext cx="40762" cy="40236"/>
            </a:xfrm>
            <a:custGeom>
              <a:avLst/>
              <a:gdLst/>
              <a:ahLst/>
              <a:cxnLst/>
              <a:rect l="l" t="t" r="r" b="b"/>
              <a:pathLst>
                <a:path w="542" h="535" extrusionOk="0">
                  <a:moveTo>
                    <a:pt x="379" y="84"/>
                  </a:moveTo>
                  <a:lnTo>
                    <a:pt x="449" y="437"/>
                  </a:lnTo>
                  <a:lnTo>
                    <a:pt x="449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8" y="401"/>
                  </a:lnTo>
                  <a:cubicBezTo>
                    <a:pt x="364" y="404"/>
                    <a:pt x="370" y="405"/>
                    <a:pt x="376" y="405"/>
                  </a:cubicBezTo>
                  <a:cubicBezTo>
                    <a:pt x="388" y="405"/>
                    <a:pt x="401" y="400"/>
                    <a:pt x="411" y="391"/>
                  </a:cubicBezTo>
                  <a:cubicBezTo>
                    <a:pt x="425" y="379"/>
                    <a:pt x="432" y="359"/>
                    <a:pt x="427" y="339"/>
                  </a:cubicBezTo>
                  <a:lnTo>
                    <a:pt x="379" y="84"/>
                  </a:lnTo>
                  <a:close/>
                  <a:moveTo>
                    <a:pt x="377" y="1"/>
                  </a:moveTo>
                  <a:cubicBezTo>
                    <a:pt x="372" y="1"/>
                    <a:pt x="367" y="1"/>
                    <a:pt x="362" y="2"/>
                  </a:cubicBezTo>
                  <a:cubicBezTo>
                    <a:pt x="339" y="6"/>
                    <a:pt x="321" y="20"/>
                    <a:pt x="308" y="37"/>
                  </a:cubicBezTo>
                  <a:cubicBezTo>
                    <a:pt x="297" y="56"/>
                    <a:pt x="292" y="78"/>
                    <a:pt x="297" y="99"/>
                  </a:cubicBezTo>
                  <a:lnTo>
                    <a:pt x="338" y="306"/>
                  </a:lnTo>
                  <a:lnTo>
                    <a:pt x="115" y="224"/>
                  </a:lnTo>
                  <a:cubicBezTo>
                    <a:pt x="106" y="221"/>
                    <a:pt x="96" y="219"/>
                    <a:pt x="87" y="219"/>
                  </a:cubicBezTo>
                  <a:cubicBezTo>
                    <a:pt x="75" y="219"/>
                    <a:pt x="63" y="222"/>
                    <a:pt x="52" y="227"/>
                  </a:cubicBezTo>
                  <a:cubicBezTo>
                    <a:pt x="32" y="235"/>
                    <a:pt x="16" y="253"/>
                    <a:pt x="9" y="274"/>
                  </a:cubicBezTo>
                  <a:cubicBezTo>
                    <a:pt x="1" y="295"/>
                    <a:pt x="2" y="317"/>
                    <a:pt x="11" y="337"/>
                  </a:cubicBezTo>
                  <a:cubicBezTo>
                    <a:pt x="22" y="358"/>
                    <a:pt x="37" y="372"/>
                    <a:pt x="58" y="380"/>
                  </a:cubicBezTo>
                  <a:lnTo>
                    <a:pt x="468" y="531"/>
                  </a:lnTo>
                  <a:cubicBezTo>
                    <a:pt x="474" y="533"/>
                    <a:pt x="479" y="534"/>
                    <a:pt x="487" y="534"/>
                  </a:cubicBezTo>
                  <a:cubicBezTo>
                    <a:pt x="499" y="534"/>
                    <a:pt x="513" y="529"/>
                    <a:pt x="520" y="520"/>
                  </a:cubicBezTo>
                  <a:cubicBezTo>
                    <a:pt x="535" y="507"/>
                    <a:pt x="542" y="488"/>
                    <a:pt x="538" y="468"/>
                  </a:cubicBezTo>
                  <a:lnTo>
                    <a:pt x="458" y="67"/>
                  </a:lnTo>
                  <a:cubicBezTo>
                    <a:pt x="453" y="45"/>
                    <a:pt x="441" y="26"/>
                    <a:pt x="422" y="14"/>
                  </a:cubicBezTo>
                  <a:cubicBezTo>
                    <a:pt x="409" y="5"/>
                    <a:pt x="39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946684" y="2626088"/>
              <a:ext cx="34746" cy="33994"/>
            </a:xfrm>
            <a:custGeom>
              <a:avLst/>
              <a:gdLst/>
              <a:ahLst/>
              <a:cxnLst/>
              <a:rect l="l" t="t" r="r" b="b"/>
              <a:pathLst>
                <a:path w="462" h="452" extrusionOk="0">
                  <a:moveTo>
                    <a:pt x="338" y="0"/>
                  </a:moveTo>
                  <a:cubicBezTo>
                    <a:pt x="335" y="0"/>
                    <a:pt x="332" y="1"/>
                    <a:pt x="329" y="1"/>
                  </a:cubicBezTo>
                  <a:cubicBezTo>
                    <a:pt x="307" y="7"/>
                    <a:pt x="291" y="28"/>
                    <a:pt x="297" y="51"/>
                  </a:cubicBezTo>
                  <a:lnTo>
                    <a:pt x="348" y="306"/>
                  </a:lnTo>
                  <a:cubicBezTo>
                    <a:pt x="351" y="315"/>
                    <a:pt x="343" y="321"/>
                    <a:pt x="335" y="321"/>
                  </a:cubicBezTo>
                  <a:cubicBezTo>
                    <a:pt x="334" y="321"/>
                    <a:pt x="333" y="321"/>
                    <a:pt x="332" y="321"/>
                  </a:cubicBezTo>
                  <a:lnTo>
                    <a:pt x="62" y="220"/>
                  </a:lnTo>
                  <a:cubicBezTo>
                    <a:pt x="57" y="219"/>
                    <a:pt x="53" y="218"/>
                    <a:pt x="48" y="218"/>
                  </a:cubicBezTo>
                  <a:cubicBezTo>
                    <a:pt x="31" y="218"/>
                    <a:pt x="15" y="228"/>
                    <a:pt x="9" y="245"/>
                  </a:cubicBezTo>
                  <a:cubicBezTo>
                    <a:pt x="1" y="267"/>
                    <a:pt x="11" y="291"/>
                    <a:pt x="33" y="298"/>
                  </a:cubicBezTo>
                  <a:lnTo>
                    <a:pt x="442" y="451"/>
                  </a:lnTo>
                  <a:cubicBezTo>
                    <a:pt x="443" y="451"/>
                    <a:pt x="444" y="451"/>
                    <a:pt x="446" y="451"/>
                  </a:cubicBezTo>
                  <a:cubicBezTo>
                    <a:pt x="454" y="451"/>
                    <a:pt x="461" y="443"/>
                    <a:pt x="458" y="435"/>
                  </a:cubicBezTo>
                  <a:lnTo>
                    <a:pt x="378" y="34"/>
                  </a:lnTo>
                  <a:cubicBezTo>
                    <a:pt x="374" y="15"/>
                    <a:pt x="357" y="0"/>
                    <a:pt x="33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943676" y="2622930"/>
              <a:ext cx="40913" cy="40236"/>
            </a:xfrm>
            <a:custGeom>
              <a:avLst/>
              <a:gdLst/>
              <a:ahLst/>
              <a:cxnLst/>
              <a:rect l="l" t="t" r="r" b="b"/>
              <a:pathLst>
                <a:path w="544" h="535" extrusionOk="0">
                  <a:moveTo>
                    <a:pt x="378" y="84"/>
                  </a:moveTo>
                  <a:lnTo>
                    <a:pt x="450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6" y="400"/>
                  </a:lnTo>
                  <a:cubicBezTo>
                    <a:pt x="362" y="403"/>
                    <a:pt x="369" y="404"/>
                    <a:pt x="375" y="404"/>
                  </a:cubicBezTo>
                  <a:cubicBezTo>
                    <a:pt x="388" y="404"/>
                    <a:pt x="400" y="400"/>
                    <a:pt x="409" y="391"/>
                  </a:cubicBezTo>
                  <a:cubicBezTo>
                    <a:pt x="425" y="379"/>
                    <a:pt x="431" y="359"/>
                    <a:pt x="428" y="339"/>
                  </a:cubicBezTo>
                  <a:lnTo>
                    <a:pt x="378" y="84"/>
                  </a:lnTo>
                  <a:close/>
                  <a:moveTo>
                    <a:pt x="377" y="0"/>
                  </a:moveTo>
                  <a:cubicBezTo>
                    <a:pt x="372" y="0"/>
                    <a:pt x="367" y="1"/>
                    <a:pt x="361" y="2"/>
                  </a:cubicBezTo>
                  <a:cubicBezTo>
                    <a:pt x="340" y="6"/>
                    <a:pt x="320" y="19"/>
                    <a:pt x="308" y="37"/>
                  </a:cubicBezTo>
                  <a:cubicBezTo>
                    <a:pt x="296" y="55"/>
                    <a:pt x="293" y="78"/>
                    <a:pt x="296" y="99"/>
                  </a:cubicBezTo>
                  <a:lnTo>
                    <a:pt x="338" y="306"/>
                  </a:lnTo>
                  <a:lnTo>
                    <a:pt x="338" y="306"/>
                  </a:lnTo>
                  <a:lnTo>
                    <a:pt x="114" y="224"/>
                  </a:lnTo>
                  <a:cubicBezTo>
                    <a:pt x="105" y="220"/>
                    <a:pt x="96" y="219"/>
                    <a:pt x="86" y="219"/>
                  </a:cubicBezTo>
                  <a:cubicBezTo>
                    <a:pt x="74" y="219"/>
                    <a:pt x="63" y="221"/>
                    <a:pt x="51" y="226"/>
                  </a:cubicBezTo>
                  <a:cubicBezTo>
                    <a:pt x="31" y="235"/>
                    <a:pt x="16" y="252"/>
                    <a:pt x="9" y="273"/>
                  </a:cubicBezTo>
                  <a:cubicBezTo>
                    <a:pt x="0" y="294"/>
                    <a:pt x="2" y="317"/>
                    <a:pt x="11" y="337"/>
                  </a:cubicBezTo>
                  <a:cubicBezTo>
                    <a:pt x="21" y="358"/>
                    <a:pt x="37" y="371"/>
                    <a:pt x="57" y="380"/>
                  </a:cubicBezTo>
                  <a:lnTo>
                    <a:pt x="467" y="531"/>
                  </a:lnTo>
                  <a:cubicBezTo>
                    <a:pt x="475" y="532"/>
                    <a:pt x="480" y="534"/>
                    <a:pt x="486" y="534"/>
                  </a:cubicBezTo>
                  <a:cubicBezTo>
                    <a:pt x="498" y="534"/>
                    <a:pt x="512" y="529"/>
                    <a:pt x="522" y="520"/>
                  </a:cubicBezTo>
                  <a:cubicBezTo>
                    <a:pt x="537" y="506"/>
                    <a:pt x="543" y="488"/>
                    <a:pt x="539" y="468"/>
                  </a:cubicBezTo>
                  <a:lnTo>
                    <a:pt x="459" y="67"/>
                  </a:lnTo>
                  <a:cubicBezTo>
                    <a:pt x="455" y="44"/>
                    <a:pt x="441" y="26"/>
                    <a:pt x="424" y="13"/>
                  </a:cubicBezTo>
                  <a:cubicBezTo>
                    <a:pt x="409" y="5"/>
                    <a:pt x="39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7441913" y="3131096"/>
              <a:ext cx="506673" cy="356484"/>
            </a:xfrm>
            <a:custGeom>
              <a:avLst/>
              <a:gdLst/>
              <a:ahLst/>
              <a:cxnLst/>
              <a:rect l="l" t="t" r="r" b="b"/>
              <a:pathLst>
                <a:path w="6737" h="4740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lnTo>
                    <a:pt x="0" y="4667"/>
                  </a:lnTo>
                  <a:cubicBezTo>
                    <a:pt x="0" y="4707"/>
                    <a:pt x="33" y="4740"/>
                    <a:pt x="73" y="4740"/>
                  </a:cubicBezTo>
                  <a:lnTo>
                    <a:pt x="6664" y="4740"/>
                  </a:lnTo>
                  <a:cubicBezTo>
                    <a:pt x="6705" y="4740"/>
                    <a:pt x="6737" y="4707"/>
                    <a:pt x="6737" y="4667"/>
                  </a:cubicBezTo>
                  <a:lnTo>
                    <a:pt x="6737" y="74"/>
                  </a:lnTo>
                  <a:cubicBezTo>
                    <a:pt x="6737" y="33"/>
                    <a:pt x="6704" y="1"/>
                    <a:pt x="6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7434994" y="3124403"/>
              <a:ext cx="520210" cy="370021"/>
            </a:xfrm>
            <a:custGeom>
              <a:avLst/>
              <a:gdLst/>
              <a:ahLst/>
              <a:cxnLst/>
              <a:rect l="l" t="t" r="r" b="b"/>
              <a:pathLst>
                <a:path w="6917" h="4920" extrusionOk="0">
                  <a:moveTo>
                    <a:pt x="6226" y="177"/>
                  </a:moveTo>
                  <a:cubicBezTo>
                    <a:pt x="6509" y="177"/>
                    <a:pt x="6740" y="408"/>
                    <a:pt x="6740" y="692"/>
                  </a:cubicBezTo>
                  <a:lnTo>
                    <a:pt x="6740" y="4226"/>
                  </a:lnTo>
                  <a:cubicBezTo>
                    <a:pt x="6740" y="4509"/>
                    <a:pt x="6510" y="4739"/>
                    <a:pt x="6226" y="4739"/>
                  </a:cubicBezTo>
                  <a:lnTo>
                    <a:pt x="694" y="4739"/>
                  </a:lnTo>
                  <a:cubicBezTo>
                    <a:pt x="410" y="4739"/>
                    <a:pt x="180" y="4510"/>
                    <a:pt x="180" y="4226"/>
                  </a:cubicBezTo>
                  <a:lnTo>
                    <a:pt x="180" y="692"/>
                  </a:lnTo>
                  <a:cubicBezTo>
                    <a:pt x="180" y="408"/>
                    <a:pt x="410" y="177"/>
                    <a:pt x="694" y="177"/>
                  </a:cubicBezTo>
                  <a:close/>
                  <a:moveTo>
                    <a:pt x="693" y="1"/>
                  </a:moveTo>
                  <a:cubicBezTo>
                    <a:pt x="310" y="1"/>
                    <a:pt x="0" y="312"/>
                    <a:pt x="0" y="693"/>
                  </a:cubicBezTo>
                  <a:lnTo>
                    <a:pt x="0" y="4227"/>
                  </a:lnTo>
                  <a:cubicBezTo>
                    <a:pt x="0" y="4610"/>
                    <a:pt x="311" y="4920"/>
                    <a:pt x="693" y="4920"/>
                  </a:cubicBezTo>
                  <a:lnTo>
                    <a:pt x="6225" y="4920"/>
                  </a:lnTo>
                  <a:cubicBezTo>
                    <a:pt x="6607" y="4920"/>
                    <a:pt x="6917" y="4609"/>
                    <a:pt x="6917" y="4227"/>
                  </a:cubicBezTo>
                  <a:lnTo>
                    <a:pt x="6917" y="693"/>
                  </a:lnTo>
                  <a:cubicBezTo>
                    <a:pt x="6917" y="312"/>
                    <a:pt x="6607" y="1"/>
                    <a:pt x="622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441462" y="1996314"/>
              <a:ext cx="498701" cy="498701"/>
            </a:xfrm>
            <a:custGeom>
              <a:avLst/>
              <a:gdLst/>
              <a:ahLst/>
              <a:cxnLst/>
              <a:rect l="l" t="t" r="r" b="b"/>
              <a:pathLst>
                <a:path w="6631" h="6631" extrusionOk="0">
                  <a:moveTo>
                    <a:pt x="80" y="0"/>
                  </a:moveTo>
                  <a:cubicBezTo>
                    <a:pt x="37" y="0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0"/>
                    <a:pt x="6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7435295" y="1990147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4"/>
                    <a:pt x="6631" y="745"/>
                  </a:cubicBezTo>
                  <a:lnTo>
                    <a:pt x="6631" y="6051"/>
                  </a:lnTo>
                  <a:cubicBezTo>
                    <a:pt x="6631" y="6370"/>
                    <a:pt x="6371" y="6631"/>
                    <a:pt x="6051" y="6631"/>
                  </a:cubicBezTo>
                  <a:lnTo>
                    <a:pt x="743" y="6631"/>
                  </a:lnTo>
                  <a:cubicBezTo>
                    <a:pt x="424" y="6631"/>
                    <a:pt x="162" y="6371"/>
                    <a:pt x="162" y="6051"/>
                  </a:cubicBezTo>
                  <a:lnTo>
                    <a:pt x="162" y="745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0"/>
                  </a:moveTo>
                  <a:cubicBezTo>
                    <a:pt x="333" y="0"/>
                    <a:pt x="0" y="335"/>
                    <a:pt x="0" y="745"/>
                  </a:cubicBezTo>
                  <a:lnTo>
                    <a:pt x="0" y="6051"/>
                  </a:lnTo>
                  <a:cubicBezTo>
                    <a:pt x="0" y="6461"/>
                    <a:pt x="333" y="6795"/>
                    <a:pt x="743" y="6795"/>
                  </a:cubicBezTo>
                  <a:lnTo>
                    <a:pt x="6051" y="6795"/>
                  </a:lnTo>
                  <a:cubicBezTo>
                    <a:pt x="6461" y="6795"/>
                    <a:pt x="6794" y="6461"/>
                    <a:pt x="6794" y="6051"/>
                  </a:cubicBezTo>
                  <a:lnTo>
                    <a:pt x="6794" y="745"/>
                  </a:lnTo>
                  <a:cubicBezTo>
                    <a:pt x="6794" y="335"/>
                    <a:pt x="6461" y="0"/>
                    <a:pt x="6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7568785" y="2151915"/>
              <a:ext cx="252622" cy="187568"/>
            </a:xfrm>
            <a:custGeom>
              <a:avLst/>
              <a:gdLst/>
              <a:ahLst/>
              <a:cxnLst/>
              <a:rect l="l" t="t" r="r" b="b"/>
              <a:pathLst>
                <a:path w="3359" h="2494" extrusionOk="0">
                  <a:moveTo>
                    <a:pt x="41" y="1"/>
                  </a:moveTo>
                  <a:cubicBezTo>
                    <a:pt x="20" y="1"/>
                    <a:pt x="1" y="18"/>
                    <a:pt x="1" y="41"/>
                  </a:cubicBezTo>
                  <a:lnTo>
                    <a:pt x="1" y="2454"/>
                  </a:lnTo>
                  <a:cubicBezTo>
                    <a:pt x="1" y="2476"/>
                    <a:pt x="20" y="2494"/>
                    <a:pt x="41" y="2494"/>
                  </a:cubicBezTo>
                  <a:lnTo>
                    <a:pt x="3319" y="2494"/>
                  </a:lnTo>
                  <a:cubicBezTo>
                    <a:pt x="3341" y="2494"/>
                    <a:pt x="3358" y="2476"/>
                    <a:pt x="3358" y="2454"/>
                  </a:cubicBezTo>
                  <a:lnTo>
                    <a:pt x="3358" y="41"/>
                  </a:lnTo>
                  <a:cubicBezTo>
                    <a:pt x="3358" y="18"/>
                    <a:pt x="3341" y="1"/>
                    <a:pt x="3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562618" y="2145823"/>
              <a:ext cx="264956" cy="199826"/>
            </a:xfrm>
            <a:custGeom>
              <a:avLst/>
              <a:gdLst/>
              <a:ahLst/>
              <a:cxnLst/>
              <a:rect l="l" t="t" r="r" b="b"/>
              <a:pathLst>
                <a:path w="3523" h="2657" extrusionOk="0">
                  <a:moveTo>
                    <a:pt x="3107" y="162"/>
                  </a:moveTo>
                  <a:cubicBezTo>
                    <a:pt x="3247" y="162"/>
                    <a:pt x="3360" y="276"/>
                    <a:pt x="3360" y="415"/>
                  </a:cubicBezTo>
                  <a:lnTo>
                    <a:pt x="3360" y="2240"/>
                  </a:lnTo>
                  <a:cubicBezTo>
                    <a:pt x="3360" y="2381"/>
                    <a:pt x="3246" y="2493"/>
                    <a:pt x="3107" y="2493"/>
                  </a:cubicBezTo>
                  <a:lnTo>
                    <a:pt x="417" y="2493"/>
                  </a:lnTo>
                  <a:cubicBezTo>
                    <a:pt x="277" y="2493"/>
                    <a:pt x="164" y="2378"/>
                    <a:pt x="164" y="2240"/>
                  </a:cubicBezTo>
                  <a:lnTo>
                    <a:pt x="164" y="415"/>
                  </a:lnTo>
                  <a:cubicBezTo>
                    <a:pt x="164" y="275"/>
                    <a:pt x="278" y="162"/>
                    <a:pt x="417" y="162"/>
                  </a:cubicBezTo>
                  <a:close/>
                  <a:moveTo>
                    <a:pt x="416" y="1"/>
                  </a:moveTo>
                  <a:cubicBezTo>
                    <a:pt x="188" y="1"/>
                    <a:pt x="1" y="187"/>
                    <a:pt x="1" y="416"/>
                  </a:cubicBezTo>
                  <a:lnTo>
                    <a:pt x="1" y="2241"/>
                  </a:lnTo>
                  <a:cubicBezTo>
                    <a:pt x="1" y="2470"/>
                    <a:pt x="187" y="2657"/>
                    <a:pt x="416" y="2657"/>
                  </a:cubicBezTo>
                  <a:lnTo>
                    <a:pt x="3107" y="2657"/>
                  </a:lnTo>
                  <a:cubicBezTo>
                    <a:pt x="3335" y="2657"/>
                    <a:pt x="3522" y="2470"/>
                    <a:pt x="3522" y="2241"/>
                  </a:cubicBezTo>
                  <a:lnTo>
                    <a:pt x="3522" y="416"/>
                  </a:lnTo>
                  <a:cubicBezTo>
                    <a:pt x="3522" y="188"/>
                    <a:pt x="3336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568785" y="2176958"/>
              <a:ext cx="252772" cy="69341"/>
            </a:xfrm>
            <a:custGeom>
              <a:avLst/>
              <a:gdLst/>
              <a:ahLst/>
              <a:cxnLst/>
              <a:rect l="l" t="t" r="r" b="b"/>
              <a:pathLst>
                <a:path w="3361" h="922" extrusionOk="0">
                  <a:moveTo>
                    <a:pt x="1" y="1"/>
                  </a:moveTo>
                  <a:lnTo>
                    <a:pt x="1357" y="821"/>
                  </a:lnTo>
                  <a:cubicBezTo>
                    <a:pt x="1468" y="888"/>
                    <a:pt x="1592" y="922"/>
                    <a:pt x="1716" y="922"/>
                  </a:cubicBezTo>
                  <a:cubicBezTo>
                    <a:pt x="1847" y="922"/>
                    <a:pt x="1977" y="885"/>
                    <a:pt x="2091" y="811"/>
                  </a:cubicBezTo>
                  <a:lnTo>
                    <a:pt x="33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565626" y="2171844"/>
              <a:ext cx="259165" cy="80547"/>
            </a:xfrm>
            <a:custGeom>
              <a:avLst/>
              <a:gdLst/>
              <a:ahLst/>
              <a:cxnLst/>
              <a:rect l="l" t="t" r="r" b="b"/>
              <a:pathLst>
                <a:path w="3446" h="1071" extrusionOk="0">
                  <a:moveTo>
                    <a:pt x="84" y="0"/>
                  </a:moveTo>
                  <a:lnTo>
                    <a:pt x="0" y="140"/>
                  </a:lnTo>
                  <a:lnTo>
                    <a:pt x="1356" y="959"/>
                  </a:lnTo>
                  <a:cubicBezTo>
                    <a:pt x="1479" y="1033"/>
                    <a:pt x="1618" y="1070"/>
                    <a:pt x="1758" y="1070"/>
                  </a:cubicBezTo>
                  <a:cubicBezTo>
                    <a:pt x="1904" y="1070"/>
                    <a:pt x="2050" y="1030"/>
                    <a:pt x="2178" y="950"/>
                  </a:cubicBezTo>
                  <a:lnTo>
                    <a:pt x="3446" y="140"/>
                  </a:lnTo>
                  <a:lnTo>
                    <a:pt x="3358" y="1"/>
                  </a:lnTo>
                  <a:lnTo>
                    <a:pt x="2089" y="812"/>
                  </a:lnTo>
                  <a:cubicBezTo>
                    <a:pt x="1989" y="876"/>
                    <a:pt x="1873" y="908"/>
                    <a:pt x="1757" y="908"/>
                  </a:cubicBezTo>
                  <a:cubicBezTo>
                    <a:pt x="1647" y="908"/>
                    <a:pt x="1537" y="879"/>
                    <a:pt x="1441" y="82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441462" y="2577656"/>
              <a:ext cx="498701" cy="498776"/>
            </a:xfrm>
            <a:custGeom>
              <a:avLst/>
              <a:gdLst/>
              <a:ahLst/>
              <a:cxnLst/>
              <a:rect l="l" t="t" r="r" b="b"/>
              <a:pathLst>
                <a:path w="6631" h="6632" extrusionOk="0">
                  <a:moveTo>
                    <a:pt x="80" y="1"/>
                  </a:moveTo>
                  <a:cubicBezTo>
                    <a:pt x="37" y="1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1"/>
                    <a:pt x="6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435295" y="2571413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3"/>
                    <a:pt x="6631" y="744"/>
                  </a:cubicBezTo>
                  <a:lnTo>
                    <a:pt x="6631" y="6051"/>
                  </a:lnTo>
                  <a:cubicBezTo>
                    <a:pt x="6631" y="6370"/>
                    <a:pt x="6371" y="6630"/>
                    <a:pt x="6051" y="6630"/>
                  </a:cubicBezTo>
                  <a:lnTo>
                    <a:pt x="743" y="6630"/>
                  </a:lnTo>
                  <a:cubicBezTo>
                    <a:pt x="424" y="6630"/>
                    <a:pt x="162" y="6371"/>
                    <a:pt x="162" y="6051"/>
                  </a:cubicBezTo>
                  <a:lnTo>
                    <a:pt x="162" y="744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1"/>
                  </a:moveTo>
                  <a:cubicBezTo>
                    <a:pt x="333" y="1"/>
                    <a:pt x="0" y="334"/>
                    <a:pt x="0" y="744"/>
                  </a:cubicBezTo>
                  <a:lnTo>
                    <a:pt x="0" y="6051"/>
                  </a:lnTo>
                  <a:cubicBezTo>
                    <a:pt x="0" y="6461"/>
                    <a:pt x="333" y="6794"/>
                    <a:pt x="743" y="6794"/>
                  </a:cubicBezTo>
                  <a:lnTo>
                    <a:pt x="6051" y="6794"/>
                  </a:lnTo>
                  <a:cubicBezTo>
                    <a:pt x="6461" y="6794"/>
                    <a:pt x="6794" y="6461"/>
                    <a:pt x="6794" y="6051"/>
                  </a:cubicBezTo>
                  <a:lnTo>
                    <a:pt x="6794" y="744"/>
                  </a:lnTo>
                  <a:cubicBezTo>
                    <a:pt x="6794" y="334"/>
                    <a:pt x="646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7494106" y="2652260"/>
              <a:ext cx="232015" cy="12259"/>
            </a:xfrm>
            <a:custGeom>
              <a:avLst/>
              <a:gdLst/>
              <a:ahLst/>
              <a:cxnLst/>
              <a:rect l="l" t="t" r="r" b="b"/>
              <a:pathLst>
                <a:path w="3085" h="163" extrusionOk="0">
                  <a:moveTo>
                    <a:pt x="83" y="0"/>
                  </a:moveTo>
                  <a:cubicBezTo>
                    <a:pt x="37" y="0"/>
                    <a:pt x="1" y="36"/>
                    <a:pt x="1" y="82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3002" y="163"/>
                  </a:lnTo>
                  <a:cubicBezTo>
                    <a:pt x="3047" y="163"/>
                    <a:pt x="3083" y="127"/>
                    <a:pt x="3084" y="82"/>
                  </a:cubicBezTo>
                  <a:cubicBezTo>
                    <a:pt x="3084" y="36"/>
                    <a:pt x="3048" y="0"/>
                    <a:pt x="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494106" y="2849826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2684" y="165"/>
                  </a:lnTo>
                  <a:cubicBezTo>
                    <a:pt x="2730" y="165"/>
                    <a:pt x="2766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494106" y="2770333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2684" y="164"/>
                  </a:lnTo>
                  <a:cubicBezTo>
                    <a:pt x="2730" y="164"/>
                    <a:pt x="2766" y="128"/>
                    <a:pt x="2766" y="82"/>
                  </a:cubicBezTo>
                  <a:cubicBezTo>
                    <a:pt x="2766" y="38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679412" y="2708063"/>
              <a:ext cx="208099" cy="12334"/>
            </a:xfrm>
            <a:custGeom>
              <a:avLst/>
              <a:gdLst/>
              <a:ahLst/>
              <a:cxnLst/>
              <a:rect l="l" t="t" r="r" b="b"/>
              <a:pathLst>
                <a:path w="2767" h="164" extrusionOk="0">
                  <a:moveTo>
                    <a:pt x="81" y="0"/>
                  </a:move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1" y="163"/>
                  </a:cubicBezTo>
                  <a:lnTo>
                    <a:pt x="2684" y="163"/>
                  </a:lnTo>
                  <a:cubicBezTo>
                    <a:pt x="2728" y="163"/>
                    <a:pt x="2764" y="126"/>
                    <a:pt x="2766" y="81"/>
                  </a:cubicBezTo>
                  <a:cubicBezTo>
                    <a:pt x="2766" y="36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494106" y="2708063"/>
              <a:ext cx="140864" cy="12334"/>
            </a:xfrm>
            <a:custGeom>
              <a:avLst/>
              <a:gdLst/>
              <a:ahLst/>
              <a:cxnLst/>
              <a:rect l="l" t="t" r="r" b="b"/>
              <a:pathLst>
                <a:path w="1873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1791" y="163"/>
                  </a:lnTo>
                  <a:cubicBezTo>
                    <a:pt x="1837" y="163"/>
                    <a:pt x="1873" y="126"/>
                    <a:pt x="1873" y="81"/>
                  </a:cubicBezTo>
                  <a:cubicBezTo>
                    <a:pt x="1873" y="36"/>
                    <a:pt x="1837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749880" y="2770333"/>
              <a:ext cx="91377" cy="12409"/>
            </a:xfrm>
            <a:custGeom>
              <a:avLst/>
              <a:gdLst/>
              <a:ahLst/>
              <a:cxnLst/>
              <a:rect l="l" t="t" r="r" b="b"/>
              <a:pathLst>
                <a:path w="1215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1134" y="164"/>
                  </a:lnTo>
                  <a:cubicBezTo>
                    <a:pt x="1178" y="164"/>
                    <a:pt x="1215" y="128"/>
                    <a:pt x="1215" y="82"/>
                  </a:cubicBezTo>
                  <a:cubicBezTo>
                    <a:pt x="1215" y="38"/>
                    <a:pt x="117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7494106" y="2913751"/>
              <a:ext cx="232015" cy="12409"/>
            </a:xfrm>
            <a:custGeom>
              <a:avLst/>
              <a:gdLst/>
              <a:ahLst/>
              <a:cxnLst/>
              <a:rect l="l" t="t" r="r" b="b"/>
              <a:pathLst>
                <a:path w="3085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3002" y="165"/>
                  </a:lnTo>
                  <a:cubicBezTo>
                    <a:pt x="3047" y="165"/>
                    <a:pt x="3083" y="128"/>
                    <a:pt x="3084" y="83"/>
                  </a:cubicBezTo>
                  <a:cubicBezTo>
                    <a:pt x="3084" y="37"/>
                    <a:pt x="3048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679412" y="2969554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1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1" y="165"/>
                  </a:cubicBezTo>
                  <a:lnTo>
                    <a:pt x="2684" y="165"/>
                  </a:lnTo>
                  <a:cubicBezTo>
                    <a:pt x="2728" y="165"/>
                    <a:pt x="2764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494106" y="2969554"/>
              <a:ext cx="140864" cy="12409"/>
            </a:xfrm>
            <a:custGeom>
              <a:avLst/>
              <a:gdLst/>
              <a:ahLst/>
              <a:cxnLst/>
              <a:rect l="l" t="t" r="r" b="b"/>
              <a:pathLst>
                <a:path w="1873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1791" y="165"/>
                  </a:lnTo>
                  <a:cubicBezTo>
                    <a:pt x="1837" y="165"/>
                    <a:pt x="1873" y="128"/>
                    <a:pt x="1873" y="83"/>
                  </a:cubicBezTo>
                  <a:cubicBezTo>
                    <a:pt x="1873" y="37"/>
                    <a:pt x="1837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358944" y="3580809"/>
              <a:ext cx="694240" cy="464632"/>
            </a:xfrm>
            <a:custGeom>
              <a:avLst/>
              <a:gdLst/>
              <a:ahLst/>
              <a:cxnLst/>
              <a:rect l="l" t="t" r="r" b="b"/>
              <a:pathLst>
                <a:path w="9231" h="6178" extrusionOk="0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6147"/>
                  </a:lnTo>
                  <a:cubicBezTo>
                    <a:pt x="1" y="6163"/>
                    <a:pt x="15" y="6178"/>
                    <a:pt x="32" y="6178"/>
                  </a:cubicBezTo>
                  <a:lnTo>
                    <a:pt x="9200" y="6178"/>
                  </a:lnTo>
                  <a:cubicBezTo>
                    <a:pt x="9216" y="6178"/>
                    <a:pt x="9231" y="6163"/>
                    <a:pt x="9231" y="6147"/>
                  </a:cubicBezTo>
                  <a:lnTo>
                    <a:pt x="9231" y="32"/>
                  </a:lnTo>
                  <a:cubicBezTo>
                    <a:pt x="9231" y="15"/>
                    <a:pt x="9216" y="1"/>
                    <a:pt x="9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354139" y="3576842"/>
              <a:ext cx="706499" cy="476891"/>
            </a:xfrm>
            <a:custGeom>
              <a:avLst/>
              <a:gdLst/>
              <a:ahLst/>
              <a:cxnLst/>
              <a:rect l="l" t="t" r="r" b="b"/>
              <a:pathLst>
                <a:path w="9394" h="6341" extrusionOk="0">
                  <a:moveTo>
                    <a:pt x="9053" y="166"/>
                  </a:moveTo>
                  <a:cubicBezTo>
                    <a:pt x="9151" y="166"/>
                    <a:pt x="9230" y="245"/>
                    <a:pt x="9230" y="342"/>
                  </a:cubicBezTo>
                  <a:lnTo>
                    <a:pt x="9230" y="6002"/>
                  </a:lnTo>
                  <a:cubicBezTo>
                    <a:pt x="9230" y="6100"/>
                    <a:pt x="9151" y="6179"/>
                    <a:pt x="9053" y="6179"/>
                  </a:cubicBezTo>
                  <a:lnTo>
                    <a:pt x="340" y="6179"/>
                  </a:lnTo>
                  <a:cubicBezTo>
                    <a:pt x="243" y="6179"/>
                    <a:pt x="164" y="6100"/>
                    <a:pt x="164" y="6002"/>
                  </a:cubicBezTo>
                  <a:lnTo>
                    <a:pt x="164" y="342"/>
                  </a:lnTo>
                  <a:cubicBezTo>
                    <a:pt x="164" y="245"/>
                    <a:pt x="243" y="166"/>
                    <a:pt x="340" y="166"/>
                  </a:cubicBezTo>
                  <a:close/>
                  <a:moveTo>
                    <a:pt x="340" y="1"/>
                  </a:moveTo>
                  <a:cubicBezTo>
                    <a:pt x="152" y="1"/>
                    <a:pt x="1" y="154"/>
                    <a:pt x="1" y="341"/>
                  </a:cubicBezTo>
                  <a:lnTo>
                    <a:pt x="1" y="6001"/>
                  </a:lnTo>
                  <a:cubicBezTo>
                    <a:pt x="1" y="6189"/>
                    <a:pt x="153" y="6341"/>
                    <a:pt x="340" y="6341"/>
                  </a:cubicBezTo>
                  <a:lnTo>
                    <a:pt x="9053" y="6341"/>
                  </a:lnTo>
                  <a:cubicBezTo>
                    <a:pt x="9240" y="6341"/>
                    <a:pt x="9394" y="6189"/>
                    <a:pt x="9394" y="6001"/>
                  </a:cubicBezTo>
                  <a:lnTo>
                    <a:pt x="9394" y="341"/>
                  </a:lnTo>
                  <a:cubicBezTo>
                    <a:pt x="9394" y="153"/>
                    <a:pt x="9240" y="1"/>
                    <a:pt x="9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852377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1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1" y="163"/>
                  </a:cubicBez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1" y="480"/>
                  </a:cubicBezTo>
                  <a:cubicBezTo>
                    <a:pt x="373" y="480"/>
                    <a:pt x="481" y="373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922995" y="3604818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3" y="317"/>
                    <a:pt x="240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993838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0" y="317"/>
                  </a:cubicBezTo>
                  <a:cubicBezTo>
                    <a:pt x="198" y="317"/>
                    <a:pt x="163" y="283"/>
                    <a:pt x="163" y="240"/>
                  </a:cubicBezTo>
                  <a:cubicBezTo>
                    <a:pt x="163" y="198"/>
                    <a:pt x="198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79" y="240"/>
                  </a:cubicBezTo>
                  <a:cubicBezTo>
                    <a:pt x="479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6531925" y="3662125"/>
              <a:ext cx="352874" cy="321437"/>
            </a:xfrm>
            <a:custGeom>
              <a:avLst/>
              <a:gdLst/>
              <a:ahLst/>
              <a:cxnLst/>
              <a:rect l="l" t="t" r="r" b="b"/>
              <a:pathLst>
                <a:path w="4692" h="4274" extrusionOk="0">
                  <a:moveTo>
                    <a:pt x="2346" y="0"/>
                  </a:moveTo>
                  <a:cubicBezTo>
                    <a:pt x="1799" y="0"/>
                    <a:pt x="1253" y="209"/>
                    <a:pt x="835" y="626"/>
                  </a:cubicBezTo>
                  <a:cubicBezTo>
                    <a:pt x="1" y="1460"/>
                    <a:pt x="1" y="2814"/>
                    <a:pt x="835" y="3648"/>
                  </a:cubicBezTo>
                  <a:cubicBezTo>
                    <a:pt x="1253" y="4065"/>
                    <a:pt x="1799" y="4274"/>
                    <a:pt x="2346" y="4274"/>
                  </a:cubicBezTo>
                  <a:cubicBezTo>
                    <a:pt x="2893" y="4274"/>
                    <a:pt x="3440" y="4065"/>
                    <a:pt x="3857" y="3648"/>
                  </a:cubicBezTo>
                  <a:cubicBezTo>
                    <a:pt x="4692" y="2814"/>
                    <a:pt x="4692" y="1460"/>
                    <a:pt x="3857" y="626"/>
                  </a:cubicBezTo>
                  <a:cubicBezTo>
                    <a:pt x="3440" y="209"/>
                    <a:pt x="2893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541552" y="3656034"/>
              <a:ext cx="333771" cy="333696"/>
            </a:xfrm>
            <a:custGeom>
              <a:avLst/>
              <a:gdLst/>
              <a:ahLst/>
              <a:cxnLst/>
              <a:rect l="l" t="t" r="r" b="b"/>
              <a:pathLst>
                <a:path w="4438" h="4437" extrusionOk="0">
                  <a:moveTo>
                    <a:pt x="2218" y="162"/>
                  </a:moveTo>
                  <a:cubicBezTo>
                    <a:pt x="3352" y="162"/>
                    <a:pt x="4273" y="1085"/>
                    <a:pt x="4273" y="2217"/>
                  </a:cubicBezTo>
                  <a:cubicBezTo>
                    <a:pt x="4273" y="3350"/>
                    <a:pt x="3353" y="4272"/>
                    <a:pt x="2218" y="4272"/>
                  </a:cubicBezTo>
                  <a:cubicBezTo>
                    <a:pt x="1086" y="4272"/>
                    <a:pt x="164" y="3351"/>
                    <a:pt x="164" y="2217"/>
                  </a:cubicBezTo>
                  <a:cubicBezTo>
                    <a:pt x="164" y="1085"/>
                    <a:pt x="1085" y="162"/>
                    <a:pt x="2218" y="162"/>
                  </a:cubicBezTo>
                  <a:close/>
                  <a:moveTo>
                    <a:pt x="2218" y="0"/>
                  </a:moveTo>
                  <a:cubicBezTo>
                    <a:pt x="996" y="0"/>
                    <a:pt x="1" y="995"/>
                    <a:pt x="1" y="2219"/>
                  </a:cubicBezTo>
                  <a:cubicBezTo>
                    <a:pt x="1" y="3441"/>
                    <a:pt x="996" y="4437"/>
                    <a:pt x="2218" y="4437"/>
                  </a:cubicBezTo>
                  <a:cubicBezTo>
                    <a:pt x="3441" y="4437"/>
                    <a:pt x="4437" y="3441"/>
                    <a:pt x="4437" y="2219"/>
                  </a:cubicBezTo>
                  <a:cubicBezTo>
                    <a:pt x="4437" y="995"/>
                    <a:pt x="3442" y="0"/>
                    <a:pt x="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582238" y="3696645"/>
              <a:ext cx="252396" cy="252396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77" y="1"/>
                  </a:moveTo>
                  <a:cubicBezTo>
                    <a:pt x="752" y="1"/>
                    <a:pt x="0" y="752"/>
                    <a:pt x="0" y="1679"/>
                  </a:cubicBezTo>
                  <a:cubicBezTo>
                    <a:pt x="0" y="2605"/>
                    <a:pt x="752" y="3356"/>
                    <a:pt x="1677" y="3356"/>
                  </a:cubicBezTo>
                  <a:cubicBezTo>
                    <a:pt x="2604" y="3356"/>
                    <a:pt x="3355" y="2605"/>
                    <a:pt x="3355" y="1679"/>
                  </a:cubicBezTo>
                  <a:cubicBezTo>
                    <a:pt x="3355" y="752"/>
                    <a:pt x="2604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576071" y="3690553"/>
              <a:ext cx="264655" cy="26465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759" y="163"/>
                  </a:moveTo>
                  <a:cubicBezTo>
                    <a:pt x="2639" y="163"/>
                    <a:pt x="3355" y="879"/>
                    <a:pt x="3356" y="1758"/>
                  </a:cubicBezTo>
                  <a:cubicBezTo>
                    <a:pt x="3356" y="2638"/>
                    <a:pt x="2639" y="3354"/>
                    <a:pt x="1759" y="3354"/>
                  </a:cubicBezTo>
                  <a:cubicBezTo>
                    <a:pt x="880" y="3354"/>
                    <a:pt x="164" y="2638"/>
                    <a:pt x="164" y="1758"/>
                  </a:cubicBezTo>
                  <a:cubicBezTo>
                    <a:pt x="164" y="879"/>
                    <a:pt x="879" y="163"/>
                    <a:pt x="1759" y="163"/>
                  </a:cubicBezTo>
                  <a:close/>
                  <a:moveTo>
                    <a:pt x="1759" y="1"/>
                  </a:moveTo>
                  <a:cubicBezTo>
                    <a:pt x="789" y="1"/>
                    <a:pt x="0" y="790"/>
                    <a:pt x="0" y="1760"/>
                  </a:cubicBezTo>
                  <a:cubicBezTo>
                    <a:pt x="0" y="2729"/>
                    <a:pt x="789" y="3519"/>
                    <a:pt x="1759" y="3519"/>
                  </a:cubicBezTo>
                  <a:cubicBezTo>
                    <a:pt x="2729" y="3519"/>
                    <a:pt x="3518" y="2728"/>
                    <a:pt x="3518" y="1760"/>
                  </a:cubicBezTo>
                  <a:cubicBezTo>
                    <a:pt x="3518" y="790"/>
                    <a:pt x="2730" y="1"/>
                    <a:pt x="1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699784" y="3750718"/>
              <a:ext cx="71823" cy="80848"/>
            </a:xfrm>
            <a:custGeom>
              <a:avLst/>
              <a:gdLst/>
              <a:ahLst/>
              <a:cxnLst/>
              <a:rect l="l" t="t" r="r" b="b"/>
              <a:pathLst>
                <a:path w="955" h="1075" extrusionOk="0">
                  <a:moveTo>
                    <a:pt x="114" y="1"/>
                  </a:moveTo>
                  <a:cubicBezTo>
                    <a:pt x="51" y="1"/>
                    <a:pt x="0" y="52"/>
                    <a:pt x="0" y="115"/>
                  </a:cubicBezTo>
                  <a:lnTo>
                    <a:pt x="0" y="1074"/>
                  </a:lnTo>
                  <a:lnTo>
                    <a:pt x="841" y="1074"/>
                  </a:lnTo>
                  <a:cubicBezTo>
                    <a:pt x="905" y="1074"/>
                    <a:pt x="955" y="1022"/>
                    <a:pt x="955" y="960"/>
                  </a:cubicBezTo>
                  <a:cubicBezTo>
                    <a:pt x="955" y="896"/>
                    <a:pt x="905" y="846"/>
                    <a:pt x="841" y="846"/>
                  </a:cubicBezTo>
                  <a:lnTo>
                    <a:pt x="228" y="846"/>
                  </a:lnTo>
                  <a:lnTo>
                    <a:pt x="228" y="115"/>
                  </a:lnTo>
                  <a:cubicBezTo>
                    <a:pt x="228" y="52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683540" y="3798774"/>
              <a:ext cx="50690" cy="50765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338" y="163"/>
                  </a:moveTo>
                  <a:cubicBezTo>
                    <a:pt x="433" y="163"/>
                    <a:pt x="511" y="241"/>
                    <a:pt x="511" y="338"/>
                  </a:cubicBezTo>
                  <a:cubicBezTo>
                    <a:pt x="511" y="433"/>
                    <a:pt x="433" y="511"/>
                    <a:pt x="338" y="511"/>
                  </a:cubicBezTo>
                  <a:cubicBezTo>
                    <a:pt x="241" y="511"/>
                    <a:pt x="163" y="433"/>
                    <a:pt x="163" y="338"/>
                  </a:cubicBezTo>
                  <a:cubicBezTo>
                    <a:pt x="163" y="241"/>
                    <a:pt x="241" y="163"/>
                    <a:pt x="338" y="163"/>
                  </a:cubicBezTo>
                  <a:close/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2" y="675"/>
                    <a:pt x="338" y="675"/>
                  </a:cubicBezTo>
                  <a:cubicBezTo>
                    <a:pt x="522" y="675"/>
                    <a:pt x="674" y="523"/>
                    <a:pt x="674" y="338"/>
                  </a:cubicBezTo>
                  <a:cubicBezTo>
                    <a:pt x="674" y="152"/>
                    <a:pt x="522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139436" y="3583084"/>
              <a:ext cx="806826" cy="471250"/>
            </a:xfrm>
            <a:custGeom>
              <a:avLst/>
              <a:gdLst/>
              <a:ahLst/>
              <a:cxnLst/>
              <a:rect l="l" t="t" r="r" b="b"/>
              <a:pathLst>
                <a:path w="10728" h="6266" extrusionOk="0">
                  <a:moveTo>
                    <a:pt x="625" y="1"/>
                  </a:moveTo>
                  <a:cubicBezTo>
                    <a:pt x="280" y="1"/>
                    <a:pt x="0" y="281"/>
                    <a:pt x="0" y="627"/>
                  </a:cubicBezTo>
                  <a:lnTo>
                    <a:pt x="0" y="5640"/>
                  </a:lnTo>
                  <a:cubicBezTo>
                    <a:pt x="0" y="5986"/>
                    <a:pt x="280" y="6266"/>
                    <a:pt x="625" y="6266"/>
                  </a:cubicBezTo>
                  <a:lnTo>
                    <a:pt x="10103" y="6266"/>
                  </a:lnTo>
                  <a:cubicBezTo>
                    <a:pt x="10447" y="6266"/>
                    <a:pt x="10728" y="5986"/>
                    <a:pt x="10728" y="5640"/>
                  </a:cubicBezTo>
                  <a:lnTo>
                    <a:pt x="10728" y="627"/>
                  </a:lnTo>
                  <a:cubicBezTo>
                    <a:pt x="10728" y="281"/>
                    <a:pt x="10447" y="1"/>
                    <a:pt x="10103" y="1"/>
                  </a:cubicBezTo>
                  <a:close/>
                </a:path>
              </a:pathLst>
            </a:custGeom>
            <a:solidFill>
              <a:srgbClr val="577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727544" y="3630313"/>
              <a:ext cx="125672" cy="353024"/>
            </a:xfrm>
            <a:custGeom>
              <a:avLst/>
              <a:gdLst/>
              <a:ahLst/>
              <a:cxnLst/>
              <a:rect l="l" t="t" r="r" b="b"/>
              <a:pathLst>
                <a:path w="1671" h="4694" extrusionOk="0">
                  <a:moveTo>
                    <a:pt x="1" y="1"/>
                  </a:moveTo>
                  <a:lnTo>
                    <a:pt x="1" y="4694"/>
                  </a:lnTo>
                  <a:lnTo>
                    <a:pt x="1671" y="4694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21828" y="3624673"/>
              <a:ext cx="137178" cy="364531"/>
            </a:xfrm>
            <a:custGeom>
              <a:avLst/>
              <a:gdLst/>
              <a:ahLst/>
              <a:cxnLst/>
              <a:rect l="l" t="t" r="r" b="b"/>
              <a:pathLst>
                <a:path w="1824" h="4847" extrusionOk="0">
                  <a:moveTo>
                    <a:pt x="1670" y="154"/>
                  </a:moveTo>
                  <a:lnTo>
                    <a:pt x="1670" y="4692"/>
                  </a:lnTo>
                  <a:lnTo>
                    <a:pt x="155" y="4692"/>
                  </a:lnTo>
                  <a:lnTo>
                    <a:pt x="155" y="154"/>
                  </a:lnTo>
                  <a:close/>
                  <a:moveTo>
                    <a:pt x="77" y="1"/>
                  </a:moveTo>
                  <a:cubicBezTo>
                    <a:pt x="35" y="1"/>
                    <a:pt x="0" y="34"/>
                    <a:pt x="0" y="78"/>
                  </a:cubicBezTo>
                  <a:lnTo>
                    <a:pt x="0" y="4770"/>
                  </a:lnTo>
                  <a:cubicBezTo>
                    <a:pt x="0" y="4811"/>
                    <a:pt x="34" y="4846"/>
                    <a:pt x="77" y="4846"/>
                  </a:cubicBezTo>
                  <a:lnTo>
                    <a:pt x="1747" y="4846"/>
                  </a:lnTo>
                  <a:cubicBezTo>
                    <a:pt x="1789" y="4846"/>
                    <a:pt x="1823" y="4811"/>
                    <a:pt x="1823" y="4769"/>
                  </a:cubicBezTo>
                  <a:lnTo>
                    <a:pt x="1823" y="78"/>
                  </a:lnTo>
                  <a:cubicBezTo>
                    <a:pt x="1823" y="36"/>
                    <a:pt x="1789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549758" y="3783959"/>
              <a:ext cx="125822" cy="199375"/>
            </a:xfrm>
            <a:custGeom>
              <a:avLst/>
              <a:gdLst/>
              <a:ahLst/>
              <a:cxnLst/>
              <a:rect l="l" t="t" r="r" b="b"/>
              <a:pathLst>
                <a:path w="1673" h="2651" extrusionOk="0">
                  <a:moveTo>
                    <a:pt x="1" y="0"/>
                  </a:moveTo>
                  <a:lnTo>
                    <a:pt x="1" y="2651"/>
                  </a:lnTo>
                  <a:lnTo>
                    <a:pt x="1673" y="265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43967" y="3778243"/>
              <a:ext cx="137479" cy="210957"/>
            </a:xfrm>
            <a:custGeom>
              <a:avLst/>
              <a:gdLst/>
              <a:ahLst/>
              <a:cxnLst/>
              <a:rect l="l" t="t" r="r" b="b"/>
              <a:pathLst>
                <a:path w="1828" h="2805" extrusionOk="0">
                  <a:moveTo>
                    <a:pt x="1673" y="154"/>
                  </a:moveTo>
                  <a:lnTo>
                    <a:pt x="1673" y="2650"/>
                  </a:lnTo>
                  <a:lnTo>
                    <a:pt x="153" y="2650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5" y="0"/>
                    <a:pt x="1" y="35"/>
                    <a:pt x="1" y="77"/>
                  </a:cubicBezTo>
                  <a:lnTo>
                    <a:pt x="1" y="2728"/>
                  </a:lnTo>
                  <a:cubicBezTo>
                    <a:pt x="1" y="2769"/>
                    <a:pt x="34" y="2804"/>
                    <a:pt x="77" y="2804"/>
                  </a:cubicBezTo>
                  <a:lnTo>
                    <a:pt x="1750" y="2804"/>
                  </a:lnTo>
                  <a:cubicBezTo>
                    <a:pt x="1792" y="2804"/>
                    <a:pt x="1827" y="2769"/>
                    <a:pt x="1825" y="2727"/>
                  </a:cubicBezTo>
                  <a:lnTo>
                    <a:pt x="1825" y="77"/>
                  </a:lnTo>
                  <a:cubicBezTo>
                    <a:pt x="1825" y="36"/>
                    <a:pt x="179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718294" y="3630388"/>
              <a:ext cx="125897" cy="340314"/>
            </a:xfrm>
            <a:custGeom>
              <a:avLst/>
              <a:gdLst/>
              <a:ahLst/>
              <a:cxnLst/>
              <a:rect l="l" t="t" r="r" b="b"/>
              <a:pathLst>
                <a:path w="1674" h="4525" extrusionOk="0">
                  <a:moveTo>
                    <a:pt x="0" y="1"/>
                  </a:moveTo>
                  <a:lnTo>
                    <a:pt x="0" y="4524"/>
                  </a:lnTo>
                  <a:lnTo>
                    <a:pt x="1673" y="4524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712578" y="3624598"/>
              <a:ext cx="137404" cy="351896"/>
            </a:xfrm>
            <a:custGeom>
              <a:avLst/>
              <a:gdLst/>
              <a:ahLst/>
              <a:cxnLst/>
              <a:rect l="l" t="t" r="r" b="b"/>
              <a:pathLst>
                <a:path w="1827" h="4679" extrusionOk="0">
                  <a:moveTo>
                    <a:pt x="1673" y="155"/>
                  </a:moveTo>
                  <a:lnTo>
                    <a:pt x="1673" y="4526"/>
                  </a:lnTo>
                  <a:lnTo>
                    <a:pt x="154" y="4526"/>
                  </a:lnTo>
                  <a:lnTo>
                    <a:pt x="154" y="155"/>
                  </a:lnTo>
                  <a:close/>
                  <a:moveTo>
                    <a:pt x="1" y="1"/>
                  </a:moveTo>
                  <a:lnTo>
                    <a:pt x="1" y="4678"/>
                  </a:lnTo>
                  <a:lnTo>
                    <a:pt x="1826" y="467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540508" y="3784034"/>
              <a:ext cx="125897" cy="186665"/>
            </a:xfrm>
            <a:custGeom>
              <a:avLst/>
              <a:gdLst/>
              <a:ahLst/>
              <a:cxnLst/>
              <a:rect l="l" t="t" r="r" b="b"/>
              <a:pathLst>
                <a:path w="1674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673" y="248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534717" y="3778243"/>
              <a:ext cx="137404" cy="198247"/>
            </a:xfrm>
            <a:custGeom>
              <a:avLst/>
              <a:gdLst/>
              <a:ahLst/>
              <a:cxnLst/>
              <a:rect l="l" t="t" r="r" b="b"/>
              <a:pathLst>
                <a:path w="1827" h="2636" extrusionOk="0">
                  <a:moveTo>
                    <a:pt x="1672" y="154"/>
                  </a:moveTo>
                  <a:lnTo>
                    <a:pt x="1672" y="2483"/>
                  </a:lnTo>
                  <a:lnTo>
                    <a:pt x="153" y="2483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6" y="0"/>
                    <a:pt x="0" y="35"/>
                    <a:pt x="0" y="77"/>
                  </a:cubicBezTo>
                  <a:lnTo>
                    <a:pt x="0" y="2558"/>
                  </a:lnTo>
                  <a:cubicBezTo>
                    <a:pt x="0" y="2600"/>
                    <a:pt x="34" y="2635"/>
                    <a:pt x="77" y="2635"/>
                  </a:cubicBezTo>
                  <a:lnTo>
                    <a:pt x="1749" y="2635"/>
                  </a:lnTo>
                  <a:cubicBezTo>
                    <a:pt x="1792" y="2635"/>
                    <a:pt x="1827" y="2602"/>
                    <a:pt x="1826" y="2558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370769" y="3874958"/>
              <a:ext cx="125747" cy="109126"/>
            </a:xfrm>
            <a:custGeom>
              <a:avLst/>
              <a:gdLst/>
              <a:ahLst/>
              <a:cxnLst/>
              <a:rect l="l" t="t" r="r" b="b"/>
              <a:pathLst>
                <a:path w="1672" h="1451" extrusionOk="0">
                  <a:moveTo>
                    <a:pt x="0" y="0"/>
                  </a:moveTo>
                  <a:lnTo>
                    <a:pt x="0" y="1451"/>
                  </a:lnTo>
                  <a:lnTo>
                    <a:pt x="1672" y="145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364978" y="3869318"/>
              <a:ext cx="137329" cy="120633"/>
            </a:xfrm>
            <a:custGeom>
              <a:avLst/>
              <a:gdLst/>
              <a:ahLst/>
              <a:cxnLst/>
              <a:rect l="l" t="t" r="r" b="b"/>
              <a:pathLst>
                <a:path w="1826" h="1604" extrusionOk="0">
                  <a:moveTo>
                    <a:pt x="1672" y="153"/>
                  </a:moveTo>
                  <a:lnTo>
                    <a:pt x="1672" y="1449"/>
                  </a:lnTo>
                  <a:lnTo>
                    <a:pt x="153" y="1449"/>
                  </a:lnTo>
                  <a:lnTo>
                    <a:pt x="153" y="153"/>
                  </a:lnTo>
                  <a:close/>
                  <a:moveTo>
                    <a:pt x="77" y="0"/>
                  </a:moveTo>
                  <a:cubicBezTo>
                    <a:pt x="36" y="0"/>
                    <a:pt x="0" y="34"/>
                    <a:pt x="0" y="76"/>
                  </a:cubicBezTo>
                  <a:lnTo>
                    <a:pt x="0" y="1527"/>
                  </a:lnTo>
                  <a:cubicBezTo>
                    <a:pt x="0" y="1569"/>
                    <a:pt x="33" y="1604"/>
                    <a:pt x="77" y="1604"/>
                  </a:cubicBezTo>
                  <a:lnTo>
                    <a:pt x="1749" y="1604"/>
                  </a:lnTo>
                  <a:cubicBezTo>
                    <a:pt x="1790" y="1604"/>
                    <a:pt x="1826" y="1569"/>
                    <a:pt x="1826" y="1527"/>
                  </a:cubicBezTo>
                  <a:lnTo>
                    <a:pt x="1826" y="76"/>
                  </a:lnTo>
                  <a:cubicBezTo>
                    <a:pt x="1826" y="35"/>
                    <a:pt x="1791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7361368" y="3875033"/>
              <a:ext cx="125822" cy="101605"/>
            </a:xfrm>
            <a:custGeom>
              <a:avLst/>
              <a:gdLst/>
              <a:ahLst/>
              <a:cxnLst/>
              <a:rect l="l" t="t" r="r" b="b"/>
              <a:pathLst>
                <a:path w="1673" h="1351" extrusionOk="0">
                  <a:moveTo>
                    <a:pt x="0" y="0"/>
                  </a:moveTo>
                  <a:lnTo>
                    <a:pt x="0" y="1350"/>
                  </a:lnTo>
                  <a:lnTo>
                    <a:pt x="1672" y="1350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7355577" y="3869167"/>
              <a:ext cx="137479" cy="113262"/>
            </a:xfrm>
            <a:custGeom>
              <a:avLst/>
              <a:gdLst/>
              <a:ahLst/>
              <a:cxnLst/>
              <a:rect l="l" t="t" r="r" b="b"/>
              <a:pathLst>
                <a:path w="1828" h="1506" extrusionOk="0">
                  <a:moveTo>
                    <a:pt x="1674" y="155"/>
                  </a:moveTo>
                  <a:lnTo>
                    <a:pt x="1674" y="1353"/>
                  </a:lnTo>
                  <a:lnTo>
                    <a:pt x="155" y="1353"/>
                  </a:lnTo>
                  <a:lnTo>
                    <a:pt x="155" y="155"/>
                  </a:lnTo>
                  <a:close/>
                  <a:moveTo>
                    <a:pt x="1" y="0"/>
                  </a:moveTo>
                  <a:lnTo>
                    <a:pt x="1" y="1505"/>
                  </a:lnTo>
                  <a:lnTo>
                    <a:pt x="1827" y="1505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200278" y="3932791"/>
              <a:ext cx="125822" cy="51367"/>
            </a:xfrm>
            <a:custGeom>
              <a:avLst/>
              <a:gdLst/>
              <a:ahLst/>
              <a:cxnLst/>
              <a:rect l="l" t="t" r="r" b="b"/>
              <a:pathLst>
                <a:path w="1673" h="683" extrusionOk="0">
                  <a:moveTo>
                    <a:pt x="1" y="0"/>
                  </a:moveTo>
                  <a:lnTo>
                    <a:pt x="1" y="683"/>
                  </a:lnTo>
                  <a:lnTo>
                    <a:pt x="1672" y="683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194487" y="3927076"/>
              <a:ext cx="137404" cy="62873"/>
            </a:xfrm>
            <a:custGeom>
              <a:avLst/>
              <a:gdLst/>
              <a:ahLst/>
              <a:cxnLst/>
              <a:rect l="l" t="t" r="r" b="b"/>
              <a:pathLst>
                <a:path w="1827" h="836" extrusionOk="0">
                  <a:moveTo>
                    <a:pt x="1673" y="152"/>
                  </a:moveTo>
                  <a:lnTo>
                    <a:pt x="1673" y="681"/>
                  </a:lnTo>
                  <a:lnTo>
                    <a:pt x="154" y="681"/>
                  </a:lnTo>
                  <a:lnTo>
                    <a:pt x="154" y="152"/>
                  </a:lnTo>
                  <a:close/>
                  <a:moveTo>
                    <a:pt x="78" y="0"/>
                  </a:moveTo>
                  <a:cubicBezTo>
                    <a:pt x="36" y="0"/>
                    <a:pt x="1" y="34"/>
                    <a:pt x="1" y="76"/>
                  </a:cubicBezTo>
                  <a:lnTo>
                    <a:pt x="1" y="759"/>
                  </a:lnTo>
                  <a:cubicBezTo>
                    <a:pt x="1" y="801"/>
                    <a:pt x="35" y="836"/>
                    <a:pt x="78" y="836"/>
                  </a:cubicBezTo>
                  <a:lnTo>
                    <a:pt x="1749" y="836"/>
                  </a:lnTo>
                  <a:cubicBezTo>
                    <a:pt x="1792" y="836"/>
                    <a:pt x="1826" y="801"/>
                    <a:pt x="1826" y="759"/>
                  </a:cubicBezTo>
                  <a:lnTo>
                    <a:pt x="1826" y="76"/>
                  </a:lnTo>
                  <a:cubicBezTo>
                    <a:pt x="1826" y="35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7191103" y="3932791"/>
              <a:ext cx="125747" cy="47832"/>
            </a:xfrm>
            <a:custGeom>
              <a:avLst/>
              <a:gdLst/>
              <a:ahLst/>
              <a:cxnLst/>
              <a:rect l="l" t="t" r="r" b="b"/>
              <a:pathLst>
                <a:path w="1672" h="636" extrusionOk="0">
                  <a:moveTo>
                    <a:pt x="0" y="0"/>
                  </a:moveTo>
                  <a:lnTo>
                    <a:pt x="0" y="635"/>
                  </a:lnTo>
                  <a:lnTo>
                    <a:pt x="1672" y="635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185236" y="3927001"/>
              <a:ext cx="137404" cy="59489"/>
            </a:xfrm>
            <a:custGeom>
              <a:avLst/>
              <a:gdLst/>
              <a:ahLst/>
              <a:cxnLst/>
              <a:rect l="l" t="t" r="r" b="b"/>
              <a:pathLst>
                <a:path w="1827" h="791" extrusionOk="0">
                  <a:moveTo>
                    <a:pt x="1673" y="153"/>
                  </a:moveTo>
                  <a:lnTo>
                    <a:pt x="1673" y="635"/>
                  </a:lnTo>
                  <a:lnTo>
                    <a:pt x="154" y="635"/>
                  </a:lnTo>
                  <a:lnTo>
                    <a:pt x="154" y="153"/>
                  </a:ln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7"/>
                  </a:cubicBezTo>
                  <a:lnTo>
                    <a:pt x="0" y="713"/>
                  </a:lnTo>
                  <a:cubicBezTo>
                    <a:pt x="0" y="755"/>
                    <a:pt x="34" y="790"/>
                    <a:pt x="77" y="790"/>
                  </a:cubicBezTo>
                  <a:lnTo>
                    <a:pt x="1749" y="790"/>
                  </a:lnTo>
                  <a:cubicBezTo>
                    <a:pt x="1792" y="790"/>
                    <a:pt x="1827" y="755"/>
                    <a:pt x="1826" y="713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217951" y="3678445"/>
              <a:ext cx="286616" cy="194637"/>
            </a:xfrm>
            <a:custGeom>
              <a:avLst/>
              <a:gdLst/>
              <a:ahLst/>
              <a:cxnLst/>
              <a:rect l="l" t="t" r="r" b="b"/>
              <a:pathLst>
                <a:path w="3811" h="2588" extrusionOk="0">
                  <a:moveTo>
                    <a:pt x="3519" y="1"/>
                  </a:moveTo>
                  <a:cubicBezTo>
                    <a:pt x="3439" y="1"/>
                    <a:pt x="3360" y="37"/>
                    <a:pt x="3310" y="107"/>
                  </a:cubicBezTo>
                  <a:lnTo>
                    <a:pt x="3301" y="117"/>
                  </a:lnTo>
                  <a:cubicBezTo>
                    <a:pt x="3107" y="385"/>
                    <a:pt x="2900" y="650"/>
                    <a:pt x="2653" y="880"/>
                  </a:cubicBezTo>
                  <a:cubicBezTo>
                    <a:pt x="2410" y="1115"/>
                    <a:pt x="2149" y="1336"/>
                    <a:pt x="1868" y="1530"/>
                  </a:cubicBezTo>
                  <a:cubicBezTo>
                    <a:pt x="1588" y="1727"/>
                    <a:pt x="1294" y="1907"/>
                    <a:pt x="989" y="2067"/>
                  </a:cubicBezTo>
                  <a:cubicBezTo>
                    <a:pt x="684" y="2225"/>
                    <a:pt x="366" y="2369"/>
                    <a:pt x="42" y="2483"/>
                  </a:cubicBezTo>
                  <a:lnTo>
                    <a:pt x="41" y="2483"/>
                  </a:lnTo>
                  <a:cubicBezTo>
                    <a:pt x="15" y="2493"/>
                    <a:pt x="0" y="2520"/>
                    <a:pt x="6" y="2547"/>
                  </a:cubicBezTo>
                  <a:cubicBezTo>
                    <a:pt x="13" y="2572"/>
                    <a:pt x="35" y="2587"/>
                    <a:pt x="59" y="2587"/>
                  </a:cubicBezTo>
                  <a:cubicBezTo>
                    <a:pt x="63" y="2587"/>
                    <a:pt x="68" y="2587"/>
                    <a:pt x="72" y="2586"/>
                  </a:cubicBezTo>
                  <a:cubicBezTo>
                    <a:pt x="416" y="2502"/>
                    <a:pt x="749" y="2389"/>
                    <a:pt x="1078" y="2256"/>
                  </a:cubicBezTo>
                  <a:cubicBezTo>
                    <a:pt x="1406" y="2123"/>
                    <a:pt x="1727" y="1969"/>
                    <a:pt x="2037" y="1792"/>
                  </a:cubicBezTo>
                  <a:cubicBezTo>
                    <a:pt x="2349" y="1618"/>
                    <a:pt x="2645" y="1414"/>
                    <a:pt x="2928" y="1190"/>
                  </a:cubicBezTo>
                  <a:cubicBezTo>
                    <a:pt x="3213" y="969"/>
                    <a:pt x="3469" y="706"/>
                    <a:pt x="3713" y="432"/>
                  </a:cubicBezTo>
                  <a:lnTo>
                    <a:pt x="3729" y="412"/>
                  </a:lnTo>
                  <a:cubicBezTo>
                    <a:pt x="3811" y="296"/>
                    <a:pt x="3787" y="134"/>
                    <a:pt x="3672" y="50"/>
                  </a:cubicBezTo>
                  <a:cubicBezTo>
                    <a:pt x="3626" y="17"/>
                    <a:pt x="3572" y="1"/>
                    <a:pt x="3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430407" y="3644151"/>
              <a:ext cx="85586" cy="101681"/>
            </a:xfrm>
            <a:custGeom>
              <a:avLst/>
              <a:gdLst/>
              <a:ahLst/>
              <a:cxnLst/>
              <a:rect l="l" t="t" r="r" b="b"/>
              <a:pathLst>
                <a:path w="1138" h="1352" extrusionOk="0">
                  <a:moveTo>
                    <a:pt x="1137" y="0"/>
                  </a:moveTo>
                  <a:lnTo>
                    <a:pt x="1" y="770"/>
                  </a:lnTo>
                  <a:lnTo>
                    <a:pt x="573" y="872"/>
                  </a:lnTo>
                  <a:lnTo>
                    <a:pt x="897" y="1352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6360231" y="4157958"/>
              <a:ext cx="1585976" cy="31587"/>
            </a:xfrm>
            <a:custGeom>
              <a:avLst/>
              <a:gdLst/>
              <a:ahLst/>
              <a:cxnLst/>
              <a:rect l="l" t="t" r="r" b="b"/>
              <a:pathLst>
                <a:path w="21088" h="420" extrusionOk="0">
                  <a:moveTo>
                    <a:pt x="1" y="0"/>
                  </a:moveTo>
                  <a:lnTo>
                    <a:pt x="1" y="419"/>
                  </a:lnTo>
                  <a:lnTo>
                    <a:pt x="21088" y="419"/>
                  </a:lnTo>
                  <a:lnTo>
                    <a:pt x="210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6360231" y="4222334"/>
              <a:ext cx="808330" cy="31587"/>
            </a:xfrm>
            <a:custGeom>
              <a:avLst/>
              <a:gdLst/>
              <a:ahLst/>
              <a:cxnLst/>
              <a:rect l="l" t="t" r="r" b="b"/>
              <a:pathLst>
                <a:path w="10748" h="420" extrusionOk="0">
                  <a:moveTo>
                    <a:pt x="1" y="0"/>
                  </a:moveTo>
                  <a:lnTo>
                    <a:pt x="1" y="420"/>
                  </a:lnTo>
                  <a:lnTo>
                    <a:pt x="10747" y="420"/>
                  </a:lnTo>
                  <a:lnTo>
                    <a:pt x="10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881" name="Google Shape;881;p31"/>
            <p:cNvSpPr/>
            <p:nvPr/>
          </p:nvSpPr>
          <p:spPr>
            <a:xfrm>
              <a:off x="8580994" y="580155"/>
              <a:ext cx="228069" cy="228190"/>
            </a:xfrm>
            <a:custGeom>
              <a:avLst/>
              <a:gdLst/>
              <a:ahLst/>
              <a:cxnLst/>
              <a:rect l="l" t="t" r="r" b="b"/>
              <a:pathLst>
                <a:path w="3766" h="3768" extrusionOk="0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7819039" y="849218"/>
              <a:ext cx="61" cy="72188"/>
            </a:xfrm>
            <a:custGeom>
              <a:avLst/>
              <a:gdLst/>
              <a:ahLst/>
              <a:cxnLst/>
              <a:rect l="l" t="t" r="r" b="b"/>
              <a:pathLst>
                <a:path w="1" h="1192" extrusionOk="0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7812499" y="842677"/>
              <a:ext cx="13202" cy="85390"/>
            </a:xfrm>
            <a:custGeom>
              <a:avLst/>
              <a:gdLst/>
              <a:ahLst/>
              <a:cxnLst/>
              <a:rect l="l" t="t" r="r" b="b"/>
              <a:pathLst>
                <a:path w="218" h="1410" extrusionOk="0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819039" y="1034588"/>
              <a:ext cx="61" cy="72248"/>
            </a:xfrm>
            <a:custGeom>
              <a:avLst/>
              <a:gdLst/>
              <a:ahLst/>
              <a:cxnLst/>
              <a:rect l="l" t="t" r="r" b="b"/>
              <a:pathLst>
                <a:path w="1" h="1193" extrusionOk="0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812499" y="1028048"/>
              <a:ext cx="13202" cy="85268"/>
            </a:xfrm>
            <a:custGeom>
              <a:avLst/>
              <a:gdLst/>
              <a:ahLst/>
              <a:cxnLst/>
              <a:rect l="l" t="t" r="r" b="b"/>
              <a:pathLst>
                <a:path w="218" h="1408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875662" y="978026"/>
              <a:ext cx="72309" cy="61"/>
            </a:xfrm>
            <a:custGeom>
              <a:avLst/>
              <a:gdLst/>
              <a:ahLst/>
              <a:cxnLst/>
              <a:rect l="l" t="t" r="r" b="b"/>
              <a:pathLst>
                <a:path w="1194" h="1" extrusionOk="0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869121" y="971486"/>
              <a:ext cx="85390" cy="13142"/>
            </a:xfrm>
            <a:custGeom>
              <a:avLst/>
              <a:gdLst/>
              <a:ahLst/>
              <a:cxnLst/>
              <a:rect l="l" t="t" r="r" b="b"/>
              <a:pathLst>
                <a:path w="1410" h="217" extrusionOk="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690290" y="978026"/>
              <a:ext cx="72248" cy="61"/>
            </a:xfrm>
            <a:custGeom>
              <a:avLst/>
              <a:gdLst/>
              <a:ahLst/>
              <a:cxnLst/>
              <a:rect l="l" t="t" r="r" b="b"/>
              <a:pathLst>
                <a:path w="1193" h="1" extrusionOk="0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683750" y="971486"/>
              <a:ext cx="85329" cy="13142"/>
            </a:xfrm>
            <a:custGeom>
              <a:avLst/>
              <a:gdLst/>
              <a:ahLst/>
              <a:cxnLst/>
              <a:rect l="l" t="t" r="r" b="b"/>
              <a:pathLst>
                <a:path w="1409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727958" y="1017995"/>
              <a:ext cx="51113" cy="51113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720812" y="101157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859069" y="886946"/>
              <a:ext cx="51173" cy="50992"/>
            </a:xfrm>
            <a:custGeom>
              <a:avLst/>
              <a:gdLst/>
              <a:ahLst/>
              <a:cxnLst/>
              <a:rect l="l" t="t" r="r" b="b"/>
              <a:pathLst>
                <a:path w="845" h="842" extrusionOk="0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851983" y="88052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727958" y="886946"/>
              <a:ext cx="51113" cy="50992"/>
            </a:xfrm>
            <a:custGeom>
              <a:avLst/>
              <a:gdLst/>
              <a:ahLst/>
              <a:cxnLst/>
              <a:rect l="l" t="t" r="r" b="b"/>
              <a:pathLst>
                <a:path w="844" h="842" extrusionOk="0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720812" y="88052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859069" y="1017995"/>
              <a:ext cx="51173" cy="51113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851983" y="101157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863611" y="353725"/>
              <a:ext cx="101559" cy="10155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140971" y="766555"/>
              <a:ext cx="64799" cy="64799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8150600" y="1130453"/>
              <a:ext cx="187373" cy="187433"/>
            </a:xfrm>
            <a:custGeom>
              <a:avLst/>
              <a:gdLst/>
              <a:ahLst/>
              <a:cxnLst/>
              <a:rect l="l" t="t" r="r" b="b"/>
              <a:pathLst>
                <a:path w="3094" h="3095" extrusionOk="0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8806213" y="1412718"/>
              <a:ext cx="61" cy="59409"/>
            </a:xfrm>
            <a:custGeom>
              <a:avLst/>
              <a:gdLst/>
              <a:ahLst/>
              <a:cxnLst/>
              <a:rect l="l" t="t" r="r" b="b"/>
              <a:pathLst>
                <a:path w="1" h="981" extrusionOk="0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8800884" y="1407388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806213" y="1565023"/>
              <a:ext cx="61" cy="59349"/>
            </a:xfrm>
            <a:custGeom>
              <a:avLst/>
              <a:gdLst/>
              <a:ahLst/>
              <a:cxnLst/>
              <a:rect l="l" t="t" r="r" b="b"/>
              <a:pathLst>
                <a:path w="1" h="980" extrusionOk="0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8800884" y="1559633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852662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847273" y="1513185"/>
              <a:ext cx="70128" cy="10780"/>
            </a:xfrm>
            <a:custGeom>
              <a:avLst/>
              <a:gdLst/>
              <a:ahLst/>
              <a:cxnLst/>
              <a:rect l="l" t="t" r="r" b="b"/>
              <a:pathLst>
                <a:path w="1158" h="178" extrusionOk="0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700417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8695087" y="1513185"/>
              <a:ext cx="70007" cy="10780"/>
            </a:xfrm>
            <a:custGeom>
              <a:avLst/>
              <a:gdLst/>
              <a:ahLst/>
              <a:cxnLst/>
              <a:rect l="l" t="t" r="r" b="b"/>
              <a:pathLst>
                <a:path w="1156" h="178" extrusionOk="0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8731423" y="1551397"/>
              <a:ext cx="41908" cy="42029"/>
            </a:xfrm>
            <a:custGeom>
              <a:avLst/>
              <a:gdLst/>
              <a:ahLst/>
              <a:cxnLst/>
              <a:rect l="l" t="t" r="r" b="b"/>
              <a:pathLst>
                <a:path w="692" h="694" extrusionOk="0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8725549" y="1545947"/>
              <a:ext cx="53838" cy="52808"/>
            </a:xfrm>
            <a:custGeom>
              <a:avLst/>
              <a:gdLst/>
              <a:ahLst/>
              <a:cxnLst/>
              <a:rect l="l" t="t" r="r" b="b"/>
              <a:pathLst>
                <a:path w="889" h="872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839036" y="1443784"/>
              <a:ext cx="42029" cy="41908"/>
            </a:xfrm>
            <a:custGeom>
              <a:avLst/>
              <a:gdLst/>
              <a:ahLst/>
              <a:cxnLst/>
              <a:rect l="l" t="t" r="r" b="b"/>
              <a:pathLst>
                <a:path w="694" h="692" extrusionOk="0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8833162" y="1438273"/>
              <a:ext cx="53838" cy="52748"/>
            </a:xfrm>
            <a:custGeom>
              <a:avLst/>
              <a:gdLst/>
              <a:ahLst/>
              <a:cxnLst/>
              <a:rect l="l" t="t" r="r" b="b"/>
              <a:pathLst>
                <a:path w="889" h="871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731423" y="1443784"/>
              <a:ext cx="41908" cy="41908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8725428" y="1438334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8839036" y="1551397"/>
              <a:ext cx="42029" cy="42029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8833162" y="1546068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31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289;p31">
            <a:extLst>
              <a:ext uri="{FF2B5EF4-FFF2-40B4-BE49-F238E27FC236}">
                <a16:creationId xmlns:a16="http://schemas.microsoft.com/office/drawing/2014/main" id="{901118E4-9A4C-4603-8722-E9C1793EB8CA}"/>
              </a:ext>
            </a:extLst>
          </p:cNvPr>
          <p:cNvSpPr/>
          <p:nvPr/>
        </p:nvSpPr>
        <p:spPr>
          <a:xfrm>
            <a:off x="626214" y="1639710"/>
            <a:ext cx="4944589" cy="42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291;p31">
            <a:extLst>
              <a:ext uri="{FF2B5EF4-FFF2-40B4-BE49-F238E27FC236}">
                <a16:creationId xmlns:a16="http://schemas.microsoft.com/office/drawing/2014/main" id="{53DC7A24-9AAD-4854-8F44-912352427294}"/>
              </a:ext>
            </a:extLst>
          </p:cNvPr>
          <p:cNvSpPr txBox="1">
            <a:spLocks/>
          </p:cNvSpPr>
          <p:nvPr/>
        </p:nvSpPr>
        <p:spPr>
          <a:xfrm>
            <a:off x="794069" y="1660433"/>
            <a:ext cx="2985452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UVA 11576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Scrolling Sign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　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A3B25F6-C138-41A3-9669-A739C1EEB399}"/>
              </a:ext>
            </a:extLst>
          </p:cNvPr>
          <p:cNvGrpSpPr/>
          <p:nvPr/>
        </p:nvGrpSpPr>
        <p:grpSpPr>
          <a:xfrm>
            <a:off x="626215" y="2235316"/>
            <a:ext cx="4976710" cy="424200"/>
            <a:chOff x="626215" y="2235316"/>
            <a:chExt cx="4976710" cy="424200"/>
          </a:xfrm>
        </p:grpSpPr>
        <p:sp>
          <p:nvSpPr>
            <p:cNvPr id="920" name="Google Shape;289;p31">
              <a:extLst>
                <a:ext uri="{FF2B5EF4-FFF2-40B4-BE49-F238E27FC236}">
                  <a16:creationId xmlns:a16="http://schemas.microsoft.com/office/drawing/2014/main" id="{3062A176-C6EC-4DC3-A51F-A36A0B37F473}"/>
                </a:ext>
              </a:extLst>
            </p:cNvPr>
            <p:cNvSpPr/>
            <p:nvPr/>
          </p:nvSpPr>
          <p:spPr>
            <a:xfrm>
              <a:off x="626215" y="2235316"/>
              <a:ext cx="4976710" cy="424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91;p31">
              <a:extLst>
                <a:ext uri="{FF2B5EF4-FFF2-40B4-BE49-F238E27FC236}">
                  <a16:creationId xmlns:a16="http://schemas.microsoft.com/office/drawing/2014/main" id="{3FA854EA-7CDE-4C2A-B38C-76A99B0B1286}"/>
                </a:ext>
              </a:extLst>
            </p:cNvPr>
            <p:cNvSpPr txBox="1">
              <a:spLocks/>
            </p:cNvSpPr>
            <p:nvPr/>
          </p:nvSpPr>
          <p:spPr>
            <a:xfrm>
              <a:off x="805677" y="2256039"/>
              <a:ext cx="4797247" cy="3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ontserrat Medium"/>
                <a:buNone/>
                <a:defRPr sz="14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9pPr>
            </a:lstStyle>
            <a:p>
              <a:pPr marL="0" indent="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第二題 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UVA 10093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An Easy Problem!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　</a:t>
              </a:r>
            </a:p>
          </p:txBody>
        </p:sp>
      </p:grpSp>
      <p:grpSp>
        <p:nvGrpSpPr>
          <p:cNvPr id="922" name="群組 921">
            <a:extLst>
              <a:ext uri="{FF2B5EF4-FFF2-40B4-BE49-F238E27FC236}">
                <a16:creationId xmlns:a16="http://schemas.microsoft.com/office/drawing/2014/main" id="{1A834093-F994-4599-A1ED-FC3C882C277D}"/>
              </a:ext>
            </a:extLst>
          </p:cNvPr>
          <p:cNvGrpSpPr/>
          <p:nvPr/>
        </p:nvGrpSpPr>
        <p:grpSpPr>
          <a:xfrm>
            <a:off x="643101" y="2794679"/>
            <a:ext cx="4976710" cy="424200"/>
            <a:chOff x="626215" y="2235316"/>
            <a:chExt cx="4976710" cy="424200"/>
          </a:xfrm>
        </p:grpSpPr>
        <p:sp>
          <p:nvSpPr>
            <p:cNvPr id="923" name="Google Shape;289;p31">
              <a:extLst>
                <a:ext uri="{FF2B5EF4-FFF2-40B4-BE49-F238E27FC236}">
                  <a16:creationId xmlns:a16="http://schemas.microsoft.com/office/drawing/2014/main" id="{654B29B8-846D-44BE-A288-57668523DF61}"/>
                </a:ext>
              </a:extLst>
            </p:cNvPr>
            <p:cNvSpPr/>
            <p:nvPr/>
          </p:nvSpPr>
          <p:spPr>
            <a:xfrm>
              <a:off x="626215" y="2235316"/>
              <a:ext cx="4976710" cy="424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91;p31">
              <a:extLst>
                <a:ext uri="{FF2B5EF4-FFF2-40B4-BE49-F238E27FC236}">
                  <a16:creationId xmlns:a16="http://schemas.microsoft.com/office/drawing/2014/main" id="{351C3923-546B-4E23-9146-5A88C7AEBB80}"/>
                </a:ext>
              </a:extLst>
            </p:cNvPr>
            <p:cNvSpPr txBox="1">
              <a:spLocks/>
            </p:cNvSpPr>
            <p:nvPr/>
          </p:nvSpPr>
          <p:spPr>
            <a:xfrm>
              <a:off x="805677" y="2256039"/>
              <a:ext cx="3558937" cy="3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ontserrat Medium"/>
                <a:buNone/>
                <a:defRPr sz="14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 Medium"/>
                <a:buNone/>
                <a:defRPr sz="1800" b="0" i="0" u="none" strike="noStrike" cap="non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9pPr>
            </a:lstStyle>
            <a:p>
              <a:pPr marL="0" indent="0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第三題 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UVA 10161 Ant on a Chessboard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　</a:t>
              </a:r>
            </a:p>
          </p:txBody>
        </p:sp>
      </p:grpSp>
      <p:sp>
        <p:nvSpPr>
          <p:cNvPr id="925" name="Google Shape;917;p31">
            <a:extLst>
              <a:ext uri="{FF2B5EF4-FFF2-40B4-BE49-F238E27FC236}">
                <a16:creationId xmlns:a16="http://schemas.microsoft.com/office/drawing/2014/main" id="{4198CC35-CAAB-4BA7-875C-F1937230E4F6}"/>
              </a:ext>
            </a:extLst>
          </p:cNvPr>
          <p:cNvSpPr/>
          <p:nvPr/>
        </p:nvSpPr>
        <p:spPr>
          <a:xfrm>
            <a:off x="4848545" y="1793108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17;p31">
            <a:extLst>
              <a:ext uri="{FF2B5EF4-FFF2-40B4-BE49-F238E27FC236}">
                <a16:creationId xmlns:a16="http://schemas.microsoft.com/office/drawing/2014/main" id="{A1CEAEA8-12C6-4B89-8D3F-632DE30BF10A}"/>
              </a:ext>
            </a:extLst>
          </p:cNvPr>
          <p:cNvSpPr/>
          <p:nvPr/>
        </p:nvSpPr>
        <p:spPr>
          <a:xfrm>
            <a:off x="4848545" y="2381803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17;p31">
            <a:extLst>
              <a:ext uri="{FF2B5EF4-FFF2-40B4-BE49-F238E27FC236}">
                <a16:creationId xmlns:a16="http://schemas.microsoft.com/office/drawing/2014/main" id="{53204665-CC0F-40C1-B50B-53523CCAA13A}"/>
              </a:ext>
            </a:extLst>
          </p:cNvPr>
          <p:cNvSpPr/>
          <p:nvPr/>
        </p:nvSpPr>
        <p:spPr>
          <a:xfrm>
            <a:off x="4853900" y="2935501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17;p31">
            <a:extLst>
              <a:ext uri="{FF2B5EF4-FFF2-40B4-BE49-F238E27FC236}">
                <a16:creationId xmlns:a16="http://schemas.microsoft.com/office/drawing/2014/main" id="{252C9766-7FCD-4D14-8139-F44E445F71C9}"/>
              </a:ext>
            </a:extLst>
          </p:cNvPr>
          <p:cNvSpPr/>
          <p:nvPr/>
        </p:nvSpPr>
        <p:spPr>
          <a:xfrm>
            <a:off x="5045210" y="2934861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EA5C07E-0D06-49F8-8641-A5922575E27B}"/>
              </a:ext>
            </a:extLst>
          </p:cNvPr>
          <p:cNvGrpSpPr/>
          <p:nvPr/>
        </p:nvGrpSpPr>
        <p:grpSpPr>
          <a:xfrm>
            <a:off x="4851756" y="3492619"/>
            <a:ext cx="555869" cy="175794"/>
            <a:chOff x="4851756" y="3454519"/>
            <a:chExt cx="555869" cy="175794"/>
          </a:xfrm>
        </p:grpSpPr>
        <p:sp>
          <p:nvSpPr>
            <p:cNvPr id="929" name="Google Shape;917;p31">
              <a:extLst>
                <a:ext uri="{FF2B5EF4-FFF2-40B4-BE49-F238E27FC236}">
                  <a16:creationId xmlns:a16="http://schemas.microsoft.com/office/drawing/2014/main" id="{D148BB6F-B138-4692-9D0E-785724442381}"/>
                </a:ext>
              </a:extLst>
            </p:cNvPr>
            <p:cNvSpPr/>
            <p:nvPr/>
          </p:nvSpPr>
          <p:spPr>
            <a:xfrm>
              <a:off x="4851756" y="3459613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17;p31">
              <a:extLst>
                <a:ext uri="{FF2B5EF4-FFF2-40B4-BE49-F238E27FC236}">
                  <a16:creationId xmlns:a16="http://schemas.microsoft.com/office/drawing/2014/main" id="{1658D61E-44D3-454A-99D8-BCC2BB741598}"/>
                </a:ext>
              </a:extLst>
            </p:cNvPr>
            <p:cNvSpPr/>
            <p:nvPr/>
          </p:nvSpPr>
          <p:spPr>
            <a:xfrm>
              <a:off x="5055095" y="3454519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17;p31">
              <a:extLst>
                <a:ext uri="{FF2B5EF4-FFF2-40B4-BE49-F238E27FC236}">
                  <a16:creationId xmlns:a16="http://schemas.microsoft.com/office/drawing/2014/main" id="{8810A1BE-7987-441C-9160-B3F72ACE0372}"/>
                </a:ext>
              </a:extLst>
            </p:cNvPr>
            <p:cNvSpPr/>
            <p:nvPr/>
          </p:nvSpPr>
          <p:spPr>
            <a:xfrm>
              <a:off x="5236925" y="3459613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2" name="文字方塊 931">
            <a:extLst>
              <a:ext uri="{FF2B5EF4-FFF2-40B4-BE49-F238E27FC236}">
                <a16:creationId xmlns:a16="http://schemas.microsoft.com/office/drawing/2014/main" id="{D2986348-B0F8-44E9-9158-EECFC88D83F2}"/>
              </a:ext>
            </a:extLst>
          </p:cNvPr>
          <p:cNvSpPr txBox="1"/>
          <p:nvPr/>
        </p:nvSpPr>
        <p:spPr>
          <a:xfrm>
            <a:off x="925891" y="4576723"/>
            <a:ext cx="4693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https://github.com/dizzysoup/CPE</a:t>
            </a:r>
          </a:p>
        </p:txBody>
      </p:sp>
      <p:sp>
        <p:nvSpPr>
          <p:cNvPr id="933" name="Google Shape;290;p31">
            <a:extLst>
              <a:ext uri="{FF2B5EF4-FFF2-40B4-BE49-F238E27FC236}">
                <a16:creationId xmlns:a16="http://schemas.microsoft.com/office/drawing/2014/main" id="{F4D4643B-B2BF-4B8F-AEBF-376DE754334E}"/>
              </a:ext>
            </a:extLst>
          </p:cNvPr>
          <p:cNvSpPr txBox="1">
            <a:spLocks/>
          </p:cNvSpPr>
          <p:nvPr/>
        </p:nvSpPr>
        <p:spPr>
          <a:xfrm>
            <a:off x="491356" y="3888783"/>
            <a:ext cx="1695584" cy="73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rtel Sans Black"/>
              <a:buNone/>
              <a:defRPr sz="67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rtel Sans Black"/>
              <a:buNone/>
              <a:defRPr sz="5200" b="0" i="0" u="none" strike="noStrike" cap="none">
                <a:solidFill>
                  <a:srgbClr val="191919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rtel Sans Black"/>
              <a:buNone/>
              <a:defRPr sz="5200" b="0" i="0" u="none" strike="noStrike" cap="none">
                <a:solidFill>
                  <a:srgbClr val="191919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rtel Sans Black"/>
              <a:buNone/>
              <a:defRPr sz="5200" b="0" i="0" u="none" strike="noStrike" cap="none">
                <a:solidFill>
                  <a:srgbClr val="191919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rtel Sans Black"/>
              <a:buNone/>
              <a:defRPr sz="5200" b="0" i="0" u="none" strike="noStrike" cap="none">
                <a:solidFill>
                  <a:srgbClr val="191919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rtel Sans Black"/>
              <a:buNone/>
              <a:defRPr sz="5200" b="0" i="0" u="none" strike="noStrike" cap="none">
                <a:solidFill>
                  <a:srgbClr val="191919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rtel Sans Black"/>
              <a:buNone/>
              <a:defRPr sz="5200" b="0" i="0" u="none" strike="noStrike" cap="none">
                <a:solidFill>
                  <a:srgbClr val="191919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rtel Sans Black"/>
              <a:buNone/>
              <a:defRPr sz="5200" b="0" i="0" u="none" strike="noStrike" cap="none">
                <a:solidFill>
                  <a:srgbClr val="191919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rtel Sans Black"/>
              <a:buNone/>
              <a:defRPr sz="5200" b="0" i="0" u="none" strike="noStrike" cap="none">
                <a:solidFill>
                  <a:srgbClr val="191919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pPr>
              <a:lnSpc>
                <a:spcPct val="9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Martel Sans"/>
                <a:sym typeface="Martel Sans"/>
              </a:rPr>
              <a:t>詳細程式碼：</a:t>
            </a:r>
          </a:p>
        </p:txBody>
      </p:sp>
    </p:spTree>
    <p:extLst>
      <p:ext uri="{BB962C8B-B14F-4D97-AF65-F5344CB8AC3E}">
        <p14:creationId xmlns:p14="http://schemas.microsoft.com/office/powerpoint/2010/main" val="317857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3878311" y="2225432"/>
            <a:ext cx="5164836" cy="3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迴圈把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= 2 ~ 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cur_cha.length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 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的元素加入到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中，最後回傳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list.size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/>
        </p:nvGraphicFramePr>
        <p:xfrm>
          <a:off x="2005658" y="2198566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/>
        </p:nvGraphicFramePr>
        <p:xfrm>
          <a:off x="2005658" y="2688199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720000" y="210384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720000" y="2582846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944;p33">
            <a:extLst>
              <a:ext uri="{FF2B5EF4-FFF2-40B4-BE49-F238E27FC236}">
                <a16:creationId xmlns:a16="http://schemas.microsoft.com/office/drawing/2014/main" id="{6D034EBB-2126-4648-94F2-B10BEBABE338}"/>
              </a:ext>
            </a:extLst>
          </p:cNvPr>
          <p:cNvSpPr txBox="1">
            <a:spLocks/>
          </p:cNvSpPr>
          <p:nvPr/>
        </p:nvSpPr>
        <p:spPr>
          <a:xfrm>
            <a:off x="808818" y="4122882"/>
            <a:ext cx="5164836" cy="3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CPE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測資：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https://www.udebug.com/UVa/11576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944;p33">
            <a:extLst>
              <a:ext uri="{FF2B5EF4-FFF2-40B4-BE49-F238E27FC236}">
                <a16:creationId xmlns:a16="http://schemas.microsoft.com/office/drawing/2014/main" id="{BED18919-A515-4CA1-837B-0AD6EA8B258A}"/>
              </a:ext>
            </a:extLst>
          </p:cNvPr>
          <p:cNvSpPr txBox="1">
            <a:spLocks/>
          </p:cNvSpPr>
          <p:nvPr/>
        </p:nvSpPr>
        <p:spPr>
          <a:xfrm>
            <a:off x="720000" y="3312495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 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表格 24">
            <a:extLst>
              <a:ext uri="{FF2B5EF4-FFF2-40B4-BE49-F238E27FC236}">
                <a16:creationId xmlns:a16="http://schemas.microsoft.com/office/drawing/2014/main" id="{4C6845DE-ED4E-4F55-A707-12AE438ACE61}"/>
              </a:ext>
            </a:extLst>
          </p:cNvPr>
          <p:cNvGraphicFramePr>
            <a:graphicFrameLocks noGrp="1"/>
          </p:cNvGraphicFramePr>
          <p:nvPr/>
        </p:nvGraphicFramePr>
        <p:xfrm>
          <a:off x="1613452" y="3393233"/>
          <a:ext cx="208448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49989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592256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521122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  <a:gridCol w="521122">
                  <a:extLst>
                    <a:ext uri="{9D8B030D-6E8A-4147-A177-3AD203B41FA5}">
                      <a16:colId xmlns:a16="http://schemas.microsoft.com/office/drawing/2014/main" val="2437330602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8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05112873-CB88-49AF-A748-F2566A96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4BE9FDF1-1A7A-481E-B549-B37EB2B6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35" y="1059877"/>
            <a:ext cx="3645948" cy="363859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3DD22F2-35FB-4031-8645-FE9CCBEB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28" y="1305383"/>
            <a:ext cx="3984585" cy="2532733"/>
          </a:xfrm>
          <a:prstGeom prst="rect">
            <a:avLst/>
          </a:prstGeom>
        </p:spPr>
      </p:pic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5502A3DB-17C5-4B1E-8D9D-DE101BA88C07}"/>
              </a:ext>
            </a:extLst>
          </p:cNvPr>
          <p:cNvCxnSpPr/>
          <p:nvPr/>
        </p:nvCxnSpPr>
        <p:spPr>
          <a:xfrm flipV="1">
            <a:off x="3321424" y="1371600"/>
            <a:ext cx="1573305" cy="1546412"/>
          </a:xfrm>
          <a:prstGeom prst="bentConnector3">
            <a:avLst>
              <a:gd name="adj1" fmla="val 700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629775" y="3353000"/>
            <a:ext cx="4009500" cy="42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ctrTitle"/>
          </p:nvPr>
        </p:nvSpPr>
        <p:spPr>
          <a:xfrm>
            <a:off x="758749" y="1792895"/>
            <a:ext cx="5333021" cy="1485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  <a:t>UVA 10093</a:t>
            </a:r>
            <a:b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</a:br>
            <a: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  <a:t>An Easy Problem !</a:t>
            </a:r>
            <a:endParaRPr sz="4400" dirty="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CPE  10 / 17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    難度：一星　題庫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2" name="Google Shape;292;p31"/>
          <p:cNvGrpSpPr/>
          <p:nvPr/>
        </p:nvGrpSpPr>
        <p:grpSpPr>
          <a:xfrm>
            <a:off x="6238775" y="467302"/>
            <a:ext cx="1845591" cy="4136687"/>
            <a:chOff x="6238775" y="467302"/>
            <a:chExt cx="1845591" cy="4136687"/>
          </a:xfrm>
        </p:grpSpPr>
        <p:sp>
          <p:nvSpPr>
            <p:cNvPr id="293" name="Google Shape;293;p31"/>
            <p:cNvSpPr/>
            <p:nvPr/>
          </p:nvSpPr>
          <p:spPr>
            <a:xfrm>
              <a:off x="6238775" y="1735800"/>
              <a:ext cx="1845300" cy="2863500"/>
            </a:xfrm>
            <a:prstGeom prst="roundRect">
              <a:avLst>
                <a:gd name="adj" fmla="val 98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884264" y="1075943"/>
              <a:ext cx="887825" cy="920615"/>
            </a:xfrm>
            <a:custGeom>
              <a:avLst/>
              <a:gdLst/>
              <a:ahLst/>
              <a:cxnLst/>
              <a:rect l="l" t="t" r="r" b="b"/>
              <a:pathLst>
                <a:path w="11805" h="12241" extrusionOk="0">
                  <a:moveTo>
                    <a:pt x="6505" y="1"/>
                  </a:moveTo>
                  <a:cubicBezTo>
                    <a:pt x="6352" y="1"/>
                    <a:pt x="6194" y="11"/>
                    <a:pt x="6033" y="34"/>
                  </a:cubicBezTo>
                  <a:cubicBezTo>
                    <a:pt x="5468" y="114"/>
                    <a:pt x="5035" y="135"/>
                    <a:pt x="4731" y="135"/>
                  </a:cubicBezTo>
                  <a:cubicBezTo>
                    <a:pt x="4368" y="135"/>
                    <a:pt x="4189" y="105"/>
                    <a:pt x="4189" y="105"/>
                  </a:cubicBezTo>
                  <a:cubicBezTo>
                    <a:pt x="4189" y="105"/>
                    <a:pt x="3366" y="317"/>
                    <a:pt x="2868" y="728"/>
                  </a:cubicBezTo>
                  <a:cubicBezTo>
                    <a:pt x="2370" y="1140"/>
                    <a:pt x="1415" y="1877"/>
                    <a:pt x="981" y="2701"/>
                  </a:cubicBezTo>
                  <a:cubicBezTo>
                    <a:pt x="790" y="3064"/>
                    <a:pt x="390" y="3675"/>
                    <a:pt x="1" y="4245"/>
                  </a:cubicBezTo>
                  <a:cubicBezTo>
                    <a:pt x="602" y="4920"/>
                    <a:pt x="1101" y="5673"/>
                    <a:pt x="1389" y="6490"/>
                  </a:cubicBezTo>
                  <a:cubicBezTo>
                    <a:pt x="1994" y="6043"/>
                    <a:pt x="2477" y="5650"/>
                    <a:pt x="2477" y="5650"/>
                  </a:cubicBezTo>
                  <a:cubicBezTo>
                    <a:pt x="2738" y="6712"/>
                    <a:pt x="4059" y="7102"/>
                    <a:pt x="4059" y="7102"/>
                  </a:cubicBezTo>
                  <a:lnTo>
                    <a:pt x="4406" y="7839"/>
                  </a:lnTo>
                  <a:cubicBezTo>
                    <a:pt x="4406" y="7839"/>
                    <a:pt x="4363" y="8945"/>
                    <a:pt x="4363" y="10291"/>
                  </a:cubicBezTo>
                  <a:cubicBezTo>
                    <a:pt x="4363" y="10576"/>
                    <a:pt x="4348" y="11085"/>
                    <a:pt x="4323" y="11720"/>
                  </a:cubicBezTo>
                  <a:cubicBezTo>
                    <a:pt x="4311" y="12016"/>
                    <a:pt x="4552" y="12241"/>
                    <a:pt x="4821" y="12241"/>
                  </a:cubicBezTo>
                  <a:cubicBezTo>
                    <a:pt x="4888" y="12241"/>
                    <a:pt x="4956" y="12227"/>
                    <a:pt x="5023" y="12197"/>
                  </a:cubicBezTo>
                  <a:cubicBezTo>
                    <a:pt x="7217" y="11228"/>
                    <a:pt x="11804" y="10195"/>
                    <a:pt x="11769" y="10120"/>
                  </a:cubicBezTo>
                  <a:cubicBezTo>
                    <a:pt x="11768" y="10119"/>
                    <a:pt x="9263" y="5932"/>
                    <a:pt x="9263" y="5932"/>
                  </a:cubicBezTo>
                  <a:cubicBezTo>
                    <a:pt x="9263" y="5932"/>
                    <a:pt x="8851" y="1898"/>
                    <a:pt x="8568" y="1139"/>
                  </a:cubicBezTo>
                  <a:cubicBezTo>
                    <a:pt x="8324" y="480"/>
                    <a:pt x="7522" y="1"/>
                    <a:pt x="650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878924" y="1071732"/>
              <a:ext cx="894819" cy="928813"/>
            </a:xfrm>
            <a:custGeom>
              <a:avLst/>
              <a:gdLst/>
              <a:ahLst/>
              <a:cxnLst/>
              <a:rect l="l" t="t" r="r" b="b"/>
              <a:pathLst>
                <a:path w="11898" h="12350" extrusionOk="0">
                  <a:moveTo>
                    <a:pt x="6572" y="109"/>
                  </a:moveTo>
                  <a:cubicBezTo>
                    <a:pt x="7528" y="109"/>
                    <a:pt x="8341" y="538"/>
                    <a:pt x="8592" y="1214"/>
                  </a:cubicBezTo>
                  <a:cubicBezTo>
                    <a:pt x="8868" y="1957"/>
                    <a:pt x="9278" y="5951"/>
                    <a:pt x="9282" y="5991"/>
                  </a:cubicBezTo>
                  <a:lnTo>
                    <a:pt x="9290" y="6014"/>
                  </a:lnTo>
                  <a:cubicBezTo>
                    <a:pt x="9290" y="6014"/>
                    <a:pt x="11499" y="9706"/>
                    <a:pt x="11766" y="10152"/>
                  </a:cubicBezTo>
                  <a:cubicBezTo>
                    <a:pt x="11628" y="10202"/>
                    <a:pt x="11185" y="10319"/>
                    <a:pt x="10682" y="10452"/>
                  </a:cubicBezTo>
                  <a:cubicBezTo>
                    <a:pt x="9145" y="10860"/>
                    <a:pt x="6573" y="11541"/>
                    <a:pt x="5074" y="12202"/>
                  </a:cubicBezTo>
                  <a:cubicBezTo>
                    <a:pt x="5015" y="12228"/>
                    <a:pt x="4954" y="12241"/>
                    <a:pt x="4892" y="12241"/>
                  </a:cubicBezTo>
                  <a:cubicBezTo>
                    <a:pt x="4805" y="12241"/>
                    <a:pt x="4718" y="12215"/>
                    <a:pt x="4643" y="12164"/>
                  </a:cubicBezTo>
                  <a:cubicBezTo>
                    <a:pt x="4514" y="12077"/>
                    <a:pt x="4441" y="11931"/>
                    <a:pt x="4447" y="11776"/>
                  </a:cubicBezTo>
                  <a:cubicBezTo>
                    <a:pt x="4476" y="11076"/>
                    <a:pt x="4488" y="10608"/>
                    <a:pt x="4488" y="10343"/>
                  </a:cubicBezTo>
                  <a:cubicBezTo>
                    <a:pt x="4488" y="9015"/>
                    <a:pt x="4532" y="7908"/>
                    <a:pt x="4532" y="7895"/>
                  </a:cubicBezTo>
                  <a:lnTo>
                    <a:pt x="4532" y="7883"/>
                  </a:lnTo>
                  <a:lnTo>
                    <a:pt x="4169" y="7112"/>
                  </a:lnTo>
                  <a:lnTo>
                    <a:pt x="4145" y="7105"/>
                  </a:lnTo>
                  <a:cubicBezTo>
                    <a:pt x="4132" y="7101"/>
                    <a:pt x="2848" y="6711"/>
                    <a:pt x="2599" y="5691"/>
                  </a:cubicBezTo>
                  <a:lnTo>
                    <a:pt x="2579" y="5610"/>
                  </a:lnTo>
                  <a:lnTo>
                    <a:pt x="2517" y="5663"/>
                  </a:lnTo>
                  <a:cubicBezTo>
                    <a:pt x="2513" y="5666"/>
                    <a:pt x="2059" y="6034"/>
                    <a:pt x="1488" y="6458"/>
                  </a:cubicBezTo>
                  <a:cubicBezTo>
                    <a:pt x="1219" y="5729"/>
                    <a:pt x="767" y="5002"/>
                    <a:pt x="142" y="4294"/>
                  </a:cubicBezTo>
                  <a:cubicBezTo>
                    <a:pt x="617" y="3594"/>
                    <a:pt x="940" y="3085"/>
                    <a:pt x="1102" y="2781"/>
                  </a:cubicBezTo>
                  <a:cubicBezTo>
                    <a:pt x="1493" y="2036"/>
                    <a:pt x="2335" y="1347"/>
                    <a:pt x="2838" y="936"/>
                  </a:cubicBezTo>
                  <a:lnTo>
                    <a:pt x="2975" y="825"/>
                  </a:lnTo>
                  <a:cubicBezTo>
                    <a:pt x="3428" y="449"/>
                    <a:pt x="4169" y="239"/>
                    <a:pt x="4265" y="214"/>
                  </a:cubicBezTo>
                  <a:cubicBezTo>
                    <a:pt x="4312" y="221"/>
                    <a:pt x="4489" y="244"/>
                    <a:pt x="4802" y="244"/>
                  </a:cubicBezTo>
                  <a:cubicBezTo>
                    <a:pt x="5108" y="244"/>
                    <a:pt x="5543" y="222"/>
                    <a:pt x="6112" y="142"/>
                  </a:cubicBezTo>
                  <a:cubicBezTo>
                    <a:pt x="6268" y="120"/>
                    <a:pt x="6422" y="109"/>
                    <a:pt x="6572" y="109"/>
                  </a:cubicBezTo>
                  <a:close/>
                  <a:moveTo>
                    <a:pt x="6566" y="1"/>
                  </a:moveTo>
                  <a:cubicBezTo>
                    <a:pt x="6412" y="1"/>
                    <a:pt x="6254" y="12"/>
                    <a:pt x="6095" y="34"/>
                  </a:cubicBezTo>
                  <a:cubicBezTo>
                    <a:pt x="5536" y="113"/>
                    <a:pt x="5104" y="134"/>
                    <a:pt x="4802" y="134"/>
                  </a:cubicBezTo>
                  <a:cubicBezTo>
                    <a:pt x="4450" y="134"/>
                    <a:pt x="4272" y="105"/>
                    <a:pt x="4268" y="105"/>
                  </a:cubicBezTo>
                  <a:lnTo>
                    <a:pt x="4257" y="102"/>
                  </a:lnTo>
                  <a:lnTo>
                    <a:pt x="4244" y="106"/>
                  </a:lnTo>
                  <a:cubicBezTo>
                    <a:pt x="4211" y="114"/>
                    <a:pt x="3404" y="325"/>
                    <a:pt x="2903" y="740"/>
                  </a:cubicBezTo>
                  <a:lnTo>
                    <a:pt x="2767" y="852"/>
                  </a:lnTo>
                  <a:cubicBezTo>
                    <a:pt x="2257" y="1268"/>
                    <a:pt x="1405" y="1966"/>
                    <a:pt x="1002" y="2730"/>
                  </a:cubicBezTo>
                  <a:cubicBezTo>
                    <a:pt x="842" y="3036"/>
                    <a:pt x="513" y="3553"/>
                    <a:pt x="25" y="4268"/>
                  </a:cubicBezTo>
                  <a:lnTo>
                    <a:pt x="1" y="4303"/>
                  </a:lnTo>
                  <a:lnTo>
                    <a:pt x="29" y="4335"/>
                  </a:lnTo>
                  <a:cubicBezTo>
                    <a:pt x="679" y="5062"/>
                    <a:pt x="1141" y="5812"/>
                    <a:pt x="1406" y="6562"/>
                  </a:cubicBezTo>
                  <a:lnTo>
                    <a:pt x="1431" y="6631"/>
                  </a:lnTo>
                  <a:lnTo>
                    <a:pt x="1489" y="6588"/>
                  </a:lnTo>
                  <a:cubicBezTo>
                    <a:pt x="1961" y="6238"/>
                    <a:pt x="2365" y="5918"/>
                    <a:pt x="2515" y="5798"/>
                  </a:cubicBezTo>
                  <a:cubicBezTo>
                    <a:pt x="2803" y="6754"/>
                    <a:pt x="3910" y="7143"/>
                    <a:pt x="4090" y="7202"/>
                  </a:cubicBezTo>
                  <a:lnTo>
                    <a:pt x="4421" y="7906"/>
                  </a:lnTo>
                  <a:cubicBezTo>
                    <a:pt x="4416" y="8034"/>
                    <a:pt x="4378" y="9093"/>
                    <a:pt x="4378" y="10344"/>
                  </a:cubicBezTo>
                  <a:cubicBezTo>
                    <a:pt x="4378" y="10608"/>
                    <a:pt x="4366" y="11075"/>
                    <a:pt x="4338" y="11772"/>
                  </a:cubicBezTo>
                  <a:cubicBezTo>
                    <a:pt x="4331" y="11964"/>
                    <a:pt x="4421" y="12145"/>
                    <a:pt x="4581" y="12253"/>
                  </a:cubicBezTo>
                  <a:cubicBezTo>
                    <a:pt x="4674" y="12316"/>
                    <a:pt x="4782" y="12349"/>
                    <a:pt x="4891" y="12349"/>
                  </a:cubicBezTo>
                  <a:cubicBezTo>
                    <a:pt x="4968" y="12349"/>
                    <a:pt x="5043" y="12334"/>
                    <a:pt x="5114" y="12301"/>
                  </a:cubicBezTo>
                  <a:cubicBezTo>
                    <a:pt x="6605" y="11642"/>
                    <a:pt x="9173" y="10962"/>
                    <a:pt x="10706" y="10556"/>
                  </a:cubicBezTo>
                  <a:cubicBezTo>
                    <a:pt x="11820" y="10261"/>
                    <a:pt x="11866" y="10245"/>
                    <a:pt x="11887" y="10199"/>
                  </a:cubicBezTo>
                  <a:lnTo>
                    <a:pt x="11897" y="10173"/>
                  </a:lnTo>
                  <a:lnTo>
                    <a:pt x="11886" y="10150"/>
                  </a:lnTo>
                  <a:cubicBezTo>
                    <a:pt x="11885" y="10147"/>
                    <a:pt x="11885" y="10147"/>
                    <a:pt x="9385" y="5968"/>
                  </a:cubicBezTo>
                  <a:cubicBezTo>
                    <a:pt x="9356" y="5681"/>
                    <a:pt x="8965" y="1918"/>
                    <a:pt x="8689" y="1175"/>
                  </a:cubicBezTo>
                  <a:cubicBezTo>
                    <a:pt x="8423" y="456"/>
                    <a:pt x="7568" y="1"/>
                    <a:pt x="6566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673162" y="1075943"/>
              <a:ext cx="1084267" cy="850747"/>
            </a:xfrm>
            <a:custGeom>
              <a:avLst/>
              <a:gdLst/>
              <a:ahLst/>
              <a:cxnLst/>
              <a:rect l="l" t="t" r="r" b="b"/>
              <a:pathLst>
                <a:path w="14417" h="11312" extrusionOk="0">
                  <a:moveTo>
                    <a:pt x="9310" y="1"/>
                  </a:moveTo>
                  <a:cubicBezTo>
                    <a:pt x="9157" y="1"/>
                    <a:pt x="9000" y="11"/>
                    <a:pt x="8838" y="34"/>
                  </a:cubicBezTo>
                  <a:cubicBezTo>
                    <a:pt x="8274" y="114"/>
                    <a:pt x="7841" y="135"/>
                    <a:pt x="7536" y="135"/>
                  </a:cubicBezTo>
                  <a:cubicBezTo>
                    <a:pt x="7174" y="135"/>
                    <a:pt x="6995" y="105"/>
                    <a:pt x="6995" y="105"/>
                  </a:cubicBezTo>
                  <a:cubicBezTo>
                    <a:pt x="6995" y="105"/>
                    <a:pt x="6171" y="315"/>
                    <a:pt x="5673" y="728"/>
                  </a:cubicBezTo>
                  <a:cubicBezTo>
                    <a:pt x="5175" y="1140"/>
                    <a:pt x="4220" y="1877"/>
                    <a:pt x="3787" y="2701"/>
                  </a:cubicBezTo>
                  <a:cubicBezTo>
                    <a:pt x="3353" y="3525"/>
                    <a:pt x="1836" y="5628"/>
                    <a:pt x="1836" y="5628"/>
                  </a:cubicBezTo>
                  <a:cubicBezTo>
                    <a:pt x="1836" y="5628"/>
                    <a:pt x="1034" y="6104"/>
                    <a:pt x="188" y="6430"/>
                  </a:cubicBezTo>
                  <a:cubicBezTo>
                    <a:pt x="130" y="6453"/>
                    <a:pt x="67" y="6475"/>
                    <a:pt x="0" y="6497"/>
                  </a:cubicBezTo>
                  <a:cubicBezTo>
                    <a:pt x="222" y="6746"/>
                    <a:pt x="457" y="7185"/>
                    <a:pt x="426" y="7909"/>
                  </a:cubicBezTo>
                  <a:cubicBezTo>
                    <a:pt x="1148" y="7870"/>
                    <a:pt x="1783" y="7824"/>
                    <a:pt x="2051" y="7773"/>
                  </a:cubicBezTo>
                  <a:cubicBezTo>
                    <a:pt x="2853" y="7621"/>
                    <a:pt x="5282" y="5648"/>
                    <a:pt x="5282" y="5648"/>
                  </a:cubicBezTo>
                  <a:cubicBezTo>
                    <a:pt x="5542" y="6711"/>
                    <a:pt x="6864" y="7101"/>
                    <a:pt x="6864" y="7101"/>
                  </a:cubicBezTo>
                  <a:lnTo>
                    <a:pt x="7211" y="7838"/>
                  </a:lnTo>
                  <a:cubicBezTo>
                    <a:pt x="7211" y="7838"/>
                    <a:pt x="7167" y="8945"/>
                    <a:pt x="7167" y="10288"/>
                  </a:cubicBezTo>
                  <a:cubicBezTo>
                    <a:pt x="7167" y="10514"/>
                    <a:pt x="7155" y="10844"/>
                    <a:pt x="7133" y="11242"/>
                  </a:cubicBezTo>
                  <a:cubicBezTo>
                    <a:pt x="7439" y="11277"/>
                    <a:pt x="7882" y="11311"/>
                    <a:pt x="8411" y="11311"/>
                  </a:cubicBezTo>
                  <a:cubicBezTo>
                    <a:pt x="10059" y="11311"/>
                    <a:pt x="12551" y="10974"/>
                    <a:pt x="14416" y="9234"/>
                  </a:cubicBezTo>
                  <a:cubicBezTo>
                    <a:pt x="13318" y="7216"/>
                    <a:pt x="12069" y="5932"/>
                    <a:pt x="12069" y="5932"/>
                  </a:cubicBezTo>
                  <a:cubicBezTo>
                    <a:pt x="12069" y="5932"/>
                    <a:pt x="11656" y="1898"/>
                    <a:pt x="11374" y="1139"/>
                  </a:cubicBezTo>
                  <a:cubicBezTo>
                    <a:pt x="11130" y="480"/>
                    <a:pt x="10328" y="1"/>
                    <a:pt x="9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659023" y="1067896"/>
              <a:ext cx="1108559" cy="866917"/>
            </a:xfrm>
            <a:custGeom>
              <a:avLst/>
              <a:gdLst/>
              <a:ahLst/>
              <a:cxnLst/>
              <a:rect l="l" t="t" r="r" b="b"/>
              <a:pathLst>
                <a:path w="14740" h="11527" extrusionOk="0">
                  <a:moveTo>
                    <a:pt x="9493" y="212"/>
                  </a:moveTo>
                  <a:cubicBezTo>
                    <a:pt x="10427" y="212"/>
                    <a:pt x="11220" y="626"/>
                    <a:pt x="11463" y="1282"/>
                  </a:cubicBezTo>
                  <a:cubicBezTo>
                    <a:pt x="11737" y="2018"/>
                    <a:pt x="12147" y="6006"/>
                    <a:pt x="12150" y="6046"/>
                  </a:cubicBezTo>
                  <a:lnTo>
                    <a:pt x="12154" y="6083"/>
                  </a:lnTo>
                  <a:lnTo>
                    <a:pt x="12180" y="6111"/>
                  </a:lnTo>
                  <a:cubicBezTo>
                    <a:pt x="12191" y="6124"/>
                    <a:pt x="13400" y="7378"/>
                    <a:pt x="14471" y="9318"/>
                  </a:cubicBezTo>
                  <a:cubicBezTo>
                    <a:pt x="12649" y="10977"/>
                    <a:pt x="10260" y="11313"/>
                    <a:pt x="8623" y="11313"/>
                  </a:cubicBezTo>
                  <a:cubicBezTo>
                    <a:pt x="8154" y="11313"/>
                    <a:pt x="7748" y="11286"/>
                    <a:pt x="7433" y="11254"/>
                  </a:cubicBezTo>
                  <a:cubicBezTo>
                    <a:pt x="7454" y="10872"/>
                    <a:pt x="7464" y="10591"/>
                    <a:pt x="7463" y="10392"/>
                  </a:cubicBezTo>
                  <a:cubicBezTo>
                    <a:pt x="7463" y="9066"/>
                    <a:pt x="7506" y="7959"/>
                    <a:pt x="7506" y="7946"/>
                  </a:cubicBezTo>
                  <a:lnTo>
                    <a:pt x="7507" y="7920"/>
                  </a:lnTo>
                  <a:lnTo>
                    <a:pt x="7128" y="7116"/>
                  </a:lnTo>
                  <a:lnTo>
                    <a:pt x="7083" y="7104"/>
                  </a:lnTo>
                  <a:cubicBezTo>
                    <a:pt x="7072" y="7099"/>
                    <a:pt x="5817" y="6716"/>
                    <a:pt x="5574" y="5728"/>
                  </a:cubicBezTo>
                  <a:lnTo>
                    <a:pt x="5534" y="5565"/>
                  </a:lnTo>
                  <a:lnTo>
                    <a:pt x="5403" y="5671"/>
                  </a:lnTo>
                  <a:cubicBezTo>
                    <a:pt x="5378" y="5691"/>
                    <a:pt x="2986" y="7629"/>
                    <a:pt x="2219" y="7774"/>
                  </a:cubicBezTo>
                  <a:cubicBezTo>
                    <a:pt x="1998" y="7815"/>
                    <a:pt x="1495" y="7858"/>
                    <a:pt x="723" y="7902"/>
                  </a:cubicBezTo>
                  <a:cubicBezTo>
                    <a:pt x="725" y="7305"/>
                    <a:pt x="549" y="6906"/>
                    <a:pt x="365" y="6652"/>
                  </a:cubicBezTo>
                  <a:cubicBezTo>
                    <a:pt x="380" y="6646"/>
                    <a:pt x="397" y="6641"/>
                    <a:pt x="412" y="6633"/>
                  </a:cubicBezTo>
                  <a:cubicBezTo>
                    <a:pt x="1257" y="6310"/>
                    <a:pt x="2070" y="5829"/>
                    <a:pt x="2077" y="5824"/>
                  </a:cubicBezTo>
                  <a:lnTo>
                    <a:pt x="2097" y="5813"/>
                  </a:lnTo>
                  <a:lnTo>
                    <a:pt x="2109" y="5795"/>
                  </a:lnTo>
                  <a:cubicBezTo>
                    <a:pt x="2171" y="5709"/>
                    <a:pt x="3637" y="3676"/>
                    <a:pt x="4069" y="2855"/>
                  </a:cubicBezTo>
                  <a:cubicBezTo>
                    <a:pt x="4455" y="2119"/>
                    <a:pt x="5293" y="1434"/>
                    <a:pt x="5792" y="1026"/>
                  </a:cubicBezTo>
                  <a:lnTo>
                    <a:pt x="5928" y="914"/>
                  </a:lnTo>
                  <a:cubicBezTo>
                    <a:pt x="6361" y="557"/>
                    <a:pt x="7062" y="352"/>
                    <a:pt x="7189" y="316"/>
                  </a:cubicBezTo>
                  <a:cubicBezTo>
                    <a:pt x="7251" y="325"/>
                    <a:pt x="7430" y="345"/>
                    <a:pt x="7727" y="345"/>
                  </a:cubicBezTo>
                  <a:cubicBezTo>
                    <a:pt x="8036" y="345"/>
                    <a:pt x="8472" y="324"/>
                    <a:pt x="9041" y="244"/>
                  </a:cubicBezTo>
                  <a:cubicBezTo>
                    <a:pt x="9194" y="222"/>
                    <a:pt x="9345" y="212"/>
                    <a:pt x="9493" y="212"/>
                  </a:cubicBezTo>
                  <a:close/>
                  <a:moveTo>
                    <a:pt x="9489" y="0"/>
                  </a:moveTo>
                  <a:cubicBezTo>
                    <a:pt x="9333" y="0"/>
                    <a:pt x="9172" y="11"/>
                    <a:pt x="9011" y="34"/>
                  </a:cubicBezTo>
                  <a:cubicBezTo>
                    <a:pt x="8455" y="112"/>
                    <a:pt x="8027" y="134"/>
                    <a:pt x="7727" y="134"/>
                  </a:cubicBezTo>
                  <a:cubicBezTo>
                    <a:pt x="7379" y="134"/>
                    <a:pt x="7203" y="105"/>
                    <a:pt x="7200" y="105"/>
                  </a:cubicBezTo>
                  <a:lnTo>
                    <a:pt x="7178" y="101"/>
                  </a:lnTo>
                  <a:lnTo>
                    <a:pt x="7156" y="106"/>
                  </a:lnTo>
                  <a:cubicBezTo>
                    <a:pt x="7122" y="114"/>
                    <a:pt x="6304" y="329"/>
                    <a:pt x="5792" y="750"/>
                  </a:cubicBezTo>
                  <a:lnTo>
                    <a:pt x="5657" y="862"/>
                  </a:lnTo>
                  <a:cubicBezTo>
                    <a:pt x="5145" y="1282"/>
                    <a:pt x="4288" y="1983"/>
                    <a:pt x="3881" y="2756"/>
                  </a:cubicBezTo>
                  <a:cubicBezTo>
                    <a:pt x="3477" y="3523"/>
                    <a:pt x="2099" y="5444"/>
                    <a:pt x="1950" y="5652"/>
                  </a:cubicBezTo>
                  <a:cubicBezTo>
                    <a:pt x="1824" y="5725"/>
                    <a:pt x="1094" y="6145"/>
                    <a:pt x="338" y="6435"/>
                  </a:cubicBezTo>
                  <a:cubicBezTo>
                    <a:pt x="281" y="6457"/>
                    <a:pt x="219" y="6480"/>
                    <a:pt x="155" y="6501"/>
                  </a:cubicBezTo>
                  <a:lnTo>
                    <a:pt x="0" y="6550"/>
                  </a:lnTo>
                  <a:lnTo>
                    <a:pt x="108" y="6673"/>
                  </a:lnTo>
                  <a:cubicBezTo>
                    <a:pt x="307" y="6896"/>
                    <a:pt x="537" y="7310"/>
                    <a:pt x="508" y="8011"/>
                  </a:cubicBezTo>
                  <a:lnTo>
                    <a:pt x="503" y="8128"/>
                  </a:lnTo>
                  <a:lnTo>
                    <a:pt x="620" y="8122"/>
                  </a:lnTo>
                  <a:cubicBezTo>
                    <a:pt x="1466" y="8076"/>
                    <a:pt x="2018" y="8029"/>
                    <a:pt x="2260" y="7985"/>
                  </a:cubicBezTo>
                  <a:cubicBezTo>
                    <a:pt x="2982" y="7848"/>
                    <a:pt x="4901" y="6346"/>
                    <a:pt x="5414" y="5937"/>
                  </a:cubicBezTo>
                  <a:cubicBezTo>
                    <a:pt x="5731" y="6831"/>
                    <a:pt x="6743" y="7217"/>
                    <a:pt x="6976" y="7295"/>
                  </a:cubicBezTo>
                  <a:lnTo>
                    <a:pt x="7293" y="7966"/>
                  </a:lnTo>
                  <a:cubicBezTo>
                    <a:pt x="7287" y="8142"/>
                    <a:pt x="7250" y="9176"/>
                    <a:pt x="7250" y="10394"/>
                  </a:cubicBezTo>
                  <a:cubicBezTo>
                    <a:pt x="7250" y="10603"/>
                    <a:pt x="7239" y="10913"/>
                    <a:pt x="7215" y="11343"/>
                  </a:cubicBezTo>
                  <a:lnTo>
                    <a:pt x="7210" y="11444"/>
                  </a:lnTo>
                  <a:lnTo>
                    <a:pt x="7311" y="11456"/>
                  </a:lnTo>
                  <a:cubicBezTo>
                    <a:pt x="7643" y="11492"/>
                    <a:pt x="8095" y="11527"/>
                    <a:pt x="8624" y="11527"/>
                  </a:cubicBezTo>
                  <a:cubicBezTo>
                    <a:pt x="10316" y="11527"/>
                    <a:pt x="12797" y="11174"/>
                    <a:pt x="14679" y="9419"/>
                  </a:cubicBezTo>
                  <a:lnTo>
                    <a:pt x="14739" y="9362"/>
                  </a:lnTo>
                  <a:lnTo>
                    <a:pt x="14700" y="9289"/>
                  </a:lnTo>
                  <a:cubicBezTo>
                    <a:pt x="13691" y="7441"/>
                    <a:pt x="12544" y="6187"/>
                    <a:pt x="12359" y="5990"/>
                  </a:cubicBezTo>
                  <a:cubicBezTo>
                    <a:pt x="12314" y="5560"/>
                    <a:pt x="11935" y="1942"/>
                    <a:pt x="11662" y="1209"/>
                  </a:cubicBezTo>
                  <a:cubicBezTo>
                    <a:pt x="11388" y="471"/>
                    <a:pt x="10513" y="0"/>
                    <a:pt x="9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239000" y="1716397"/>
              <a:ext cx="1845366" cy="2887592"/>
            </a:xfrm>
            <a:custGeom>
              <a:avLst/>
              <a:gdLst/>
              <a:ahLst/>
              <a:cxnLst/>
              <a:rect l="l" t="t" r="r" b="b"/>
              <a:pathLst>
                <a:path w="24537" h="38395" extrusionOk="0">
                  <a:moveTo>
                    <a:pt x="22192" y="322"/>
                  </a:moveTo>
                  <a:cubicBezTo>
                    <a:pt x="23308" y="322"/>
                    <a:pt x="24216" y="1230"/>
                    <a:pt x="24216" y="2345"/>
                  </a:cubicBezTo>
                  <a:lnTo>
                    <a:pt x="24216" y="36049"/>
                  </a:lnTo>
                  <a:cubicBezTo>
                    <a:pt x="24216" y="37164"/>
                    <a:pt x="23308" y="38072"/>
                    <a:pt x="22192" y="38072"/>
                  </a:cubicBezTo>
                  <a:lnTo>
                    <a:pt x="2344" y="38072"/>
                  </a:lnTo>
                  <a:cubicBezTo>
                    <a:pt x="1229" y="38072"/>
                    <a:pt x="321" y="37164"/>
                    <a:pt x="321" y="36049"/>
                  </a:cubicBezTo>
                  <a:lnTo>
                    <a:pt x="321" y="2345"/>
                  </a:lnTo>
                  <a:cubicBezTo>
                    <a:pt x="321" y="1230"/>
                    <a:pt x="1229" y="322"/>
                    <a:pt x="2344" y="322"/>
                  </a:cubicBezTo>
                  <a:close/>
                  <a:moveTo>
                    <a:pt x="2344" y="1"/>
                  </a:moveTo>
                  <a:cubicBezTo>
                    <a:pt x="1052" y="1"/>
                    <a:pt x="0" y="1051"/>
                    <a:pt x="0" y="2345"/>
                  </a:cubicBezTo>
                  <a:lnTo>
                    <a:pt x="0" y="36050"/>
                  </a:lnTo>
                  <a:cubicBezTo>
                    <a:pt x="0" y="37342"/>
                    <a:pt x="1051" y="38394"/>
                    <a:pt x="2344" y="38394"/>
                  </a:cubicBezTo>
                  <a:lnTo>
                    <a:pt x="22192" y="38394"/>
                  </a:lnTo>
                  <a:cubicBezTo>
                    <a:pt x="23484" y="38394"/>
                    <a:pt x="24536" y="37342"/>
                    <a:pt x="24536" y="36049"/>
                  </a:cubicBezTo>
                  <a:lnTo>
                    <a:pt x="24536" y="2345"/>
                  </a:lnTo>
                  <a:cubicBezTo>
                    <a:pt x="24536" y="1053"/>
                    <a:pt x="23485" y="1"/>
                    <a:pt x="2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028442" y="1913136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021372" y="1913136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9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014077" y="1913136"/>
              <a:ext cx="14440" cy="14440"/>
            </a:xfrm>
            <a:custGeom>
              <a:avLst/>
              <a:gdLst/>
              <a:ahLst/>
              <a:cxnLst/>
              <a:rect l="l" t="t" r="r" b="b"/>
              <a:pathLst>
                <a:path w="192" h="192" extrusionOk="0">
                  <a:moveTo>
                    <a:pt x="1" y="0"/>
                  </a:moveTo>
                  <a:lnTo>
                    <a:pt x="191" y="191"/>
                  </a:lnTo>
                  <a:lnTo>
                    <a:pt x="191" y="9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006933" y="1913136"/>
              <a:ext cx="21585" cy="21509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0" y="0"/>
                  </a:moveTo>
                  <a:lnTo>
                    <a:pt x="286" y="286"/>
                  </a:lnTo>
                  <a:lnTo>
                    <a:pt x="286" y="19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999788" y="1913136"/>
              <a:ext cx="28729" cy="28729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0"/>
                  </a:moveTo>
                  <a:lnTo>
                    <a:pt x="381" y="381"/>
                  </a:lnTo>
                  <a:lnTo>
                    <a:pt x="381" y="2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B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992569" y="1913136"/>
              <a:ext cx="35949" cy="35874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0" y="0"/>
                  </a:moveTo>
                  <a:lnTo>
                    <a:pt x="477" y="477"/>
                  </a:lnTo>
                  <a:lnTo>
                    <a:pt x="477" y="38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A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985424" y="1913136"/>
              <a:ext cx="43094" cy="43019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1" y="0"/>
                  </a:moveTo>
                  <a:lnTo>
                    <a:pt x="572" y="572"/>
                  </a:lnTo>
                  <a:lnTo>
                    <a:pt x="572" y="47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9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978355" y="1913136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666" y="666"/>
                  </a:lnTo>
                  <a:lnTo>
                    <a:pt x="666" y="57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971060" y="1913136"/>
              <a:ext cx="57459" cy="57383"/>
            </a:xfrm>
            <a:custGeom>
              <a:avLst/>
              <a:gdLst/>
              <a:ahLst/>
              <a:cxnLst/>
              <a:rect l="l" t="t" r="r" b="b"/>
              <a:pathLst>
                <a:path w="764" h="763" extrusionOk="0">
                  <a:moveTo>
                    <a:pt x="1" y="0"/>
                  </a:moveTo>
                  <a:lnTo>
                    <a:pt x="763" y="763"/>
                  </a:lnTo>
                  <a:lnTo>
                    <a:pt x="763" y="6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7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963990" y="191313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857" y="857"/>
                  </a:lnTo>
                  <a:lnTo>
                    <a:pt x="857" y="7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6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956696" y="1913136"/>
              <a:ext cx="71823" cy="71748"/>
            </a:xfrm>
            <a:custGeom>
              <a:avLst/>
              <a:gdLst/>
              <a:ahLst/>
              <a:cxnLst/>
              <a:rect l="l" t="t" r="r" b="b"/>
              <a:pathLst>
                <a:path w="955" h="954" extrusionOk="0">
                  <a:moveTo>
                    <a:pt x="1" y="0"/>
                  </a:moveTo>
                  <a:lnTo>
                    <a:pt x="954" y="954"/>
                  </a:lnTo>
                  <a:lnTo>
                    <a:pt x="954" y="85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4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949626" y="1913136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1048" y="1048"/>
                  </a:lnTo>
                  <a:lnTo>
                    <a:pt x="1048" y="95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942406" y="1913136"/>
              <a:ext cx="86113" cy="85962"/>
            </a:xfrm>
            <a:custGeom>
              <a:avLst/>
              <a:gdLst/>
              <a:ahLst/>
              <a:cxnLst/>
              <a:rect l="l" t="t" r="r" b="b"/>
              <a:pathLst>
                <a:path w="1145" h="1143" extrusionOk="0">
                  <a:moveTo>
                    <a:pt x="1" y="0"/>
                  </a:moveTo>
                  <a:lnTo>
                    <a:pt x="1144" y="1143"/>
                  </a:lnTo>
                  <a:lnTo>
                    <a:pt x="1144" y="1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935262" y="1913136"/>
              <a:ext cx="93257" cy="93257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0" y="0"/>
                  </a:moveTo>
                  <a:lnTo>
                    <a:pt x="1239" y="1239"/>
                  </a:lnTo>
                  <a:lnTo>
                    <a:pt x="1239" y="11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1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928042" y="1913136"/>
              <a:ext cx="100477" cy="93859"/>
            </a:xfrm>
            <a:custGeom>
              <a:avLst/>
              <a:gdLst/>
              <a:ahLst/>
              <a:cxnLst/>
              <a:rect l="l" t="t" r="r" b="b"/>
              <a:pathLst>
                <a:path w="1336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35" y="1248"/>
                  </a:lnTo>
                  <a:lnTo>
                    <a:pt x="1335" y="123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0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9209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E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9136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D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9066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C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993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789224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A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8851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9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8778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7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8708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863516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6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5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85644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4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8492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3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84208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2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8348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0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8277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F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8204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E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8134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D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80628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C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77990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79192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A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7847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8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777763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7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777041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6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763342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5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7560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4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7489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7416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1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7346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0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7273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7202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71310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D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77059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769874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B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6915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9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768445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8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76772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7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67008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6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76628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65579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4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6485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3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6414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1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63428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0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6271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F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6199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E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76127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60563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C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5984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B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59127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A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5840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8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57690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7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5697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6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5625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5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75553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754825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3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754110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2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5339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52682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F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5196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E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51245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D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50523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4980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B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4909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A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4837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9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4765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8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74694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6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746221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745507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4480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3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4407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2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74336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1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74263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0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41927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FF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741213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E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74049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D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73977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739062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A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73834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9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737625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8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736918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7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736189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6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73548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3475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4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34046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3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733324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2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73260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1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731887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F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31180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73045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D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72974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72902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B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72830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72760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9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72687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8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726164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72544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6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724728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5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24006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4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2329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3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22569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1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72186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0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2113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F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2042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E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19711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D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1898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C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18283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7B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1756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AF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16846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9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612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8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154177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7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71468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6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1398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5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713251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712544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F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1182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2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711108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1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710393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709679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E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708957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D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70824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7075361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B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706806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A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0609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9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0537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8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70466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7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70394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6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70322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5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70251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70179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3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701075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2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0036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1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99647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0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98925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F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98210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E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7488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D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677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C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696052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B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9533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A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9462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9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93908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8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9319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7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9247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6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69175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5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91043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4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90329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3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89607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2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8889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1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8817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0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8745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F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8674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E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8602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D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85305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C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8459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B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83883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A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8315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9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8244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1725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8101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6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80296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5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7957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4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886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3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814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2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7742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1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7670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0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760024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F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7527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E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7456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7383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C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73129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B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7240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B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71693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A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7097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9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7026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8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69542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7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6882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68105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5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6739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4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6668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6595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2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6524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1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64526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0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63811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6308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6238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6165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D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6094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C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6021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B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5950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A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658802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9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65807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8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65736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7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65664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6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55930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655208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54501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4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65377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3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5306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2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5233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1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5162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0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5090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5019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49477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4876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D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4804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C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4732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B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466196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A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64589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45183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44453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8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64374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7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64302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6E5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4231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5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4159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4088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4015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3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39445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3873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38008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3729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0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36572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35865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E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3514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3442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3370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C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3299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B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32277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3156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30849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9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30127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294877" y="1913136"/>
              <a:ext cx="100327" cy="93859"/>
            </a:xfrm>
            <a:custGeom>
              <a:avLst/>
              <a:gdLst/>
              <a:ahLst/>
              <a:cxnLst/>
              <a:rect l="l" t="t" r="r" b="b"/>
              <a:pathLst>
                <a:path w="1334" h="1248" extrusionOk="0">
                  <a:moveTo>
                    <a:pt x="0" y="0"/>
                  </a:moveTo>
                  <a:lnTo>
                    <a:pt x="0" y="10"/>
                  </a:lnTo>
                  <a:lnTo>
                    <a:pt x="1238" y="1248"/>
                  </a:lnTo>
                  <a:lnTo>
                    <a:pt x="1334" y="124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294877" y="1913813"/>
              <a:ext cx="93182" cy="93182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0" y="1"/>
                  </a:moveTo>
                  <a:lnTo>
                    <a:pt x="0" y="96"/>
                  </a:lnTo>
                  <a:lnTo>
                    <a:pt x="1144" y="1239"/>
                  </a:lnTo>
                  <a:lnTo>
                    <a:pt x="1238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294877" y="1920957"/>
              <a:ext cx="86037" cy="8603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0" y="1"/>
                  </a:moveTo>
                  <a:lnTo>
                    <a:pt x="0" y="95"/>
                  </a:lnTo>
                  <a:lnTo>
                    <a:pt x="1048" y="1144"/>
                  </a:lnTo>
                  <a:lnTo>
                    <a:pt x="1144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294877" y="1928102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0" y="97"/>
                  </a:lnTo>
                  <a:lnTo>
                    <a:pt x="953" y="1049"/>
                  </a:lnTo>
                  <a:lnTo>
                    <a:pt x="1048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6294877" y="1935322"/>
              <a:ext cx="71673" cy="71673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0" y="1"/>
                  </a:moveTo>
                  <a:lnTo>
                    <a:pt x="0" y="95"/>
                  </a:lnTo>
                  <a:lnTo>
                    <a:pt x="857" y="953"/>
                  </a:lnTo>
                  <a:lnTo>
                    <a:pt x="953" y="9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5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6294877" y="194246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97"/>
                  </a:lnTo>
                  <a:lnTo>
                    <a:pt x="763" y="858"/>
                  </a:lnTo>
                  <a:lnTo>
                    <a:pt x="857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294877" y="1949686"/>
              <a:ext cx="57383" cy="57308"/>
            </a:xfrm>
            <a:custGeom>
              <a:avLst/>
              <a:gdLst/>
              <a:ahLst/>
              <a:cxnLst/>
              <a:rect l="l" t="t" r="r" b="b"/>
              <a:pathLst>
                <a:path w="763" h="762" extrusionOk="0">
                  <a:moveTo>
                    <a:pt x="0" y="1"/>
                  </a:moveTo>
                  <a:lnTo>
                    <a:pt x="0" y="95"/>
                  </a:lnTo>
                  <a:lnTo>
                    <a:pt x="666" y="762"/>
                  </a:lnTo>
                  <a:lnTo>
                    <a:pt x="763" y="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294877" y="1956830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0" y="95"/>
                  </a:lnTo>
                  <a:lnTo>
                    <a:pt x="572" y="667"/>
                  </a:lnTo>
                  <a:lnTo>
                    <a:pt x="666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294877" y="1963900"/>
              <a:ext cx="43019" cy="43094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0" y="1"/>
                  </a:moveTo>
                  <a:lnTo>
                    <a:pt x="0" y="97"/>
                  </a:lnTo>
                  <a:lnTo>
                    <a:pt x="475" y="573"/>
                  </a:lnTo>
                  <a:lnTo>
                    <a:pt x="572" y="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294877" y="1971195"/>
              <a:ext cx="35799" cy="35799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0"/>
                  </a:moveTo>
                  <a:lnTo>
                    <a:pt x="0" y="95"/>
                  </a:lnTo>
                  <a:lnTo>
                    <a:pt x="381" y="476"/>
                  </a:lnTo>
                  <a:lnTo>
                    <a:pt x="475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294877" y="1978264"/>
              <a:ext cx="28654" cy="28729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1"/>
                  </a:moveTo>
                  <a:lnTo>
                    <a:pt x="0" y="96"/>
                  </a:lnTo>
                  <a:lnTo>
                    <a:pt x="286" y="382"/>
                  </a:lnTo>
                  <a:lnTo>
                    <a:pt x="381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294877" y="1985484"/>
              <a:ext cx="21509" cy="21509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0" y="0"/>
                  </a:moveTo>
                  <a:lnTo>
                    <a:pt x="0" y="96"/>
                  </a:lnTo>
                  <a:lnTo>
                    <a:pt x="190" y="286"/>
                  </a:lnTo>
                  <a:lnTo>
                    <a:pt x="28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294877" y="1992629"/>
              <a:ext cx="14365" cy="1436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1"/>
                  </a:moveTo>
                  <a:lnTo>
                    <a:pt x="0" y="96"/>
                  </a:lnTo>
                  <a:lnTo>
                    <a:pt x="95" y="191"/>
                  </a:lnTo>
                  <a:lnTo>
                    <a:pt x="190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294877" y="1999848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0" y="0"/>
                  </a:moveTo>
                  <a:lnTo>
                    <a:pt x="0" y="95"/>
                  </a:lnTo>
                  <a:lnTo>
                    <a:pt x="95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294877" y="1913136"/>
              <a:ext cx="1733683" cy="2466881"/>
            </a:xfrm>
            <a:custGeom>
              <a:avLst/>
              <a:gdLst/>
              <a:ahLst/>
              <a:cxnLst/>
              <a:rect l="l" t="t" r="r" b="b"/>
              <a:pathLst>
                <a:path w="23052" h="32801" extrusionOk="0">
                  <a:moveTo>
                    <a:pt x="0" y="0"/>
                  </a:moveTo>
                  <a:lnTo>
                    <a:pt x="0" y="32801"/>
                  </a:lnTo>
                  <a:lnTo>
                    <a:pt x="23051" y="32801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282694" y="1901028"/>
              <a:ext cx="1757900" cy="2491098"/>
            </a:xfrm>
            <a:custGeom>
              <a:avLst/>
              <a:gdLst/>
              <a:ahLst/>
              <a:cxnLst/>
              <a:rect l="l" t="t" r="r" b="b"/>
              <a:pathLst>
                <a:path w="23374" h="33123" extrusionOk="0">
                  <a:moveTo>
                    <a:pt x="23054" y="321"/>
                  </a:moveTo>
                  <a:lnTo>
                    <a:pt x="23054" y="32801"/>
                  </a:lnTo>
                  <a:lnTo>
                    <a:pt x="323" y="32801"/>
                  </a:lnTo>
                  <a:lnTo>
                    <a:pt x="323" y="321"/>
                  </a:lnTo>
                  <a:close/>
                  <a:moveTo>
                    <a:pt x="0" y="0"/>
                  </a:moveTo>
                  <a:lnTo>
                    <a:pt x="0" y="33122"/>
                  </a:lnTo>
                  <a:lnTo>
                    <a:pt x="23373" y="33122"/>
                  </a:lnTo>
                  <a:lnTo>
                    <a:pt x="233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824099" y="473920"/>
              <a:ext cx="603540" cy="540892"/>
            </a:xfrm>
            <a:custGeom>
              <a:avLst/>
              <a:gdLst/>
              <a:ahLst/>
              <a:cxnLst/>
              <a:rect l="l" t="t" r="r" b="b"/>
              <a:pathLst>
                <a:path w="8025" h="7192" extrusionOk="0">
                  <a:moveTo>
                    <a:pt x="4519" y="1"/>
                  </a:moveTo>
                  <a:cubicBezTo>
                    <a:pt x="4139" y="1"/>
                    <a:pt x="3744" y="171"/>
                    <a:pt x="3425" y="397"/>
                  </a:cubicBezTo>
                  <a:cubicBezTo>
                    <a:pt x="2866" y="791"/>
                    <a:pt x="2343" y="1579"/>
                    <a:pt x="2779" y="2241"/>
                  </a:cubicBezTo>
                  <a:cubicBezTo>
                    <a:pt x="2824" y="2309"/>
                    <a:pt x="2877" y="2373"/>
                    <a:pt x="2933" y="2434"/>
                  </a:cubicBezTo>
                  <a:cubicBezTo>
                    <a:pt x="2859" y="2427"/>
                    <a:pt x="2785" y="2424"/>
                    <a:pt x="2710" y="2424"/>
                  </a:cubicBezTo>
                  <a:cubicBezTo>
                    <a:pt x="2376" y="2424"/>
                    <a:pt x="2037" y="2493"/>
                    <a:pt x="1715" y="2642"/>
                  </a:cubicBezTo>
                  <a:cubicBezTo>
                    <a:pt x="520" y="3197"/>
                    <a:pt x="0" y="4614"/>
                    <a:pt x="554" y="5809"/>
                  </a:cubicBezTo>
                  <a:cubicBezTo>
                    <a:pt x="957" y="6680"/>
                    <a:pt x="1819" y="7192"/>
                    <a:pt x="2720" y="7192"/>
                  </a:cubicBezTo>
                  <a:cubicBezTo>
                    <a:pt x="3055" y="7192"/>
                    <a:pt x="3396" y="7121"/>
                    <a:pt x="3721" y="6970"/>
                  </a:cubicBezTo>
                  <a:cubicBezTo>
                    <a:pt x="4915" y="6416"/>
                    <a:pt x="5435" y="4998"/>
                    <a:pt x="4881" y="3804"/>
                  </a:cubicBezTo>
                  <a:cubicBezTo>
                    <a:pt x="4745" y="3509"/>
                    <a:pt x="4554" y="3255"/>
                    <a:pt x="4329" y="3048"/>
                  </a:cubicBezTo>
                  <a:cubicBezTo>
                    <a:pt x="4455" y="3048"/>
                    <a:pt x="4579" y="3037"/>
                    <a:pt x="4699" y="3009"/>
                  </a:cubicBezTo>
                  <a:cubicBezTo>
                    <a:pt x="4885" y="2965"/>
                    <a:pt x="5069" y="2892"/>
                    <a:pt x="5256" y="2892"/>
                  </a:cubicBezTo>
                  <a:cubicBezTo>
                    <a:pt x="5282" y="2892"/>
                    <a:pt x="5309" y="2894"/>
                    <a:pt x="5336" y="2897"/>
                  </a:cubicBezTo>
                  <a:cubicBezTo>
                    <a:pt x="5602" y="2929"/>
                    <a:pt x="5814" y="3128"/>
                    <a:pt x="6058" y="3242"/>
                  </a:cubicBezTo>
                  <a:cubicBezTo>
                    <a:pt x="6217" y="3316"/>
                    <a:pt x="6389" y="3351"/>
                    <a:pt x="6563" y="3351"/>
                  </a:cubicBezTo>
                  <a:cubicBezTo>
                    <a:pt x="6854" y="3351"/>
                    <a:pt x="7147" y="3253"/>
                    <a:pt x="7382" y="3078"/>
                  </a:cubicBezTo>
                  <a:cubicBezTo>
                    <a:pt x="7758" y="2799"/>
                    <a:pt x="7982" y="2345"/>
                    <a:pt x="8025" y="1879"/>
                  </a:cubicBezTo>
                  <a:lnTo>
                    <a:pt x="8025" y="1879"/>
                  </a:lnTo>
                  <a:cubicBezTo>
                    <a:pt x="7897" y="1981"/>
                    <a:pt x="7749" y="2019"/>
                    <a:pt x="7595" y="2019"/>
                  </a:cubicBezTo>
                  <a:cubicBezTo>
                    <a:pt x="7409" y="2019"/>
                    <a:pt x="7216" y="1963"/>
                    <a:pt x="7046" y="1900"/>
                  </a:cubicBezTo>
                  <a:cubicBezTo>
                    <a:pt x="6611" y="1741"/>
                    <a:pt x="6285" y="1459"/>
                    <a:pt x="6001" y="1104"/>
                  </a:cubicBezTo>
                  <a:cubicBezTo>
                    <a:pt x="5709" y="738"/>
                    <a:pt x="5432" y="309"/>
                    <a:pt x="4993" y="103"/>
                  </a:cubicBezTo>
                  <a:cubicBezTo>
                    <a:pt x="4842" y="32"/>
                    <a:pt x="4682" y="1"/>
                    <a:pt x="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816428" y="467302"/>
              <a:ext cx="618130" cy="554129"/>
            </a:xfrm>
            <a:custGeom>
              <a:avLst/>
              <a:gdLst/>
              <a:ahLst/>
              <a:cxnLst/>
              <a:rect l="l" t="t" r="r" b="b"/>
              <a:pathLst>
                <a:path w="8219" h="7368" extrusionOk="0">
                  <a:moveTo>
                    <a:pt x="4621" y="182"/>
                  </a:moveTo>
                  <a:cubicBezTo>
                    <a:pt x="4778" y="182"/>
                    <a:pt x="4925" y="212"/>
                    <a:pt x="5057" y="274"/>
                  </a:cubicBezTo>
                  <a:cubicBezTo>
                    <a:pt x="5404" y="437"/>
                    <a:pt x="5651" y="758"/>
                    <a:pt x="5890" y="1068"/>
                  </a:cubicBezTo>
                  <a:cubicBezTo>
                    <a:pt x="5937" y="1128"/>
                    <a:pt x="5984" y="1189"/>
                    <a:pt x="6032" y="1250"/>
                  </a:cubicBezTo>
                  <a:cubicBezTo>
                    <a:pt x="6360" y="1662"/>
                    <a:pt x="6705" y="1924"/>
                    <a:pt x="7115" y="2075"/>
                  </a:cubicBezTo>
                  <a:cubicBezTo>
                    <a:pt x="7281" y="2135"/>
                    <a:pt x="7488" y="2197"/>
                    <a:pt x="7695" y="2197"/>
                  </a:cubicBezTo>
                  <a:cubicBezTo>
                    <a:pt x="7802" y="2197"/>
                    <a:pt x="7909" y="2181"/>
                    <a:pt x="8010" y="2139"/>
                  </a:cubicBezTo>
                  <a:lnTo>
                    <a:pt x="8010" y="2139"/>
                  </a:lnTo>
                  <a:cubicBezTo>
                    <a:pt x="7931" y="2528"/>
                    <a:pt x="7721" y="2877"/>
                    <a:pt x="7429" y="3095"/>
                  </a:cubicBezTo>
                  <a:cubicBezTo>
                    <a:pt x="7205" y="3262"/>
                    <a:pt x="6929" y="3348"/>
                    <a:pt x="6662" y="3348"/>
                  </a:cubicBezTo>
                  <a:cubicBezTo>
                    <a:pt x="6499" y="3348"/>
                    <a:pt x="6339" y="3316"/>
                    <a:pt x="6195" y="3249"/>
                  </a:cubicBezTo>
                  <a:cubicBezTo>
                    <a:pt x="6116" y="3213"/>
                    <a:pt x="6041" y="3166"/>
                    <a:pt x="5961" y="3118"/>
                  </a:cubicBezTo>
                  <a:cubicBezTo>
                    <a:pt x="5802" y="3020"/>
                    <a:pt x="5640" y="2920"/>
                    <a:pt x="5446" y="2897"/>
                  </a:cubicBezTo>
                  <a:cubicBezTo>
                    <a:pt x="5415" y="2893"/>
                    <a:pt x="5385" y="2891"/>
                    <a:pt x="5355" y="2891"/>
                  </a:cubicBezTo>
                  <a:cubicBezTo>
                    <a:pt x="5210" y="2891"/>
                    <a:pt x="5071" y="2930"/>
                    <a:pt x="4935" y="2968"/>
                  </a:cubicBezTo>
                  <a:cubicBezTo>
                    <a:pt x="4883" y="2983"/>
                    <a:pt x="4831" y="2998"/>
                    <a:pt x="4779" y="3010"/>
                  </a:cubicBezTo>
                  <a:cubicBezTo>
                    <a:pt x="4670" y="3035"/>
                    <a:pt x="4551" y="3047"/>
                    <a:pt x="4429" y="3047"/>
                  </a:cubicBezTo>
                  <a:cubicBezTo>
                    <a:pt x="4393" y="3047"/>
                    <a:pt x="4358" y="3069"/>
                    <a:pt x="4346" y="3104"/>
                  </a:cubicBezTo>
                  <a:cubicBezTo>
                    <a:pt x="4332" y="3139"/>
                    <a:pt x="4342" y="3178"/>
                    <a:pt x="4369" y="3203"/>
                  </a:cubicBezTo>
                  <a:cubicBezTo>
                    <a:pt x="4593" y="3408"/>
                    <a:pt x="4772" y="3652"/>
                    <a:pt x="4901" y="3929"/>
                  </a:cubicBezTo>
                  <a:cubicBezTo>
                    <a:pt x="5433" y="5077"/>
                    <a:pt x="4932" y="6445"/>
                    <a:pt x="3783" y="6976"/>
                  </a:cubicBezTo>
                  <a:cubicBezTo>
                    <a:pt x="3472" y="7121"/>
                    <a:pt x="3144" y="7189"/>
                    <a:pt x="2822" y="7189"/>
                  </a:cubicBezTo>
                  <a:cubicBezTo>
                    <a:pt x="1955" y="7189"/>
                    <a:pt x="1124" y="6696"/>
                    <a:pt x="736" y="5859"/>
                  </a:cubicBezTo>
                  <a:cubicBezTo>
                    <a:pt x="203" y="4712"/>
                    <a:pt x="705" y="3344"/>
                    <a:pt x="1853" y="2812"/>
                  </a:cubicBezTo>
                  <a:cubicBezTo>
                    <a:pt x="2154" y="2672"/>
                    <a:pt x="2482" y="2601"/>
                    <a:pt x="2812" y="2601"/>
                  </a:cubicBezTo>
                  <a:cubicBezTo>
                    <a:pt x="2883" y="2601"/>
                    <a:pt x="2954" y="2605"/>
                    <a:pt x="3025" y="2611"/>
                  </a:cubicBezTo>
                  <a:cubicBezTo>
                    <a:pt x="3028" y="2612"/>
                    <a:pt x="3031" y="2612"/>
                    <a:pt x="3034" y="2612"/>
                  </a:cubicBezTo>
                  <a:cubicBezTo>
                    <a:pt x="3067" y="2612"/>
                    <a:pt x="3098" y="2593"/>
                    <a:pt x="3113" y="2562"/>
                  </a:cubicBezTo>
                  <a:cubicBezTo>
                    <a:pt x="3130" y="2529"/>
                    <a:pt x="3123" y="2490"/>
                    <a:pt x="3098" y="2462"/>
                  </a:cubicBezTo>
                  <a:cubicBezTo>
                    <a:pt x="3038" y="2396"/>
                    <a:pt x="2992" y="2337"/>
                    <a:pt x="2953" y="2280"/>
                  </a:cubicBezTo>
                  <a:cubicBezTo>
                    <a:pt x="2532" y="1640"/>
                    <a:pt x="3095" y="900"/>
                    <a:pt x="3578" y="560"/>
                  </a:cubicBezTo>
                  <a:cubicBezTo>
                    <a:pt x="3930" y="312"/>
                    <a:pt x="4296" y="182"/>
                    <a:pt x="4621" y="182"/>
                  </a:cubicBezTo>
                  <a:close/>
                  <a:moveTo>
                    <a:pt x="4622" y="1"/>
                  </a:moveTo>
                  <a:cubicBezTo>
                    <a:pt x="4259" y="1"/>
                    <a:pt x="3856" y="141"/>
                    <a:pt x="3473" y="411"/>
                  </a:cubicBezTo>
                  <a:cubicBezTo>
                    <a:pt x="2936" y="791"/>
                    <a:pt x="2311" y="1628"/>
                    <a:pt x="2804" y="2377"/>
                  </a:cubicBezTo>
                  <a:cubicBezTo>
                    <a:pt x="2815" y="2392"/>
                    <a:pt x="2826" y="2407"/>
                    <a:pt x="2836" y="2422"/>
                  </a:cubicBezTo>
                  <a:cubicBezTo>
                    <a:pt x="2829" y="2422"/>
                    <a:pt x="2822" y="2422"/>
                    <a:pt x="2815" y="2422"/>
                  </a:cubicBezTo>
                  <a:cubicBezTo>
                    <a:pt x="2457" y="2422"/>
                    <a:pt x="2102" y="2500"/>
                    <a:pt x="1778" y="2651"/>
                  </a:cubicBezTo>
                  <a:cubicBezTo>
                    <a:pt x="540" y="3223"/>
                    <a:pt x="1" y="4697"/>
                    <a:pt x="575" y="5935"/>
                  </a:cubicBezTo>
                  <a:cubicBezTo>
                    <a:pt x="992" y="6837"/>
                    <a:pt x="1888" y="7368"/>
                    <a:pt x="2823" y="7368"/>
                  </a:cubicBezTo>
                  <a:cubicBezTo>
                    <a:pt x="3170" y="7368"/>
                    <a:pt x="3523" y="7294"/>
                    <a:pt x="3859" y="7139"/>
                  </a:cubicBezTo>
                  <a:cubicBezTo>
                    <a:pt x="5096" y="6565"/>
                    <a:pt x="5638" y="5091"/>
                    <a:pt x="5063" y="3852"/>
                  </a:cubicBezTo>
                  <a:cubicBezTo>
                    <a:pt x="4952" y="3617"/>
                    <a:pt x="4810" y="3403"/>
                    <a:pt x="4634" y="3213"/>
                  </a:cubicBezTo>
                  <a:cubicBezTo>
                    <a:pt x="4698" y="3207"/>
                    <a:pt x="4760" y="3196"/>
                    <a:pt x="4820" y="3182"/>
                  </a:cubicBezTo>
                  <a:cubicBezTo>
                    <a:pt x="4876" y="3171"/>
                    <a:pt x="4930" y="3155"/>
                    <a:pt x="4985" y="3139"/>
                  </a:cubicBezTo>
                  <a:cubicBezTo>
                    <a:pt x="5114" y="3104"/>
                    <a:pt x="5237" y="3069"/>
                    <a:pt x="5358" y="3069"/>
                  </a:cubicBezTo>
                  <a:cubicBezTo>
                    <a:pt x="5381" y="3069"/>
                    <a:pt x="5404" y="3070"/>
                    <a:pt x="5426" y="3073"/>
                  </a:cubicBezTo>
                  <a:cubicBezTo>
                    <a:pt x="5582" y="3092"/>
                    <a:pt x="5720" y="3177"/>
                    <a:pt x="5868" y="3268"/>
                  </a:cubicBezTo>
                  <a:cubicBezTo>
                    <a:pt x="5948" y="3318"/>
                    <a:pt x="6033" y="3369"/>
                    <a:pt x="6122" y="3410"/>
                  </a:cubicBezTo>
                  <a:cubicBezTo>
                    <a:pt x="6291" y="3489"/>
                    <a:pt x="6478" y="3528"/>
                    <a:pt x="6667" y="3528"/>
                  </a:cubicBezTo>
                  <a:cubicBezTo>
                    <a:pt x="6970" y="3528"/>
                    <a:pt x="7279" y="3429"/>
                    <a:pt x="7536" y="3237"/>
                  </a:cubicBezTo>
                  <a:cubicBezTo>
                    <a:pt x="7913" y="2957"/>
                    <a:pt x="8167" y="2485"/>
                    <a:pt x="8215" y="1974"/>
                  </a:cubicBezTo>
                  <a:cubicBezTo>
                    <a:pt x="8219" y="1940"/>
                    <a:pt x="8199" y="1904"/>
                    <a:pt x="8168" y="1888"/>
                  </a:cubicBezTo>
                  <a:cubicBezTo>
                    <a:pt x="8154" y="1880"/>
                    <a:pt x="8140" y="1877"/>
                    <a:pt x="8125" y="1877"/>
                  </a:cubicBezTo>
                  <a:cubicBezTo>
                    <a:pt x="8105" y="1877"/>
                    <a:pt x="8085" y="1884"/>
                    <a:pt x="8069" y="1896"/>
                  </a:cubicBezTo>
                  <a:cubicBezTo>
                    <a:pt x="7960" y="1984"/>
                    <a:pt x="7828" y="2016"/>
                    <a:pt x="7693" y="2016"/>
                  </a:cubicBezTo>
                  <a:cubicBezTo>
                    <a:pt x="7513" y="2016"/>
                    <a:pt x="7326" y="1959"/>
                    <a:pt x="7177" y="1904"/>
                  </a:cubicBezTo>
                  <a:cubicBezTo>
                    <a:pt x="6798" y="1764"/>
                    <a:pt x="6480" y="1520"/>
                    <a:pt x="6171" y="1135"/>
                  </a:cubicBezTo>
                  <a:cubicBezTo>
                    <a:pt x="6125" y="1076"/>
                    <a:pt x="6078" y="1017"/>
                    <a:pt x="6031" y="956"/>
                  </a:cubicBezTo>
                  <a:cubicBezTo>
                    <a:pt x="5780" y="629"/>
                    <a:pt x="5520" y="291"/>
                    <a:pt x="5131" y="109"/>
                  </a:cubicBezTo>
                  <a:cubicBezTo>
                    <a:pt x="4977" y="36"/>
                    <a:pt x="4804" y="1"/>
                    <a:pt x="4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868621" y="793620"/>
              <a:ext cx="409354" cy="420936"/>
            </a:xfrm>
            <a:custGeom>
              <a:avLst/>
              <a:gdLst/>
              <a:ahLst/>
              <a:cxnLst/>
              <a:rect l="l" t="t" r="r" b="b"/>
              <a:pathLst>
                <a:path w="5443" h="5597" extrusionOk="0">
                  <a:moveTo>
                    <a:pt x="3421" y="738"/>
                  </a:moveTo>
                  <a:lnTo>
                    <a:pt x="3384" y="762"/>
                  </a:lnTo>
                  <a:cubicBezTo>
                    <a:pt x="3397" y="754"/>
                    <a:pt x="3409" y="746"/>
                    <a:pt x="3421" y="738"/>
                  </a:cubicBezTo>
                  <a:close/>
                  <a:moveTo>
                    <a:pt x="353" y="0"/>
                  </a:moveTo>
                  <a:lnTo>
                    <a:pt x="353" y="0"/>
                  </a:lnTo>
                  <a:cubicBezTo>
                    <a:pt x="402" y="1208"/>
                    <a:pt x="1" y="1527"/>
                    <a:pt x="2" y="1532"/>
                  </a:cubicBezTo>
                  <a:cubicBezTo>
                    <a:pt x="34" y="1634"/>
                    <a:pt x="43" y="1661"/>
                    <a:pt x="43" y="1661"/>
                  </a:cubicBezTo>
                  <a:cubicBezTo>
                    <a:pt x="43" y="1661"/>
                    <a:pt x="33" y="1625"/>
                    <a:pt x="35" y="1625"/>
                  </a:cubicBezTo>
                  <a:lnTo>
                    <a:pt x="35" y="1625"/>
                  </a:lnTo>
                  <a:cubicBezTo>
                    <a:pt x="37" y="1625"/>
                    <a:pt x="46" y="1647"/>
                    <a:pt x="74" y="1724"/>
                  </a:cubicBezTo>
                  <a:cubicBezTo>
                    <a:pt x="74" y="1724"/>
                    <a:pt x="626" y="3123"/>
                    <a:pt x="639" y="3152"/>
                  </a:cubicBezTo>
                  <a:cubicBezTo>
                    <a:pt x="955" y="3852"/>
                    <a:pt x="1650" y="4285"/>
                    <a:pt x="2395" y="4285"/>
                  </a:cubicBezTo>
                  <a:cubicBezTo>
                    <a:pt x="2429" y="4285"/>
                    <a:pt x="2463" y="4284"/>
                    <a:pt x="2497" y="4282"/>
                  </a:cubicBezTo>
                  <a:lnTo>
                    <a:pt x="2806" y="4888"/>
                  </a:lnTo>
                  <a:cubicBezTo>
                    <a:pt x="3034" y="5338"/>
                    <a:pt x="3489" y="5597"/>
                    <a:pt x="3961" y="5597"/>
                  </a:cubicBezTo>
                  <a:cubicBezTo>
                    <a:pt x="4160" y="5597"/>
                    <a:pt x="4361" y="5551"/>
                    <a:pt x="4550" y="5455"/>
                  </a:cubicBezTo>
                  <a:cubicBezTo>
                    <a:pt x="5188" y="5131"/>
                    <a:pt x="5442" y="4349"/>
                    <a:pt x="5116" y="3711"/>
                  </a:cubicBezTo>
                  <a:lnTo>
                    <a:pt x="4361" y="2227"/>
                  </a:lnTo>
                  <a:cubicBezTo>
                    <a:pt x="4370" y="2152"/>
                    <a:pt x="4374" y="2077"/>
                    <a:pt x="4375" y="2002"/>
                  </a:cubicBezTo>
                  <a:cubicBezTo>
                    <a:pt x="4433" y="1993"/>
                    <a:pt x="4494" y="1978"/>
                    <a:pt x="4551" y="1957"/>
                  </a:cubicBezTo>
                  <a:cubicBezTo>
                    <a:pt x="5050" y="1779"/>
                    <a:pt x="5309" y="1228"/>
                    <a:pt x="5129" y="728"/>
                  </a:cubicBezTo>
                  <a:cubicBezTo>
                    <a:pt x="4988" y="334"/>
                    <a:pt x="4618" y="90"/>
                    <a:pt x="4224" y="90"/>
                  </a:cubicBezTo>
                  <a:cubicBezTo>
                    <a:pt x="4116" y="90"/>
                    <a:pt x="4006" y="108"/>
                    <a:pt x="3899" y="146"/>
                  </a:cubicBezTo>
                  <a:cubicBezTo>
                    <a:pt x="3803" y="385"/>
                    <a:pt x="3638" y="592"/>
                    <a:pt x="3421" y="738"/>
                  </a:cubicBezTo>
                  <a:lnTo>
                    <a:pt x="3421" y="738"/>
                  </a:lnTo>
                  <a:lnTo>
                    <a:pt x="3440" y="725"/>
                  </a:lnTo>
                  <a:cubicBezTo>
                    <a:pt x="3440" y="725"/>
                    <a:pt x="3541" y="1241"/>
                    <a:pt x="3541" y="1243"/>
                  </a:cubicBezTo>
                  <a:cubicBezTo>
                    <a:pt x="3541" y="1243"/>
                    <a:pt x="3539" y="1242"/>
                    <a:pt x="3536" y="1242"/>
                  </a:cubicBezTo>
                  <a:cubicBezTo>
                    <a:pt x="3507" y="1242"/>
                    <a:pt x="3368" y="1272"/>
                    <a:pt x="3352" y="1273"/>
                  </a:cubicBezTo>
                  <a:cubicBezTo>
                    <a:pt x="3339" y="1275"/>
                    <a:pt x="3326" y="1275"/>
                    <a:pt x="3313" y="1275"/>
                  </a:cubicBezTo>
                  <a:cubicBezTo>
                    <a:pt x="3247" y="1275"/>
                    <a:pt x="3182" y="1259"/>
                    <a:pt x="3126" y="1224"/>
                  </a:cubicBezTo>
                  <a:cubicBezTo>
                    <a:pt x="2970" y="1126"/>
                    <a:pt x="2902" y="875"/>
                    <a:pt x="2825" y="715"/>
                  </a:cubicBezTo>
                  <a:cubicBezTo>
                    <a:pt x="2809" y="680"/>
                    <a:pt x="2687" y="371"/>
                    <a:pt x="2642" y="371"/>
                  </a:cubicBezTo>
                  <a:cubicBezTo>
                    <a:pt x="2640" y="371"/>
                    <a:pt x="2638" y="371"/>
                    <a:pt x="2636" y="373"/>
                  </a:cubicBezTo>
                  <a:cubicBezTo>
                    <a:pt x="2382" y="565"/>
                    <a:pt x="1990" y="751"/>
                    <a:pt x="1597" y="751"/>
                  </a:cubicBezTo>
                  <a:cubicBezTo>
                    <a:pt x="1498" y="751"/>
                    <a:pt x="1400" y="739"/>
                    <a:pt x="1303" y="713"/>
                  </a:cubicBezTo>
                  <a:cubicBezTo>
                    <a:pt x="644" y="536"/>
                    <a:pt x="492" y="360"/>
                    <a:pt x="35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861476" y="786776"/>
              <a:ext cx="413867" cy="434323"/>
            </a:xfrm>
            <a:custGeom>
              <a:avLst/>
              <a:gdLst/>
              <a:ahLst/>
              <a:cxnLst/>
              <a:rect l="l" t="t" r="r" b="b"/>
              <a:pathLst>
                <a:path w="5503" h="5775" extrusionOk="0">
                  <a:moveTo>
                    <a:pt x="4319" y="273"/>
                  </a:moveTo>
                  <a:cubicBezTo>
                    <a:pt x="4675" y="273"/>
                    <a:pt x="5011" y="494"/>
                    <a:pt x="5139" y="849"/>
                  </a:cubicBezTo>
                  <a:cubicBezTo>
                    <a:pt x="5300" y="1300"/>
                    <a:pt x="5062" y="1802"/>
                    <a:pt x="4612" y="1963"/>
                  </a:cubicBezTo>
                  <a:cubicBezTo>
                    <a:pt x="4563" y="1981"/>
                    <a:pt x="4509" y="1994"/>
                    <a:pt x="4454" y="2004"/>
                  </a:cubicBezTo>
                  <a:cubicBezTo>
                    <a:pt x="4409" y="2011"/>
                    <a:pt x="4378" y="2047"/>
                    <a:pt x="4378" y="2092"/>
                  </a:cubicBezTo>
                  <a:cubicBezTo>
                    <a:pt x="4378" y="2161"/>
                    <a:pt x="4373" y="2234"/>
                    <a:pt x="4365" y="2307"/>
                  </a:cubicBezTo>
                  <a:cubicBezTo>
                    <a:pt x="4362" y="2323"/>
                    <a:pt x="4366" y="2342"/>
                    <a:pt x="4374" y="2358"/>
                  </a:cubicBezTo>
                  <a:lnTo>
                    <a:pt x="5129" y="3842"/>
                  </a:lnTo>
                  <a:cubicBezTo>
                    <a:pt x="5276" y="4128"/>
                    <a:pt x="5301" y="4456"/>
                    <a:pt x="5202" y="4762"/>
                  </a:cubicBezTo>
                  <a:cubicBezTo>
                    <a:pt x="5102" y="5068"/>
                    <a:pt x="4889" y="5317"/>
                    <a:pt x="4601" y="5465"/>
                  </a:cubicBezTo>
                  <a:cubicBezTo>
                    <a:pt x="4429" y="5552"/>
                    <a:pt x="4241" y="5597"/>
                    <a:pt x="4053" y="5597"/>
                  </a:cubicBezTo>
                  <a:cubicBezTo>
                    <a:pt x="3928" y="5597"/>
                    <a:pt x="3803" y="5577"/>
                    <a:pt x="3680" y="5537"/>
                  </a:cubicBezTo>
                  <a:cubicBezTo>
                    <a:pt x="3374" y="5437"/>
                    <a:pt x="3125" y="5224"/>
                    <a:pt x="2979" y="4937"/>
                  </a:cubicBezTo>
                  <a:lnTo>
                    <a:pt x="2670" y="4330"/>
                  </a:lnTo>
                  <a:cubicBezTo>
                    <a:pt x="2655" y="4300"/>
                    <a:pt x="2624" y="4282"/>
                    <a:pt x="2591" y="4282"/>
                  </a:cubicBezTo>
                  <a:cubicBezTo>
                    <a:pt x="2589" y="4282"/>
                    <a:pt x="2587" y="4282"/>
                    <a:pt x="2586" y="4282"/>
                  </a:cubicBezTo>
                  <a:cubicBezTo>
                    <a:pt x="2554" y="4283"/>
                    <a:pt x="2522" y="4284"/>
                    <a:pt x="2491" y="4284"/>
                  </a:cubicBezTo>
                  <a:cubicBezTo>
                    <a:pt x="1775" y="4284"/>
                    <a:pt x="1109" y="3860"/>
                    <a:pt x="815" y="3204"/>
                  </a:cubicBezTo>
                  <a:cubicBezTo>
                    <a:pt x="799" y="3167"/>
                    <a:pt x="402" y="2165"/>
                    <a:pt x="252" y="1783"/>
                  </a:cubicBezTo>
                  <a:cubicBezTo>
                    <a:pt x="235" y="1736"/>
                    <a:pt x="220" y="1699"/>
                    <a:pt x="205" y="1672"/>
                  </a:cubicBezTo>
                  <a:lnTo>
                    <a:pt x="199" y="1648"/>
                  </a:lnTo>
                  <a:cubicBezTo>
                    <a:pt x="315" y="1508"/>
                    <a:pt x="512" y="1169"/>
                    <a:pt x="538" y="454"/>
                  </a:cubicBezTo>
                  <a:cubicBezTo>
                    <a:pt x="684" y="641"/>
                    <a:pt x="915" y="770"/>
                    <a:pt x="1374" y="893"/>
                  </a:cubicBezTo>
                  <a:cubicBezTo>
                    <a:pt x="1480" y="922"/>
                    <a:pt x="1588" y="935"/>
                    <a:pt x="1695" y="935"/>
                  </a:cubicBezTo>
                  <a:cubicBezTo>
                    <a:pt x="2075" y="935"/>
                    <a:pt x="2450" y="774"/>
                    <a:pt x="2721" y="584"/>
                  </a:cubicBezTo>
                  <a:cubicBezTo>
                    <a:pt x="2741" y="623"/>
                    <a:pt x="2773" y="689"/>
                    <a:pt x="2821" y="803"/>
                  </a:cubicBezTo>
                  <a:cubicBezTo>
                    <a:pt x="2831" y="824"/>
                    <a:pt x="2837" y="839"/>
                    <a:pt x="2840" y="847"/>
                  </a:cubicBezTo>
                  <a:cubicBezTo>
                    <a:pt x="2857" y="881"/>
                    <a:pt x="2875" y="921"/>
                    <a:pt x="2892" y="964"/>
                  </a:cubicBezTo>
                  <a:cubicBezTo>
                    <a:pt x="2956" y="1123"/>
                    <a:pt x="3031" y="1301"/>
                    <a:pt x="3174" y="1391"/>
                  </a:cubicBezTo>
                  <a:cubicBezTo>
                    <a:pt x="3245" y="1435"/>
                    <a:pt x="3327" y="1456"/>
                    <a:pt x="3415" y="1456"/>
                  </a:cubicBezTo>
                  <a:cubicBezTo>
                    <a:pt x="3428" y="1456"/>
                    <a:pt x="3441" y="1456"/>
                    <a:pt x="3454" y="1455"/>
                  </a:cubicBezTo>
                  <a:cubicBezTo>
                    <a:pt x="3460" y="1455"/>
                    <a:pt x="3488" y="1450"/>
                    <a:pt x="3521" y="1443"/>
                  </a:cubicBezTo>
                  <a:cubicBezTo>
                    <a:pt x="3557" y="1435"/>
                    <a:pt x="3603" y="1426"/>
                    <a:pt x="3625" y="1424"/>
                  </a:cubicBezTo>
                  <a:cubicBezTo>
                    <a:pt x="3628" y="1424"/>
                    <a:pt x="3631" y="1424"/>
                    <a:pt x="3634" y="1424"/>
                  </a:cubicBezTo>
                  <a:cubicBezTo>
                    <a:pt x="3641" y="1424"/>
                    <a:pt x="3648" y="1423"/>
                    <a:pt x="3655" y="1423"/>
                  </a:cubicBezTo>
                  <a:cubicBezTo>
                    <a:pt x="3702" y="1414"/>
                    <a:pt x="3733" y="1367"/>
                    <a:pt x="3724" y="1319"/>
                  </a:cubicBezTo>
                  <a:lnTo>
                    <a:pt x="3724" y="1317"/>
                  </a:lnTo>
                  <a:lnTo>
                    <a:pt x="3634" y="857"/>
                  </a:lnTo>
                  <a:cubicBezTo>
                    <a:pt x="3820" y="715"/>
                    <a:pt x="3964" y="530"/>
                    <a:pt x="4060" y="312"/>
                  </a:cubicBezTo>
                  <a:cubicBezTo>
                    <a:pt x="4146" y="285"/>
                    <a:pt x="4233" y="273"/>
                    <a:pt x="4319" y="273"/>
                  </a:cubicBezTo>
                  <a:close/>
                  <a:moveTo>
                    <a:pt x="444" y="1"/>
                  </a:moveTo>
                  <a:cubicBezTo>
                    <a:pt x="438" y="1"/>
                    <a:pt x="432" y="2"/>
                    <a:pt x="426" y="3"/>
                  </a:cubicBezTo>
                  <a:cubicBezTo>
                    <a:pt x="382" y="12"/>
                    <a:pt x="353" y="50"/>
                    <a:pt x="354" y="93"/>
                  </a:cubicBezTo>
                  <a:cubicBezTo>
                    <a:pt x="396" y="1099"/>
                    <a:pt x="121" y="1466"/>
                    <a:pt x="35" y="1554"/>
                  </a:cubicBezTo>
                  <a:cubicBezTo>
                    <a:pt x="13" y="1577"/>
                    <a:pt x="0" y="1618"/>
                    <a:pt x="9" y="1649"/>
                  </a:cubicBezTo>
                  <a:lnTo>
                    <a:pt x="33" y="1724"/>
                  </a:lnTo>
                  <a:cubicBezTo>
                    <a:pt x="38" y="1737"/>
                    <a:pt x="42" y="1752"/>
                    <a:pt x="47" y="1765"/>
                  </a:cubicBezTo>
                  <a:cubicBezTo>
                    <a:pt x="47" y="1767"/>
                    <a:pt x="48" y="1770"/>
                    <a:pt x="48" y="1772"/>
                  </a:cubicBezTo>
                  <a:lnTo>
                    <a:pt x="49" y="1772"/>
                  </a:lnTo>
                  <a:cubicBezTo>
                    <a:pt x="55" y="1787"/>
                    <a:pt x="63" y="1799"/>
                    <a:pt x="70" y="1812"/>
                  </a:cubicBezTo>
                  <a:cubicBezTo>
                    <a:pt x="74" y="1822"/>
                    <a:pt x="77" y="1834"/>
                    <a:pt x="82" y="1848"/>
                  </a:cubicBezTo>
                  <a:cubicBezTo>
                    <a:pt x="175" y="2082"/>
                    <a:pt x="637" y="3249"/>
                    <a:pt x="650" y="3278"/>
                  </a:cubicBezTo>
                  <a:cubicBezTo>
                    <a:pt x="973" y="3997"/>
                    <a:pt x="1702" y="4463"/>
                    <a:pt x="2487" y="4463"/>
                  </a:cubicBezTo>
                  <a:cubicBezTo>
                    <a:pt x="2503" y="4463"/>
                    <a:pt x="2520" y="4463"/>
                    <a:pt x="2536" y="4462"/>
                  </a:cubicBezTo>
                  <a:lnTo>
                    <a:pt x="2819" y="5016"/>
                  </a:lnTo>
                  <a:cubicBezTo>
                    <a:pt x="2987" y="5346"/>
                    <a:pt x="3275" y="5591"/>
                    <a:pt x="3625" y="5706"/>
                  </a:cubicBezTo>
                  <a:cubicBezTo>
                    <a:pt x="3767" y="5752"/>
                    <a:pt x="3913" y="5774"/>
                    <a:pt x="4058" y="5774"/>
                  </a:cubicBezTo>
                  <a:cubicBezTo>
                    <a:pt x="4256" y="5774"/>
                    <a:pt x="4453" y="5732"/>
                    <a:pt x="4636" y="5646"/>
                  </a:cubicBezTo>
                  <a:cubicBezTo>
                    <a:pt x="4652" y="5638"/>
                    <a:pt x="4667" y="5632"/>
                    <a:pt x="4683" y="5625"/>
                  </a:cubicBezTo>
                  <a:cubicBezTo>
                    <a:pt x="5013" y="5456"/>
                    <a:pt x="5258" y="5170"/>
                    <a:pt x="5372" y="4818"/>
                  </a:cubicBezTo>
                  <a:cubicBezTo>
                    <a:pt x="5486" y="4466"/>
                    <a:pt x="5456" y="4091"/>
                    <a:pt x="5289" y="3761"/>
                  </a:cubicBezTo>
                  <a:lnTo>
                    <a:pt x="4546" y="2302"/>
                  </a:lnTo>
                  <a:cubicBezTo>
                    <a:pt x="4551" y="2256"/>
                    <a:pt x="4554" y="2212"/>
                    <a:pt x="4556" y="2167"/>
                  </a:cubicBezTo>
                  <a:cubicBezTo>
                    <a:pt x="4596" y="2156"/>
                    <a:pt x="4636" y="2146"/>
                    <a:pt x="4674" y="2131"/>
                  </a:cubicBezTo>
                  <a:cubicBezTo>
                    <a:pt x="5217" y="1935"/>
                    <a:pt x="5503" y="1332"/>
                    <a:pt x="5307" y="787"/>
                  </a:cubicBezTo>
                  <a:cubicBezTo>
                    <a:pt x="5153" y="360"/>
                    <a:pt x="4748" y="92"/>
                    <a:pt x="4317" y="92"/>
                  </a:cubicBezTo>
                  <a:cubicBezTo>
                    <a:pt x="4199" y="92"/>
                    <a:pt x="4080" y="112"/>
                    <a:pt x="3963" y="154"/>
                  </a:cubicBezTo>
                  <a:cubicBezTo>
                    <a:pt x="3937" y="164"/>
                    <a:pt x="3919" y="181"/>
                    <a:pt x="3910" y="205"/>
                  </a:cubicBezTo>
                  <a:cubicBezTo>
                    <a:pt x="3822" y="423"/>
                    <a:pt x="3676" y="607"/>
                    <a:pt x="3488" y="740"/>
                  </a:cubicBezTo>
                  <a:cubicBezTo>
                    <a:pt x="3487" y="740"/>
                    <a:pt x="3484" y="741"/>
                    <a:pt x="3483" y="742"/>
                  </a:cubicBezTo>
                  <a:lnTo>
                    <a:pt x="3427" y="778"/>
                  </a:lnTo>
                  <a:cubicBezTo>
                    <a:pt x="3386" y="806"/>
                    <a:pt x="3375" y="860"/>
                    <a:pt x="3401" y="902"/>
                  </a:cubicBezTo>
                  <a:cubicBezTo>
                    <a:pt x="3416" y="925"/>
                    <a:pt x="3441" y="938"/>
                    <a:pt x="3465" y="942"/>
                  </a:cubicBezTo>
                  <a:cubicBezTo>
                    <a:pt x="3483" y="1035"/>
                    <a:pt x="3509" y="1167"/>
                    <a:pt x="3527" y="1258"/>
                  </a:cubicBezTo>
                  <a:cubicBezTo>
                    <a:pt x="3514" y="1260"/>
                    <a:pt x="3500" y="1264"/>
                    <a:pt x="3483" y="1266"/>
                  </a:cubicBezTo>
                  <a:cubicBezTo>
                    <a:pt x="3461" y="1270"/>
                    <a:pt x="3442" y="1274"/>
                    <a:pt x="3437" y="1275"/>
                  </a:cubicBezTo>
                  <a:cubicBezTo>
                    <a:pt x="3427" y="1276"/>
                    <a:pt x="3418" y="1276"/>
                    <a:pt x="3408" y="1276"/>
                  </a:cubicBezTo>
                  <a:cubicBezTo>
                    <a:pt x="3354" y="1276"/>
                    <a:pt x="3306" y="1264"/>
                    <a:pt x="3265" y="1238"/>
                  </a:cubicBezTo>
                  <a:cubicBezTo>
                    <a:pt x="3169" y="1178"/>
                    <a:pt x="3107" y="1027"/>
                    <a:pt x="3053" y="894"/>
                  </a:cubicBezTo>
                  <a:cubicBezTo>
                    <a:pt x="3033" y="849"/>
                    <a:pt x="3015" y="806"/>
                    <a:pt x="2997" y="767"/>
                  </a:cubicBezTo>
                  <a:cubicBezTo>
                    <a:pt x="2994" y="761"/>
                    <a:pt x="2989" y="749"/>
                    <a:pt x="2981" y="731"/>
                  </a:cubicBezTo>
                  <a:cubicBezTo>
                    <a:pt x="2862" y="448"/>
                    <a:pt x="2819" y="391"/>
                    <a:pt x="2758" y="375"/>
                  </a:cubicBezTo>
                  <a:cubicBezTo>
                    <a:pt x="2751" y="374"/>
                    <a:pt x="2743" y="373"/>
                    <a:pt x="2736" y="373"/>
                  </a:cubicBezTo>
                  <a:cubicBezTo>
                    <a:pt x="2713" y="373"/>
                    <a:pt x="2689" y="380"/>
                    <a:pt x="2673" y="392"/>
                  </a:cubicBezTo>
                  <a:cubicBezTo>
                    <a:pt x="2433" y="573"/>
                    <a:pt x="2058" y="752"/>
                    <a:pt x="1686" y="752"/>
                  </a:cubicBezTo>
                  <a:cubicBezTo>
                    <a:pt x="1596" y="752"/>
                    <a:pt x="1506" y="741"/>
                    <a:pt x="1418" y="718"/>
                  </a:cubicBezTo>
                  <a:cubicBezTo>
                    <a:pt x="775" y="545"/>
                    <a:pt x="652" y="384"/>
                    <a:pt x="527" y="59"/>
                  </a:cubicBezTo>
                  <a:cubicBezTo>
                    <a:pt x="513" y="23"/>
                    <a:pt x="480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059944" y="1062105"/>
              <a:ext cx="101154" cy="108073"/>
            </a:xfrm>
            <a:custGeom>
              <a:avLst/>
              <a:gdLst/>
              <a:ahLst/>
              <a:cxnLst/>
              <a:rect l="l" t="t" r="r" b="b"/>
              <a:pathLst>
                <a:path w="1345" h="1437" extrusionOk="0">
                  <a:moveTo>
                    <a:pt x="1344" y="0"/>
                  </a:moveTo>
                  <a:lnTo>
                    <a:pt x="1344" y="0"/>
                  </a:lnTo>
                  <a:cubicBezTo>
                    <a:pt x="1120" y="280"/>
                    <a:pt x="815" y="501"/>
                    <a:pt x="447" y="621"/>
                  </a:cubicBezTo>
                  <a:cubicBezTo>
                    <a:pt x="299" y="668"/>
                    <a:pt x="150" y="695"/>
                    <a:pt x="1" y="707"/>
                  </a:cubicBezTo>
                  <a:cubicBezTo>
                    <a:pt x="143" y="965"/>
                    <a:pt x="374" y="1397"/>
                    <a:pt x="362" y="1436"/>
                  </a:cubicBezTo>
                  <a:cubicBezTo>
                    <a:pt x="362" y="1436"/>
                    <a:pt x="1228" y="1085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053100" y="1055337"/>
              <a:ext cx="114992" cy="121535"/>
            </a:xfrm>
            <a:custGeom>
              <a:avLst/>
              <a:gdLst/>
              <a:ahLst/>
              <a:cxnLst/>
              <a:rect l="l" t="t" r="r" b="b"/>
              <a:pathLst>
                <a:path w="1529" h="1616" extrusionOk="0">
                  <a:moveTo>
                    <a:pt x="1294" y="373"/>
                  </a:moveTo>
                  <a:lnTo>
                    <a:pt x="1294" y="373"/>
                  </a:lnTo>
                  <a:cubicBezTo>
                    <a:pt x="1128" y="999"/>
                    <a:pt x="692" y="1299"/>
                    <a:pt x="506" y="1402"/>
                  </a:cubicBezTo>
                  <a:cubicBezTo>
                    <a:pt x="465" y="1308"/>
                    <a:pt x="386" y="1152"/>
                    <a:pt x="235" y="873"/>
                  </a:cubicBezTo>
                  <a:cubicBezTo>
                    <a:pt x="350" y="856"/>
                    <a:pt x="462" y="830"/>
                    <a:pt x="566" y="797"/>
                  </a:cubicBezTo>
                  <a:cubicBezTo>
                    <a:pt x="839" y="708"/>
                    <a:pt x="1086" y="563"/>
                    <a:pt x="1294" y="373"/>
                  </a:cubicBezTo>
                  <a:close/>
                  <a:moveTo>
                    <a:pt x="1436" y="1"/>
                  </a:moveTo>
                  <a:cubicBezTo>
                    <a:pt x="1410" y="1"/>
                    <a:pt x="1384" y="13"/>
                    <a:pt x="1367" y="34"/>
                  </a:cubicBezTo>
                  <a:cubicBezTo>
                    <a:pt x="1144" y="312"/>
                    <a:pt x="848" y="516"/>
                    <a:pt x="511" y="626"/>
                  </a:cubicBezTo>
                  <a:cubicBezTo>
                    <a:pt x="377" y="669"/>
                    <a:pt x="235" y="697"/>
                    <a:pt x="85" y="709"/>
                  </a:cubicBezTo>
                  <a:cubicBezTo>
                    <a:pt x="55" y="712"/>
                    <a:pt x="28" y="729"/>
                    <a:pt x="14" y="755"/>
                  </a:cubicBezTo>
                  <a:cubicBezTo>
                    <a:pt x="0" y="783"/>
                    <a:pt x="0" y="814"/>
                    <a:pt x="14" y="841"/>
                  </a:cubicBezTo>
                  <a:cubicBezTo>
                    <a:pt x="307" y="1376"/>
                    <a:pt x="356" y="1500"/>
                    <a:pt x="365" y="1527"/>
                  </a:cubicBezTo>
                  <a:cubicBezTo>
                    <a:pt x="365" y="1552"/>
                    <a:pt x="375" y="1575"/>
                    <a:pt x="393" y="1593"/>
                  </a:cubicBezTo>
                  <a:cubicBezTo>
                    <a:pt x="410" y="1608"/>
                    <a:pt x="431" y="1616"/>
                    <a:pt x="454" y="1616"/>
                  </a:cubicBezTo>
                  <a:cubicBezTo>
                    <a:pt x="465" y="1616"/>
                    <a:pt x="477" y="1614"/>
                    <a:pt x="488" y="1609"/>
                  </a:cubicBezTo>
                  <a:cubicBezTo>
                    <a:pt x="491" y="1608"/>
                    <a:pt x="500" y="1604"/>
                    <a:pt x="515" y="1598"/>
                  </a:cubicBezTo>
                  <a:cubicBezTo>
                    <a:pt x="671" y="1525"/>
                    <a:pt x="1415" y="1128"/>
                    <a:pt x="1526" y="100"/>
                  </a:cubicBezTo>
                  <a:cubicBezTo>
                    <a:pt x="1529" y="62"/>
                    <a:pt x="1507" y="24"/>
                    <a:pt x="1471" y="8"/>
                  </a:cubicBezTo>
                  <a:cubicBezTo>
                    <a:pt x="1460" y="3"/>
                    <a:pt x="1448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995418" y="938392"/>
              <a:ext cx="27075" cy="23766"/>
            </a:xfrm>
            <a:custGeom>
              <a:avLst/>
              <a:gdLst/>
              <a:ahLst/>
              <a:cxnLst/>
              <a:rect l="l" t="t" r="r" b="b"/>
              <a:pathLst>
                <a:path w="360" h="316" extrusionOk="0">
                  <a:moveTo>
                    <a:pt x="180" y="0"/>
                  </a:moveTo>
                  <a:cubicBezTo>
                    <a:pt x="150" y="0"/>
                    <a:pt x="121" y="8"/>
                    <a:pt x="95" y="25"/>
                  </a:cubicBezTo>
                  <a:cubicBezTo>
                    <a:pt x="22" y="71"/>
                    <a:pt x="0" y="169"/>
                    <a:pt x="47" y="243"/>
                  </a:cubicBezTo>
                  <a:cubicBezTo>
                    <a:pt x="77" y="290"/>
                    <a:pt x="128" y="316"/>
                    <a:pt x="180" y="316"/>
                  </a:cubicBezTo>
                  <a:cubicBezTo>
                    <a:pt x="209" y="316"/>
                    <a:pt x="239" y="308"/>
                    <a:pt x="265" y="291"/>
                  </a:cubicBezTo>
                  <a:cubicBezTo>
                    <a:pt x="339" y="244"/>
                    <a:pt x="359" y="145"/>
                    <a:pt x="313" y="73"/>
                  </a:cubicBezTo>
                  <a:cubicBezTo>
                    <a:pt x="283" y="26"/>
                    <a:pt x="232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908705" y="971482"/>
              <a:ext cx="23991" cy="21133"/>
            </a:xfrm>
            <a:custGeom>
              <a:avLst/>
              <a:gdLst/>
              <a:ahLst/>
              <a:cxnLst/>
              <a:rect l="l" t="t" r="r" b="b"/>
              <a:pathLst>
                <a:path w="319" h="281" extrusionOk="0">
                  <a:moveTo>
                    <a:pt x="159" y="0"/>
                  </a:moveTo>
                  <a:cubicBezTo>
                    <a:pt x="133" y="0"/>
                    <a:pt x="107" y="7"/>
                    <a:pt x="84" y="22"/>
                  </a:cubicBezTo>
                  <a:cubicBezTo>
                    <a:pt x="19" y="62"/>
                    <a:pt x="0" y="150"/>
                    <a:pt x="41" y="215"/>
                  </a:cubicBezTo>
                  <a:cubicBezTo>
                    <a:pt x="68" y="257"/>
                    <a:pt x="114" y="280"/>
                    <a:pt x="160" y="280"/>
                  </a:cubicBezTo>
                  <a:cubicBezTo>
                    <a:pt x="186" y="280"/>
                    <a:pt x="212" y="273"/>
                    <a:pt x="235" y="259"/>
                  </a:cubicBezTo>
                  <a:cubicBezTo>
                    <a:pt x="299" y="216"/>
                    <a:pt x="319" y="130"/>
                    <a:pt x="277" y="65"/>
                  </a:cubicBezTo>
                  <a:cubicBezTo>
                    <a:pt x="251" y="23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978571" y="874467"/>
              <a:ext cx="61445" cy="24894"/>
            </a:xfrm>
            <a:custGeom>
              <a:avLst/>
              <a:gdLst/>
              <a:ahLst/>
              <a:cxnLst/>
              <a:rect l="l" t="t" r="r" b="b"/>
              <a:pathLst>
                <a:path w="817" h="331" extrusionOk="0">
                  <a:moveTo>
                    <a:pt x="436" y="1"/>
                  </a:moveTo>
                  <a:cubicBezTo>
                    <a:pt x="417" y="1"/>
                    <a:pt x="397" y="1"/>
                    <a:pt x="377" y="3"/>
                  </a:cubicBezTo>
                  <a:cubicBezTo>
                    <a:pt x="203" y="20"/>
                    <a:pt x="81" y="107"/>
                    <a:pt x="42" y="180"/>
                  </a:cubicBezTo>
                  <a:cubicBezTo>
                    <a:pt x="0" y="252"/>
                    <a:pt x="27" y="306"/>
                    <a:pt x="75" y="322"/>
                  </a:cubicBezTo>
                  <a:cubicBezTo>
                    <a:pt x="93" y="328"/>
                    <a:pt x="113" y="330"/>
                    <a:pt x="134" y="330"/>
                  </a:cubicBezTo>
                  <a:cubicBezTo>
                    <a:pt x="169" y="330"/>
                    <a:pt x="208" y="323"/>
                    <a:pt x="246" y="319"/>
                  </a:cubicBezTo>
                  <a:cubicBezTo>
                    <a:pt x="305" y="309"/>
                    <a:pt x="366" y="300"/>
                    <a:pt x="420" y="296"/>
                  </a:cubicBezTo>
                  <a:cubicBezTo>
                    <a:pt x="473" y="291"/>
                    <a:pt x="535" y="287"/>
                    <a:pt x="595" y="286"/>
                  </a:cubicBezTo>
                  <a:cubicBezTo>
                    <a:pt x="656" y="283"/>
                    <a:pt x="718" y="283"/>
                    <a:pt x="763" y="258"/>
                  </a:cubicBezTo>
                  <a:cubicBezTo>
                    <a:pt x="805" y="233"/>
                    <a:pt x="817" y="175"/>
                    <a:pt x="754" y="111"/>
                  </a:cubicBezTo>
                  <a:cubicBezTo>
                    <a:pt x="700" y="54"/>
                    <a:pt x="583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876442" y="918312"/>
              <a:ext cx="42868" cy="39935"/>
            </a:xfrm>
            <a:custGeom>
              <a:avLst/>
              <a:gdLst/>
              <a:ahLst/>
              <a:cxnLst/>
              <a:rect l="l" t="t" r="r" b="b"/>
              <a:pathLst>
                <a:path w="570" h="531" extrusionOk="0">
                  <a:moveTo>
                    <a:pt x="429" y="1"/>
                  </a:moveTo>
                  <a:cubicBezTo>
                    <a:pt x="354" y="1"/>
                    <a:pt x="250" y="37"/>
                    <a:pt x="156" y="123"/>
                  </a:cubicBezTo>
                  <a:cubicBezTo>
                    <a:pt x="42" y="230"/>
                    <a:pt x="1" y="359"/>
                    <a:pt x="9" y="434"/>
                  </a:cubicBezTo>
                  <a:cubicBezTo>
                    <a:pt x="15" y="501"/>
                    <a:pt x="47" y="530"/>
                    <a:pt x="82" y="530"/>
                  </a:cubicBezTo>
                  <a:cubicBezTo>
                    <a:pt x="89" y="530"/>
                    <a:pt x="96" y="529"/>
                    <a:pt x="103" y="527"/>
                  </a:cubicBezTo>
                  <a:cubicBezTo>
                    <a:pt x="147" y="512"/>
                    <a:pt x="183" y="471"/>
                    <a:pt x="221" y="433"/>
                  </a:cubicBezTo>
                  <a:cubicBezTo>
                    <a:pt x="259" y="395"/>
                    <a:pt x="296" y="356"/>
                    <a:pt x="332" y="324"/>
                  </a:cubicBezTo>
                  <a:cubicBezTo>
                    <a:pt x="365" y="292"/>
                    <a:pt x="406" y="257"/>
                    <a:pt x="448" y="224"/>
                  </a:cubicBezTo>
                  <a:cubicBezTo>
                    <a:pt x="488" y="188"/>
                    <a:pt x="532" y="154"/>
                    <a:pt x="551" y="112"/>
                  </a:cubicBezTo>
                  <a:cubicBezTo>
                    <a:pt x="569" y="70"/>
                    <a:pt x="548" y="19"/>
                    <a:pt x="472" y="6"/>
                  </a:cubicBezTo>
                  <a:cubicBezTo>
                    <a:pt x="459" y="3"/>
                    <a:pt x="44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7025199" y="977574"/>
              <a:ext cx="66183" cy="54601"/>
            </a:xfrm>
            <a:custGeom>
              <a:avLst/>
              <a:gdLst/>
              <a:ahLst/>
              <a:cxnLst/>
              <a:rect l="l" t="t" r="r" b="b"/>
              <a:pathLst>
                <a:path w="880" h="726" extrusionOk="0">
                  <a:moveTo>
                    <a:pt x="542" y="1"/>
                  </a:moveTo>
                  <a:cubicBezTo>
                    <a:pt x="493" y="1"/>
                    <a:pt x="448" y="31"/>
                    <a:pt x="426" y="77"/>
                  </a:cubicBezTo>
                  <a:cubicBezTo>
                    <a:pt x="382" y="175"/>
                    <a:pt x="273" y="359"/>
                    <a:pt x="56" y="475"/>
                  </a:cubicBezTo>
                  <a:cubicBezTo>
                    <a:pt x="3" y="505"/>
                    <a:pt x="1" y="580"/>
                    <a:pt x="45" y="622"/>
                  </a:cubicBezTo>
                  <a:cubicBezTo>
                    <a:pt x="98" y="670"/>
                    <a:pt x="184" y="725"/>
                    <a:pt x="289" y="725"/>
                  </a:cubicBezTo>
                  <a:cubicBezTo>
                    <a:pt x="379" y="725"/>
                    <a:pt x="483" y="685"/>
                    <a:pt x="591" y="565"/>
                  </a:cubicBezTo>
                  <a:cubicBezTo>
                    <a:pt x="880" y="248"/>
                    <a:pt x="716" y="32"/>
                    <a:pt x="565" y="3"/>
                  </a:cubicBezTo>
                  <a:cubicBezTo>
                    <a:pt x="558" y="2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7018957" y="970805"/>
              <a:ext cx="71673" cy="68063"/>
            </a:xfrm>
            <a:custGeom>
              <a:avLst/>
              <a:gdLst/>
              <a:ahLst/>
              <a:cxnLst/>
              <a:rect l="l" t="t" r="r" b="b"/>
              <a:pathLst>
                <a:path w="953" h="905" extrusionOk="0">
                  <a:moveTo>
                    <a:pt x="625" y="181"/>
                  </a:moveTo>
                  <a:cubicBezTo>
                    <a:pt x="627" y="181"/>
                    <a:pt x="630" y="181"/>
                    <a:pt x="632" y="181"/>
                  </a:cubicBezTo>
                  <a:cubicBezTo>
                    <a:pt x="669" y="190"/>
                    <a:pt x="717" y="221"/>
                    <a:pt x="735" y="276"/>
                  </a:cubicBezTo>
                  <a:cubicBezTo>
                    <a:pt x="763" y="361"/>
                    <a:pt x="720" y="475"/>
                    <a:pt x="610" y="596"/>
                  </a:cubicBezTo>
                  <a:cubicBezTo>
                    <a:pt x="522" y="692"/>
                    <a:pt x="442" y="726"/>
                    <a:pt x="370" y="726"/>
                  </a:cubicBezTo>
                  <a:cubicBezTo>
                    <a:pt x="297" y="726"/>
                    <a:pt x="233" y="690"/>
                    <a:pt x="181" y="646"/>
                  </a:cubicBezTo>
                  <a:cubicBezTo>
                    <a:pt x="421" y="517"/>
                    <a:pt x="540" y="315"/>
                    <a:pt x="591" y="206"/>
                  </a:cubicBezTo>
                  <a:cubicBezTo>
                    <a:pt x="595" y="196"/>
                    <a:pt x="603" y="188"/>
                    <a:pt x="612" y="185"/>
                  </a:cubicBezTo>
                  <a:cubicBezTo>
                    <a:pt x="616" y="182"/>
                    <a:pt x="621" y="181"/>
                    <a:pt x="625" y="181"/>
                  </a:cubicBezTo>
                  <a:close/>
                  <a:moveTo>
                    <a:pt x="626" y="1"/>
                  </a:moveTo>
                  <a:cubicBezTo>
                    <a:pt x="543" y="1"/>
                    <a:pt x="466" y="50"/>
                    <a:pt x="429" y="130"/>
                  </a:cubicBezTo>
                  <a:cubicBezTo>
                    <a:pt x="389" y="219"/>
                    <a:pt x="290" y="383"/>
                    <a:pt x="97" y="488"/>
                  </a:cubicBezTo>
                  <a:cubicBezTo>
                    <a:pt x="47" y="515"/>
                    <a:pt x="15" y="561"/>
                    <a:pt x="9" y="618"/>
                  </a:cubicBezTo>
                  <a:cubicBezTo>
                    <a:pt x="1" y="679"/>
                    <a:pt x="24" y="740"/>
                    <a:pt x="68" y="779"/>
                  </a:cubicBezTo>
                  <a:cubicBezTo>
                    <a:pt x="150" y="853"/>
                    <a:pt x="256" y="905"/>
                    <a:pt x="372" y="905"/>
                  </a:cubicBezTo>
                  <a:cubicBezTo>
                    <a:pt x="428" y="905"/>
                    <a:pt x="486" y="893"/>
                    <a:pt x="546" y="865"/>
                  </a:cubicBezTo>
                  <a:cubicBezTo>
                    <a:pt x="611" y="835"/>
                    <a:pt x="677" y="787"/>
                    <a:pt x="743" y="715"/>
                  </a:cubicBezTo>
                  <a:cubicBezTo>
                    <a:pt x="952" y="483"/>
                    <a:pt x="935" y="305"/>
                    <a:pt x="907" y="219"/>
                  </a:cubicBezTo>
                  <a:cubicBezTo>
                    <a:pt x="870" y="110"/>
                    <a:pt x="776" y="26"/>
                    <a:pt x="667" y="5"/>
                  </a:cubicBezTo>
                  <a:cubicBezTo>
                    <a:pt x="653" y="2"/>
                    <a:pt x="639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939089" y="938768"/>
              <a:ext cx="58737" cy="89873"/>
            </a:xfrm>
            <a:custGeom>
              <a:avLst/>
              <a:gdLst/>
              <a:ahLst/>
              <a:cxnLst/>
              <a:rect l="l" t="t" r="r" b="b"/>
              <a:pathLst>
                <a:path w="781" h="1195" extrusionOk="0">
                  <a:moveTo>
                    <a:pt x="208" y="0"/>
                  </a:moveTo>
                  <a:cubicBezTo>
                    <a:pt x="197" y="0"/>
                    <a:pt x="187" y="2"/>
                    <a:pt x="176" y="6"/>
                  </a:cubicBezTo>
                  <a:cubicBezTo>
                    <a:pt x="132" y="24"/>
                    <a:pt x="107" y="74"/>
                    <a:pt x="124" y="121"/>
                  </a:cubicBezTo>
                  <a:lnTo>
                    <a:pt x="289" y="566"/>
                  </a:lnTo>
                  <a:cubicBezTo>
                    <a:pt x="289" y="567"/>
                    <a:pt x="278" y="592"/>
                    <a:pt x="278" y="593"/>
                  </a:cubicBezTo>
                  <a:lnTo>
                    <a:pt x="144" y="648"/>
                  </a:lnTo>
                  <a:cubicBezTo>
                    <a:pt x="90" y="671"/>
                    <a:pt x="46" y="714"/>
                    <a:pt x="23" y="769"/>
                  </a:cubicBezTo>
                  <a:cubicBezTo>
                    <a:pt x="0" y="824"/>
                    <a:pt x="0" y="884"/>
                    <a:pt x="23" y="939"/>
                  </a:cubicBezTo>
                  <a:cubicBezTo>
                    <a:pt x="89" y="1098"/>
                    <a:pt x="244" y="1194"/>
                    <a:pt x="408" y="1194"/>
                  </a:cubicBezTo>
                  <a:cubicBezTo>
                    <a:pt x="461" y="1194"/>
                    <a:pt x="515" y="1184"/>
                    <a:pt x="567" y="1163"/>
                  </a:cubicBezTo>
                  <a:lnTo>
                    <a:pt x="712" y="1109"/>
                  </a:lnTo>
                  <a:cubicBezTo>
                    <a:pt x="714" y="1107"/>
                    <a:pt x="715" y="1107"/>
                    <a:pt x="718" y="1106"/>
                  </a:cubicBezTo>
                  <a:cubicBezTo>
                    <a:pt x="760" y="1086"/>
                    <a:pt x="780" y="1037"/>
                    <a:pt x="765" y="991"/>
                  </a:cubicBezTo>
                  <a:cubicBezTo>
                    <a:pt x="750" y="955"/>
                    <a:pt x="716" y="933"/>
                    <a:pt x="680" y="933"/>
                  </a:cubicBezTo>
                  <a:cubicBezTo>
                    <a:pt x="669" y="933"/>
                    <a:pt x="659" y="935"/>
                    <a:pt x="649" y="939"/>
                  </a:cubicBezTo>
                  <a:lnTo>
                    <a:pt x="501" y="995"/>
                  </a:lnTo>
                  <a:cubicBezTo>
                    <a:pt x="471" y="1007"/>
                    <a:pt x="439" y="1013"/>
                    <a:pt x="408" y="1013"/>
                  </a:cubicBezTo>
                  <a:cubicBezTo>
                    <a:pt x="314" y="1013"/>
                    <a:pt x="226" y="959"/>
                    <a:pt x="189" y="868"/>
                  </a:cubicBezTo>
                  <a:cubicBezTo>
                    <a:pt x="184" y="856"/>
                    <a:pt x="186" y="844"/>
                    <a:pt x="189" y="837"/>
                  </a:cubicBezTo>
                  <a:cubicBezTo>
                    <a:pt x="193" y="825"/>
                    <a:pt x="203" y="818"/>
                    <a:pt x="214" y="813"/>
                  </a:cubicBezTo>
                  <a:lnTo>
                    <a:pt x="347" y="758"/>
                  </a:lnTo>
                  <a:cubicBezTo>
                    <a:pt x="399" y="738"/>
                    <a:pt x="435" y="700"/>
                    <a:pt x="456" y="650"/>
                  </a:cubicBezTo>
                  <a:cubicBezTo>
                    <a:pt x="475" y="602"/>
                    <a:pt x="475" y="549"/>
                    <a:pt x="458" y="504"/>
                  </a:cubicBezTo>
                  <a:lnTo>
                    <a:pt x="293" y="58"/>
                  </a:lnTo>
                  <a:cubicBezTo>
                    <a:pt x="278" y="22"/>
                    <a:pt x="244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7176061" y="841451"/>
              <a:ext cx="36852" cy="48659"/>
            </a:xfrm>
            <a:custGeom>
              <a:avLst/>
              <a:gdLst/>
              <a:ahLst/>
              <a:cxnLst/>
              <a:rect l="l" t="t" r="r" b="b"/>
              <a:pathLst>
                <a:path w="490" h="647" extrusionOk="0">
                  <a:moveTo>
                    <a:pt x="278" y="0"/>
                  </a:moveTo>
                  <a:cubicBezTo>
                    <a:pt x="245" y="0"/>
                    <a:pt x="214" y="19"/>
                    <a:pt x="198" y="50"/>
                  </a:cubicBezTo>
                  <a:lnTo>
                    <a:pt x="13" y="423"/>
                  </a:lnTo>
                  <a:cubicBezTo>
                    <a:pt x="2" y="445"/>
                    <a:pt x="1" y="473"/>
                    <a:pt x="11" y="497"/>
                  </a:cubicBezTo>
                  <a:cubicBezTo>
                    <a:pt x="22" y="522"/>
                    <a:pt x="42" y="541"/>
                    <a:pt x="67" y="548"/>
                  </a:cubicBezTo>
                  <a:lnTo>
                    <a:pt x="363" y="642"/>
                  </a:lnTo>
                  <a:cubicBezTo>
                    <a:pt x="372" y="645"/>
                    <a:pt x="381" y="646"/>
                    <a:pt x="389" y="646"/>
                  </a:cubicBezTo>
                  <a:cubicBezTo>
                    <a:pt x="403" y="646"/>
                    <a:pt x="415" y="643"/>
                    <a:pt x="427" y="637"/>
                  </a:cubicBezTo>
                  <a:cubicBezTo>
                    <a:pt x="449" y="629"/>
                    <a:pt x="467" y="609"/>
                    <a:pt x="474" y="580"/>
                  </a:cubicBezTo>
                  <a:cubicBezTo>
                    <a:pt x="490" y="534"/>
                    <a:pt x="463" y="484"/>
                    <a:pt x="416" y="469"/>
                  </a:cubicBezTo>
                  <a:lnTo>
                    <a:pt x="220" y="407"/>
                  </a:lnTo>
                  <a:lnTo>
                    <a:pt x="358" y="129"/>
                  </a:lnTo>
                  <a:cubicBezTo>
                    <a:pt x="380" y="85"/>
                    <a:pt x="361" y="32"/>
                    <a:pt x="317" y="10"/>
                  </a:cubicBezTo>
                  <a:cubicBezTo>
                    <a:pt x="305" y="3"/>
                    <a:pt x="291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7205692" y="893118"/>
              <a:ext cx="69341" cy="67386"/>
            </a:xfrm>
            <a:custGeom>
              <a:avLst/>
              <a:gdLst/>
              <a:ahLst/>
              <a:cxnLst/>
              <a:rect l="l" t="t" r="r" b="b"/>
              <a:pathLst>
                <a:path w="922" h="896" extrusionOk="0">
                  <a:moveTo>
                    <a:pt x="457" y="178"/>
                  </a:moveTo>
                  <a:cubicBezTo>
                    <a:pt x="471" y="178"/>
                    <a:pt x="486" y="179"/>
                    <a:pt x="500" y="182"/>
                  </a:cubicBezTo>
                  <a:cubicBezTo>
                    <a:pt x="572" y="192"/>
                    <a:pt x="634" y="230"/>
                    <a:pt x="677" y="287"/>
                  </a:cubicBezTo>
                  <a:cubicBezTo>
                    <a:pt x="718" y="346"/>
                    <a:pt x="737" y="415"/>
                    <a:pt x="727" y="487"/>
                  </a:cubicBezTo>
                  <a:cubicBezTo>
                    <a:pt x="714" y="559"/>
                    <a:pt x="678" y="621"/>
                    <a:pt x="620" y="663"/>
                  </a:cubicBezTo>
                  <a:cubicBezTo>
                    <a:pt x="573" y="697"/>
                    <a:pt x="517" y="715"/>
                    <a:pt x="460" y="715"/>
                  </a:cubicBezTo>
                  <a:cubicBezTo>
                    <a:pt x="446" y="715"/>
                    <a:pt x="433" y="714"/>
                    <a:pt x="419" y="712"/>
                  </a:cubicBezTo>
                  <a:cubicBezTo>
                    <a:pt x="349" y="702"/>
                    <a:pt x="287" y="664"/>
                    <a:pt x="244" y="607"/>
                  </a:cubicBezTo>
                  <a:cubicBezTo>
                    <a:pt x="200" y="549"/>
                    <a:pt x="184" y="479"/>
                    <a:pt x="194" y="408"/>
                  </a:cubicBezTo>
                  <a:cubicBezTo>
                    <a:pt x="205" y="337"/>
                    <a:pt x="242" y="274"/>
                    <a:pt x="299" y="232"/>
                  </a:cubicBezTo>
                  <a:cubicBezTo>
                    <a:pt x="315" y="219"/>
                    <a:pt x="330" y="211"/>
                    <a:pt x="348" y="203"/>
                  </a:cubicBezTo>
                  <a:cubicBezTo>
                    <a:pt x="382" y="187"/>
                    <a:pt x="419" y="178"/>
                    <a:pt x="457" y="178"/>
                  </a:cubicBezTo>
                  <a:close/>
                  <a:moveTo>
                    <a:pt x="459" y="0"/>
                  </a:moveTo>
                  <a:cubicBezTo>
                    <a:pt x="367" y="0"/>
                    <a:pt x="274" y="29"/>
                    <a:pt x="194" y="88"/>
                  </a:cubicBezTo>
                  <a:cubicBezTo>
                    <a:pt x="99" y="158"/>
                    <a:pt x="36" y="264"/>
                    <a:pt x="18" y="381"/>
                  </a:cubicBezTo>
                  <a:cubicBezTo>
                    <a:pt x="0" y="499"/>
                    <a:pt x="29" y="618"/>
                    <a:pt x="101" y="713"/>
                  </a:cubicBezTo>
                  <a:cubicBezTo>
                    <a:pt x="172" y="810"/>
                    <a:pt x="276" y="872"/>
                    <a:pt x="394" y="891"/>
                  </a:cubicBezTo>
                  <a:cubicBezTo>
                    <a:pt x="416" y="894"/>
                    <a:pt x="438" y="895"/>
                    <a:pt x="460" y="895"/>
                  </a:cubicBezTo>
                  <a:cubicBezTo>
                    <a:pt x="524" y="895"/>
                    <a:pt x="588" y="882"/>
                    <a:pt x="647" y="854"/>
                  </a:cubicBezTo>
                  <a:cubicBezTo>
                    <a:pt x="675" y="841"/>
                    <a:pt x="702" y="825"/>
                    <a:pt x="728" y="808"/>
                  </a:cubicBezTo>
                  <a:cubicBezTo>
                    <a:pt x="823" y="737"/>
                    <a:pt x="885" y="632"/>
                    <a:pt x="904" y="514"/>
                  </a:cubicBezTo>
                  <a:cubicBezTo>
                    <a:pt x="922" y="396"/>
                    <a:pt x="893" y="277"/>
                    <a:pt x="821" y="182"/>
                  </a:cubicBezTo>
                  <a:cubicBezTo>
                    <a:pt x="732" y="63"/>
                    <a:pt x="596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7360014" y="1075492"/>
              <a:ext cx="405519" cy="621515"/>
            </a:xfrm>
            <a:custGeom>
              <a:avLst/>
              <a:gdLst/>
              <a:ahLst/>
              <a:cxnLst/>
              <a:rect l="l" t="t" r="r" b="b"/>
              <a:pathLst>
                <a:path w="5392" h="8264" extrusionOk="0">
                  <a:moveTo>
                    <a:pt x="582" y="0"/>
                  </a:moveTo>
                  <a:cubicBezTo>
                    <a:pt x="251" y="0"/>
                    <a:pt x="1" y="12"/>
                    <a:pt x="1" y="12"/>
                  </a:cubicBezTo>
                  <a:lnTo>
                    <a:pt x="4535" y="8263"/>
                  </a:lnTo>
                  <a:cubicBezTo>
                    <a:pt x="5139" y="7154"/>
                    <a:pt x="5391" y="5233"/>
                    <a:pt x="5231" y="4684"/>
                  </a:cubicBezTo>
                  <a:cubicBezTo>
                    <a:pt x="4706" y="2880"/>
                    <a:pt x="2526" y="453"/>
                    <a:pt x="2113" y="192"/>
                  </a:cubicBezTo>
                  <a:cubicBezTo>
                    <a:pt x="1859" y="31"/>
                    <a:pt x="1115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7359789" y="1070303"/>
              <a:ext cx="411235" cy="629111"/>
            </a:xfrm>
            <a:custGeom>
              <a:avLst/>
              <a:gdLst/>
              <a:ahLst/>
              <a:cxnLst/>
              <a:rect l="l" t="t" r="r" b="b"/>
              <a:pathLst>
                <a:path w="5468" h="8365" extrusionOk="0">
                  <a:moveTo>
                    <a:pt x="576" y="0"/>
                  </a:moveTo>
                  <a:cubicBezTo>
                    <a:pt x="264" y="0"/>
                    <a:pt x="26" y="11"/>
                    <a:pt x="1" y="11"/>
                  </a:cubicBezTo>
                  <a:lnTo>
                    <a:pt x="7" y="151"/>
                  </a:lnTo>
                  <a:cubicBezTo>
                    <a:pt x="138" y="144"/>
                    <a:pt x="332" y="139"/>
                    <a:pt x="551" y="139"/>
                  </a:cubicBezTo>
                  <a:cubicBezTo>
                    <a:pt x="1116" y="139"/>
                    <a:pt x="1846" y="174"/>
                    <a:pt x="2078" y="321"/>
                  </a:cubicBezTo>
                  <a:cubicBezTo>
                    <a:pt x="2443" y="550"/>
                    <a:pt x="4643" y="2976"/>
                    <a:pt x="5167" y="4773"/>
                  </a:cubicBezTo>
                  <a:cubicBezTo>
                    <a:pt x="5312" y="5270"/>
                    <a:pt x="5089" y="7174"/>
                    <a:pt x="4477" y="8298"/>
                  </a:cubicBezTo>
                  <a:lnTo>
                    <a:pt x="4599" y="8365"/>
                  </a:lnTo>
                  <a:cubicBezTo>
                    <a:pt x="5210" y="7243"/>
                    <a:pt x="5468" y="5307"/>
                    <a:pt x="5301" y="4733"/>
                  </a:cubicBezTo>
                  <a:cubicBezTo>
                    <a:pt x="4778" y="2942"/>
                    <a:pt x="2621" y="498"/>
                    <a:pt x="2152" y="202"/>
                  </a:cubicBezTo>
                  <a:cubicBezTo>
                    <a:pt x="1882" y="32"/>
                    <a:pt x="1118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6583667" y="1134604"/>
              <a:ext cx="931595" cy="756738"/>
            </a:xfrm>
            <a:custGeom>
              <a:avLst/>
              <a:gdLst/>
              <a:ahLst/>
              <a:cxnLst/>
              <a:rect l="l" t="t" r="r" b="b"/>
              <a:pathLst>
                <a:path w="12387" h="10062" extrusionOk="0">
                  <a:moveTo>
                    <a:pt x="1049" y="0"/>
                  </a:moveTo>
                  <a:cubicBezTo>
                    <a:pt x="763" y="0"/>
                    <a:pt x="524" y="224"/>
                    <a:pt x="508" y="511"/>
                  </a:cubicBezTo>
                  <a:lnTo>
                    <a:pt x="431" y="1853"/>
                  </a:lnTo>
                  <a:lnTo>
                    <a:pt x="21" y="8856"/>
                  </a:lnTo>
                  <a:cubicBezTo>
                    <a:pt x="1" y="9155"/>
                    <a:pt x="229" y="9412"/>
                    <a:pt x="529" y="9430"/>
                  </a:cubicBezTo>
                  <a:lnTo>
                    <a:pt x="11308" y="10061"/>
                  </a:lnTo>
                  <a:cubicBezTo>
                    <a:pt x="11318" y="10061"/>
                    <a:pt x="11328" y="10061"/>
                    <a:pt x="11338" y="10061"/>
                  </a:cubicBezTo>
                  <a:cubicBezTo>
                    <a:pt x="11625" y="10061"/>
                    <a:pt x="11865" y="9839"/>
                    <a:pt x="11881" y="9550"/>
                  </a:cubicBezTo>
                  <a:lnTo>
                    <a:pt x="11972" y="8012"/>
                  </a:lnTo>
                  <a:lnTo>
                    <a:pt x="12370" y="1205"/>
                  </a:lnTo>
                  <a:cubicBezTo>
                    <a:pt x="12387" y="905"/>
                    <a:pt x="12159" y="649"/>
                    <a:pt x="11860" y="632"/>
                  </a:cubicBezTo>
                  <a:lnTo>
                    <a:pt x="1081" y="1"/>
                  </a:lnTo>
                  <a:cubicBezTo>
                    <a:pt x="1070" y="1"/>
                    <a:pt x="1060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579531" y="1130468"/>
              <a:ext cx="939793" cy="764860"/>
            </a:xfrm>
            <a:custGeom>
              <a:avLst/>
              <a:gdLst/>
              <a:ahLst/>
              <a:cxnLst/>
              <a:rect l="l" t="t" r="r" b="b"/>
              <a:pathLst>
                <a:path w="12496" h="10170" extrusionOk="0">
                  <a:moveTo>
                    <a:pt x="1103" y="107"/>
                  </a:moveTo>
                  <a:cubicBezTo>
                    <a:pt x="1113" y="107"/>
                    <a:pt x="1122" y="108"/>
                    <a:pt x="1131" y="108"/>
                  </a:cubicBezTo>
                  <a:lnTo>
                    <a:pt x="11910" y="739"/>
                  </a:lnTo>
                  <a:cubicBezTo>
                    <a:pt x="12179" y="756"/>
                    <a:pt x="12386" y="986"/>
                    <a:pt x="12370" y="1256"/>
                  </a:cubicBezTo>
                  <a:lnTo>
                    <a:pt x="11883" y="9602"/>
                  </a:lnTo>
                  <a:cubicBezTo>
                    <a:pt x="11867" y="9861"/>
                    <a:pt x="11653" y="10063"/>
                    <a:pt x="11397" y="10063"/>
                  </a:cubicBezTo>
                  <a:cubicBezTo>
                    <a:pt x="11386" y="10063"/>
                    <a:pt x="11375" y="10062"/>
                    <a:pt x="11365" y="10062"/>
                  </a:cubicBezTo>
                  <a:lnTo>
                    <a:pt x="586" y="9432"/>
                  </a:lnTo>
                  <a:cubicBezTo>
                    <a:pt x="318" y="9416"/>
                    <a:pt x="112" y="9184"/>
                    <a:pt x="128" y="8914"/>
                  </a:cubicBezTo>
                  <a:lnTo>
                    <a:pt x="613" y="569"/>
                  </a:lnTo>
                  <a:cubicBezTo>
                    <a:pt x="622" y="438"/>
                    <a:pt x="679" y="319"/>
                    <a:pt x="777" y="232"/>
                  </a:cubicBezTo>
                  <a:cubicBezTo>
                    <a:pt x="869" y="151"/>
                    <a:pt x="984" y="107"/>
                    <a:pt x="1103" y="107"/>
                  </a:cubicBezTo>
                  <a:close/>
                  <a:moveTo>
                    <a:pt x="1098" y="1"/>
                  </a:moveTo>
                  <a:cubicBezTo>
                    <a:pt x="954" y="1"/>
                    <a:pt x="816" y="54"/>
                    <a:pt x="707" y="151"/>
                  </a:cubicBezTo>
                  <a:cubicBezTo>
                    <a:pt x="589" y="258"/>
                    <a:pt x="518" y="403"/>
                    <a:pt x="508" y="563"/>
                  </a:cubicBezTo>
                  <a:lnTo>
                    <a:pt x="21" y="8908"/>
                  </a:lnTo>
                  <a:cubicBezTo>
                    <a:pt x="1" y="9236"/>
                    <a:pt x="253" y="9519"/>
                    <a:pt x="581" y="9538"/>
                  </a:cubicBezTo>
                  <a:lnTo>
                    <a:pt x="11360" y="10168"/>
                  </a:lnTo>
                  <a:cubicBezTo>
                    <a:pt x="11372" y="10170"/>
                    <a:pt x="11383" y="10170"/>
                    <a:pt x="11395" y="10170"/>
                  </a:cubicBezTo>
                  <a:cubicBezTo>
                    <a:pt x="11707" y="10170"/>
                    <a:pt x="11971" y="9925"/>
                    <a:pt x="11990" y="9608"/>
                  </a:cubicBezTo>
                  <a:lnTo>
                    <a:pt x="12477" y="1263"/>
                  </a:lnTo>
                  <a:cubicBezTo>
                    <a:pt x="12496" y="934"/>
                    <a:pt x="12245" y="652"/>
                    <a:pt x="11917" y="632"/>
                  </a:cubicBezTo>
                  <a:lnTo>
                    <a:pt x="1137" y="2"/>
                  </a:lnTo>
                  <a:cubicBezTo>
                    <a:pt x="1124" y="1"/>
                    <a:pt x="1111" y="1"/>
                    <a:pt x="1098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6575394" y="1126482"/>
              <a:ext cx="948141" cy="772832"/>
            </a:xfrm>
            <a:custGeom>
              <a:avLst/>
              <a:gdLst/>
              <a:ahLst/>
              <a:cxnLst/>
              <a:rect l="l" t="t" r="r" b="b"/>
              <a:pathLst>
                <a:path w="12607" h="10276" extrusionOk="0">
                  <a:moveTo>
                    <a:pt x="1154" y="215"/>
                  </a:moveTo>
                  <a:cubicBezTo>
                    <a:pt x="1164" y="215"/>
                    <a:pt x="1174" y="215"/>
                    <a:pt x="1184" y="216"/>
                  </a:cubicBezTo>
                  <a:lnTo>
                    <a:pt x="11963" y="846"/>
                  </a:lnTo>
                  <a:cubicBezTo>
                    <a:pt x="12202" y="861"/>
                    <a:pt x="12387" y="1067"/>
                    <a:pt x="12372" y="1307"/>
                  </a:cubicBezTo>
                  <a:lnTo>
                    <a:pt x="11885" y="9652"/>
                  </a:lnTo>
                  <a:cubicBezTo>
                    <a:pt x="11871" y="9882"/>
                    <a:pt x="11681" y="10063"/>
                    <a:pt x="11452" y="10063"/>
                  </a:cubicBezTo>
                  <a:cubicBezTo>
                    <a:pt x="11443" y="10063"/>
                    <a:pt x="11433" y="10062"/>
                    <a:pt x="11424" y="10062"/>
                  </a:cubicBezTo>
                  <a:lnTo>
                    <a:pt x="645" y="9432"/>
                  </a:lnTo>
                  <a:cubicBezTo>
                    <a:pt x="406" y="9417"/>
                    <a:pt x="221" y="9211"/>
                    <a:pt x="236" y="8971"/>
                  </a:cubicBezTo>
                  <a:lnTo>
                    <a:pt x="723" y="626"/>
                  </a:lnTo>
                  <a:cubicBezTo>
                    <a:pt x="730" y="509"/>
                    <a:pt x="781" y="403"/>
                    <a:pt x="869" y="325"/>
                  </a:cubicBezTo>
                  <a:cubicBezTo>
                    <a:pt x="948" y="255"/>
                    <a:pt x="1048" y="215"/>
                    <a:pt x="1154" y="215"/>
                  </a:cubicBezTo>
                  <a:close/>
                  <a:moveTo>
                    <a:pt x="1158" y="0"/>
                  </a:moveTo>
                  <a:cubicBezTo>
                    <a:pt x="999" y="0"/>
                    <a:pt x="847" y="59"/>
                    <a:pt x="727" y="165"/>
                  </a:cubicBezTo>
                  <a:cubicBezTo>
                    <a:pt x="598" y="280"/>
                    <a:pt x="521" y="439"/>
                    <a:pt x="511" y="613"/>
                  </a:cubicBezTo>
                  <a:lnTo>
                    <a:pt x="22" y="8957"/>
                  </a:lnTo>
                  <a:cubicBezTo>
                    <a:pt x="1" y="9314"/>
                    <a:pt x="274" y="9624"/>
                    <a:pt x="632" y="9644"/>
                  </a:cubicBezTo>
                  <a:lnTo>
                    <a:pt x="11411" y="10274"/>
                  </a:lnTo>
                  <a:cubicBezTo>
                    <a:pt x="11424" y="10275"/>
                    <a:pt x="11437" y="10275"/>
                    <a:pt x="11450" y="10275"/>
                  </a:cubicBezTo>
                  <a:cubicBezTo>
                    <a:pt x="11791" y="10275"/>
                    <a:pt x="12078" y="10010"/>
                    <a:pt x="12098" y="9663"/>
                  </a:cubicBezTo>
                  <a:lnTo>
                    <a:pt x="12586" y="1318"/>
                  </a:lnTo>
                  <a:cubicBezTo>
                    <a:pt x="12607" y="961"/>
                    <a:pt x="12333" y="653"/>
                    <a:pt x="11975" y="632"/>
                  </a:cubicBezTo>
                  <a:lnTo>
                    <a:pt x="1197" y="1"/>
                  </a:lnTo>
                  <a:cubicBezTo>
                    <a:pt x="1184" y="1"/>
                    <a:pt x="1171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7019183" y="1309383"/>
              <a:ext cx="143045" cy="163501"/>
            </a:xfrm>
            <a:custGeom>
              <a:avLst/>
              <a:gdLst/>
              <a:ahLst/>
              <a:cxnLst/>
              <a:rect l="l" t="t" r="r" b="b"/>
              <a:pathLst>
                <a:path w="1902" h="2174" extrusionOk="0">
                  <a:moveTo>
                    <a:pt x="1861" y="1"/>
                  </a:moveTo>
                  <a:cubicBezTo>
                    <a:pt x="780" y="120"/>
                    <a:pt x="1" y="1093"/>
                    <a:pt x="120" y="2174"/>
                  </a:cubicBezTo>
                  <a:lnTo>
                    <a:pt x="501" y="2131"/>
                  </a:lnTo>
                  <a:cubicBezTo>
                    <a:pt x="491" y="2044"/>
                    <a:pt x="488" y="1956"/>
                    <a:pt x="493" y="1866"/>
                  </a:cubicBezTo>
                  <a:cubicBezTo>
                    <a:pt x="537" y="1078"/>
                    <a:pt x="1144" y="460"/>
                    <a:pt x="1901" y="370"/>
                  </a:cubicBezTo>
                  <a:lnTo>
                    <a:pt x="1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7019258" y="1305021"/>
              <a:ext cx="147557" cy="172225"/>
            </a:xfrm>
            <a:custGeom>
              <a:avLst/>
              <a:gdLst/>
              <a:ahLst/>
              <a:cxnLst/>
              <a:rect l="l" t="t" r="r" b="b"/>
              <a:pathLst>
                <a:path w="1962" h="2290" extrusionOk="0">
                  <a:moveTo>
                    <a:pt x="1808" y="122"/>
                  </a:moveTo>
                  <a:lnTo>
                    <a:pt x="1835" y="377"/>
                  </a:lnTo>
                  <a:cubicBezTo>
                    <a:pt x="1065" y="496"/>
                    <a:pt x="478" y="1135"/>
                    <a:pt x="433" y="1921"/>
                  </a:cubicBezTo>
                  <a:cubicBezTo>
                    <a:pt x="428" y="1989"/>
                    <a:pt x="431" y="2061"/>
                    <a:pt x="437" y="2139"/>
                  </a:cubicBezTo>
                  <a:lnTo>
                    <a:pt x="169" y="2168"/>
                  </a:lnTo>
                  <a:cubicBezTo>
                    <a:pt x="131" y="1680"/>
                    <a:pt x="276" y="1204"/>
                    <a:pt x="583" y="821"/>
                  </a:cubicBezTo>
                  <a:cubicBezTo>
                    <a:pt x="891" y="437"/>
                    <a:pt x="1324" y="190"/>
                    <a:pt x="1808" y="122"/>
                  </a:cubicBezTo>
                  <a:close/>
                  <a:moveTo>
                    <a:pt x="1858" y="0"/>
                  </a:moveTo>
                  <a:cubicBezTo>
                    <a:pt x="1856" y="0"/>
                    <a:pt x="1854" y="1"/>
                    <a:pt x="1852" y="1"/>
                  </a:cubicBezTo>
                  <a:cubicBezTo>
                    <a:pt x="1314" y="60"/>
                    <a:pt x="831" y="325"/>
                    <a:pt x="493" y="748"/>
                  </a:cubicBezTo>
                  <a:cubicBezTo>
                    <a:pt x="156" y="1169"/>
                    <a:pt x="1" y="1699"/>
                    <a:pt x="61" y="2237"/>
                  </a:cubicBezTo>
                  <a:cubicBezTo>
                    <a:pt x="64" y="2265"/>
                    <a:pt x="88" y="2287"/>
                    <a:pt x="115" y="2289"/>
                  </a:cubicBezTo>
                  <a:lnTo>
                    <a:pt x="124" y="2289"/>
                  </a:lnTo>
                  <a:lnTo>
                    <a:pt x="505" y="2248"/>
                  </a:lnTo>
                  <a:cubicBezTo>
                    <a:pt x="536" y="2243"/>
                    <a:pt x="560" y="2214"/>
                    <a:pt x="556" y="2183"/>
                  </a:cubicBezTo>
                  <a:cubicBezTo>
                    <a:pt x="547" y="2090"/>
                    <a:pt x="543" y="2006"/>
                    <a:pt x="548" y="1927"/>
                  </a:cubicBezTo>
                  <a:cubicBezTo>
                    <a:pt x="592" y="1179"/>
                    <a:pt x="1163" y="573"/>
                    <a:pt x="1906" y="484"/>
                  </a:cubicBezTo>
                  <a:cubicBezTo>
                    <a:pt x="1937" y="480"/>
                    <a:pt x="1961" y="452"/>
                    <a:pt x="1957" y="421"/>
                  </a:cubicBezTo>
                  <a:lnTo>
                    <a:pt x="1916" y="51"/>
                  </a:lnTo>
                  <a:cubicBezTo>
                    <a:pt x="1912" y="21"/>
                    <a:pt x="1887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7028207" y="1469722"/>
              <a:ext cx="163501" cy="134997"/>
            </a:xfrm>
            <a:custGeom>
              <a:avLst/>
              <a:gdLst/>
              <a:ahLst/>
              <a:cxnLst/>
              <a:rect l="l" t="t" r="r" b="b"/>
              <a:pathLst>
                <a:path w="2174" h="1795" extrusionOk="0">
                  <a:moveTo>
                    <a:pt x="381" y="0"/>
                  </a:moveTo>
                  <a:lnTo>
                    <a:pt x="0" y="42"/>
                  </a:lnTo>
                  <a:cubicBezTo>
                    <a:pt x="111" y="1049"/>
                    <a:pt x="964" y="1794"/>
                    <a:pt x="1955" y="1794"/>
                  </a:cubicBezTo>
                  <a:cubicBezTo>
                    <a:pt x="2027" y="1794"/>
                    <a:pt x="2100" y="1790"/>
                    <a:pt x="2173" y="1782"/>
                  </a:cubicBezTo>
                  <a:lnTo>
                    <a:pt x="2133" y="1417"/>
                  </a:lnTo>
                  <a:cubicBezTo>
                    <a:pt x="2074" y="1423"/>
                    <a:pt x="2015" y="1427"/>
                    <a:pt x="1956" y="1427"/>
                  </a:cubicBezTo>
                  <a:cubicBezTo>
                    <a:pt x="1930" y="1427"/>
                    <a:pt x="1904" y="1426"/>
                    <a:pt x="1879" y="1424"/>
                  </a:cubicBezTo>
                  <a:cubicBezTo>
                    <a:pt x="1086" y="1379"/>
                    <a:pt x="463" y="763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023845" y="1465360"/>
              <a:ext cx="172601" cy="143722"/>
            </a:xfrm>
            <a:custGeom>
              <a:avLst/>
              <a:gdLst/>
              <a:ahLst/>
              <a:cxnLst/>
              <a:rect l="l" t="t" r="r" b="b"/>
              <a:pathLst>
                <a:path w="2295" h="1911" extrusionOk="0">
                  <a:moveTo>
                    <a:pt x="390" y="121"/>
                  </a:moveTo>
                  <a:cubicBezTo>
                    <a:pt x="500" y="901"/>
                    <a:pt x="1142" y="1494"/>
                    <a:pt x="1933" y="1539"/>
                  </a:cubicBezTo>
                  <a:cubicBezTo>
                    <a:pt x="1960" y="1541"/>
                    <a:pt x="1988" y="1542"/>
                    <a:pt x="2016" y="1542"/>
                  </a:cubicBezTo>
                  <a:cubicBezTo>
                    <a:pt x="2056" y="1542"/>
                    <a:pt x="2097" y="1540"/>
                    <a:pt x="2140" y="1537"/>
                  </a:cubicBezTo>
                  <a:lnTo>
                    <a:pt x="2167" y="1788"/>
                  </a:lnTo>
                  <a:cubicBezTo>
                    <a:pt x="2115" y="1793"/>
                    <a:pt x="2062" y="1795"/>
                    <a:pt x="2010" y="1795"/>
                  </a:cubicBezTo>
                  <a:cubicBezTo>
                    <a:pt x="1578" y="1795"/>
                    <a:pt x="1162" y="1650"/>
                    <a:pt x="820" y="1374"/>
                  </a:cubicBezTo>
                  <a:cubicBezTo>
                    <a:pt x="436" y="1067"/>
                    <a:pt x="189" y="634"/>
                    <a:pt x="121" y="150"/>
                  </a:cubicBezTo>
                  <a:lnTo>
                    <a:pt x="390" y="121"/>
                  </a:lnTo>
                  <a:close/>
                  <a:moveTo>
                    <a:pt x="442" y="1"/>
                  </a:moveTo>
                  <a:cubicBezTo>
                    <a:pt x="439" y="1"/>
                    <a:pt x="436" y="1"/>
                    <a:pt x="434" y="1"/>
                  </a:cubicBezTo>
                  <a:lnTo>
                    <a:pt x="53" y="43"/>
                  </a:lnTo>
                  <a:cubicBezTo>
                    <a:pt x="37" y="44"/>
                    <a:pt x="23" y="51"/>
                    <a:pt x="14" y="64"/>
                  </a:cubicBezTo>
                  <a:cubicBezTo>
                    <a:pt x="3" y="76"/>
                    <a:pt x="0" y="91"/>
                    <a:pt x="1" y="106"/>
                  </a:cubicBezTo>
                  <a:cubicBezTo>
                    <a:pt x="60" y="645"/>
                    <a:pt x="325" y="1127"/>
                    <a:pt x="748" y="1466"/>
                  </a:cubicBezTo>
                  <a:cubicBezTo>
                    <a:pt x="1080" y="1730"/>
                    <a:pt x="1477" y="1882"/>
                    <a:pt x="1894" y="1907"/>
                  </a:cubicBezTo>
                  <a:cubicBezTo>
                    <a:pt x="1936" y="1909"/>
                    <a:pt x="1979" y="1910"/>
                    <a:pt x="2022" y="1910"/>
                  </a:cubicBezTo>
                  <a:cubicBezTo>
                    <a:pt x="2093" y="1910"/>
                    <a:pt x="2166" y="1907"/>
                    <a:pt x="2240" y="1901"/>
                  </a:cubicBezTo>
                  <a:cubicBezTo>
                    <a:pt x="2271" y="1896"/>
                    <a:pt x="2295" y="1867"/>
                    <a:pt x="2290" y="1836"/>
                  </a:cubicBezTo>
                  <a:lnTo>
                    <a:pt x="2250" y="1471"/>
                  </a:lnTo>
                  <a:cubicBezTo>
                    <a:pt x="2247" y="1442"/>
                    <a:pt x="2222" y="1420"/>
                    <a:pt x="2194" y="1420"/>
                  </a:cubicBezTo>
                  <a:cubicBezTo>
                    <a:pt x="2191" y="1420"/>
                    <a:pt x="2189" y="1420"/>
                    <a:pt x="2187" y="1420"/>
                  </a:cubicBezTo>
                  <a:cubicBezTo>
                    <a:pt x="2129" y="1426"/>
                    <a:pt x="2075" y="1429"/>
                    <a:pt x="2024" y="1429"/>
                  </a:cubicBezTo>
                  <a:cubicBezTo>
                    <a:pt x="1996" y="1429"/>
                    <a:pt x="1968" y="1428"/>
                    <a:pt x="1942" y="1426"/>
                  </a:cubicBezTo>
                  <a:cubicBezTo>
                    <a:pt x="1185" y="1383"/>
                    <a:pt x="579" y="806"/>
                    <a:pt x="498" y="53"/>
                  </a:cubicBezTo>
                  <a:cubicBezTo>
                    <a:pt x="496" y="38"/>
                    <a:pt x="489" y="23"/>
                    <a:pt x="477" y="14"/>
                  </a:cubicBezTo>
                  <a:cubicBezTo>
                    <a:pt x="467" y="5"/>
                    <a:pt x="455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159065" y="1308405"/>
              <a:ext cx="164704" cy="295340"/>
            </a:xfrm>
            <a:custGeom>
              <a:avLst/>
              <a:gdLst/>
              <a:ahLst/>
              <a:cxnLst/>
              <a:rect l="l" t="t" r="r" b="b"/>
              <a:pathLst>
                <a:path w="2190" h="3927" extrusionOk="0">
                  <a:moveTo>
                    <a:pt x="219" y="1"/>
                  </a:moveTo>
                  <a:cubicBezTo>
                    <a:pt x="147" y="1"/>
                    <a:pt x="74" y="5"/>
                    <a:pt x="1" y="13"/>
                  </a:cubicBezTo>
                  <a:lnTo>
                    <a:pt x="41" y="382"/>
                  </a:lnTo>
                  <a:cubicBezTo>
                    <a:pt x="109" y="375"/>
                    <a:pt x="177" y="370"/>
                    <a:pt x="246" y="370"/>
                  </a:cubicBezTo>
                  <a:cubicBezTo>
                    <a:pt x="271" y="370"/>
                    <a:pt x="297" y="370"/>
                    <a:pt x="322" y="372"/>
                  </a:cubicBezTo>
                  <a:cubicBezTo>
                    <a:pt x="1204" y="423"/>
                    <a:pt x="1879" y="1180"/>
                    <a:pt x="1828" y="2062"/>
                  </a:cubicBezTo>
                  <a:cubicBezTo>
                    <a:pt x="1783" y="2858"/>
                    <a:pt x="1162" y="3482"/>
                    <a:pt x="393" y="3560"/>
                  </a:cubicBezTo>
                  <a:lnTo>
                    <a:pt x="432" y="3926"/>
                  </a:lnTo>
                  <a:cubicBezTo>
                    <a:pt x="1244" y="3837"/>
                    <a:pt x="1884" y="3267"/>
                    <a:pt x="2103" y="2532"/>
                  </a:cubicBezTo>
                  <a:cubicBezTo>
                    <a:pt x="2139" y="2410"/>
                    <a:pt x="2164" y="2282"/>
                    <a:pt x="2178" y="2152"/>
                  </a:cubicBezTo>
                  <a:cubicBezTo>
                    <a:pt x="2189" y="2022"/>
                    <a:pt x="2188" y="1889"/>
                    <a:pt x="2174" y="1753"/>
                  </a:cubicBezTo>
                  <a:cubicBezTo>
                    <a:pt x="2062" y="746"/>
                    <a:pt x="121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154402" y="1304118"/>
              <a:ext cx="173955" cy="304440"/>
            </a:xfrm>
            <a:custGeom>
              <a:avLst/>
              <a:gdLst/>
              <a:ahLst/>
              <a:cxnLst/>
              <a:rect l="l" t="t" r="r" b="b"/>
              <a:pathLst>
                <a:path w="2313" h="4048" extrusionOk="0">
                  <a:moveTo>
                    <a:pt x="278" y="115"/>
                  </a:moveTo>
                  <a:cubicBezTo>
                    <a:pt x="1239" y="115"/>
                    <a:pt x="2069" y="840"/>
                    <a:pt x="2178" y="1816"/>
                  </a:cubicBezTo>
                  <a:cubicBezTo>
                    <a:pt x="2191" y="1946"/>
                    <a:pt x="2193" y="2078"/>
                    <a:pt x="2182" y="2205"/>
                  </a:cubicBezTo>
                  <a:cubicBezTo>
                    <a:pt x="2169" y="2329"/>
                    <a:pt x="2146" y="2453"/>
                    <a:pt x="2110" y="2573"/>
                  </a:cubicBezTo>
                  <a:cubicBezTo>
                    <a:pt x="1896" y="3291"/>
                    <a:pt x="1285" y="3816"/>
                    <a:pt x="545" y="3920"/>
                  </a:cubicBezTo>
                  <a:lnTo>
                    <a:pt x="518" y="3669"/>
                  </a:lnTo>
                  <a:cubicBezTo>
                    <a:pt x="1305" y="3563"/>
                    <a:pt x="1903" y="2922"/>
                    <a:pt x="1948" y="2123"/>
                  </a:cubicBezTo>
                  <a:cubicBezTo>
                    <a:pt x="2000" y="1209"/>
                    <a:pt x="1301" y="425"/>
                    <a:pt x="387" y="372"/>
                  </a:cubicBezTo>
                  <a:cubicBezTo>
                    <a:pt x="356" y="370"/>
                    <a:pt x="324" y="369"/>
                    <a:pt x="292" y="369"/>
                  </a:cubicBezTo>
                  <a:cubicBezTo>
                    <a:pt x="247" y="369"/>
                    <a:pt x="202" y="371"/>
                    <a:pt x="154" y="375"/>
                  </a:cubicBezTo>
                  <a:lnTo>
                    <a:pt x="125" y="121"/>
                  </a:lnTo>
                  <a:cubicBezTo>
                    <a:pt x="176" y="117"/>
                    <a:pt x="227" y="115"/>
                    <a:pt x="278" y="115"/>
                  </a:cubicBezTo>
                  <a:close/>
                  <a:moveTo>
                    <a:pt x="283" y="0"/>
                  </a:moveTo>
                  <a:cubicBezTo>
                    <a:pt x="208" y="0"/>
                    <a:pt x="133" y="4"/>
                    <a:pt x="57" y="13"/>
                  </a:cubicBezTo>
                  <a:lnTo>
                    <a:pt x="0" y="19"/>
                  </a:lnTo>
                  <a:lnTo>
                    <a:pt x="54" y="504"/>
                  </a:lnTo>
                  <a:lnTo>
                    <a:pt x="111" y="497"/>
                  </a:lnTo>
                  <a:cubicBezTo>
                    <a:pt x="179" y="490"/>
                    <a:pt x="243" y="486"/>
                    <a:pt x="306" y="486"/>
                  </a:cubicBezTo>
                  <a:cubicBezTo>
                    <a:pt x="332" y="486"/>
                    <a:pt x="357" y="487"/>
                    <a:pt x="382" y="488"/>
                  </a:cubicBezTo>
                  <a:cubicBezTo>
                    <a:pt x="1232" y="538"/>
                    <a:pt x="1883" y="1268"/>
                    <a:pt x="1834" y="2117"/>
                  </a:cubicBezTo>
                  <a:cubicBezTo>
                    <a:pt x="1789" y="2878"/>
                    <a:pt x="1208" y="3485"/>
                    <a:pt x="450" y="3562"/>
                  </a:cubicBezTo>
                  <a:lnTo>
                    <a:pt x="392" y="3568"/>
                  </a:lnTo>
                  <a:lnTo>
                    <a:pt x="444" y="4048"/>
                  </a:lnTo>
                  <a:lnTo>
                    <a:pt x="504" y="4041"/>
                  </a:lnTo>
                  <a:cubicBezTo>
                    <a:pt x="1316" y="3951"/>
                    <a:pt x="1991" y="3388"/>
                    <a:pt x="2224" y="2605"/>
                  </a:cubicBezTo>
                  <a:cubicBezTo>
                    <a:pt x="2262" y="2477"/>
                    <a:pt x="2288" y="2346"/>
                    <a:pt x="2299" y="2214"/>
                  </a:cubicBezTo>
                  <a:cubicBezTo>
                    <a:pt x="2312" y="2079"/>
                    <a:pt x="2311" y="1941"/>
                    <a:pt x="2296" y="1804"/>
                  </a:cubicBezTo>
                  <a:cubicBezTo>
                    <a:pt x="2181" y="769"/>
                    <a:pt x="130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6848616" y="1335780"/>
              <a:ext cx="134321" cy="477868"/>
            </a:xfrm>
            <a:custGeom>
              <a:avLst/>
              <a:gdLst/>
              <a:ahLst/>
              <a:cxnLst/>
              <a:rect l="l" t="t" r="r" b="b"/>
              <a:pathLst>
                <a:path w="1786" h="6354" extrusionOk="0">
                  <a:moveTo>
                    <a:pt x="363" y="1"/>
                  </a:moveTo>
                  <a:lnTo>
                    <a:pt x="0" y="6272"/>
                  </a:lnTo>
                  <a:lnTo>
                    <a:pt x="1423" y="6354"/>
                  </a:lnTo>
                  <a:lnTo>
                    <a:pt x="1785" y="84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6844330" y="1331493"/>
              <a:ext cx="143045" cy="486593"/>
            </a:xfrm>
            <a:custGeom>
              <a:avLst/>
              <a:gdLst/>
              <a:ahLst/>
              <a:cxnLst/>
              <a:rect l="l" t="t" r="r" b="b"/>
              <a:pathLst>
                <a:path w="1902" h="6470" extrusionOk="0">
                  <a:moveTo>
                    <a:pt x="474" y="119"/>
                  </a:moveTo>
                  <a:lnTo>
                    <a:pt x="1781" y="195"/>
                  </a:lnTo>
                  <a:lnTo>
                    <a:pt x="1425" y="6350"/>
                  </a:lnTo>
                  <a:lnTo>
                    <a:pt x="118" y="6275"/>
                  </a:lnTo>
                  <a:lnTo>
                    <a:pt x="474" y="119"/>
                  </a:lnTo>
                  <a:close/>
                  <a:moveTo>
                    <a:pt x="422" y="1"/>
                  </a:moveTo>
                  <a:cubicBezTo>
                    <a:pt x="390" y="1"/>
                    <a:pt x="364" y="24"/>
                    <a:pt x="363" y="56"/>
                  </a:cubicBezTo>
                  <a:lnTo>
                    <a:pt x="1" y="6327"/>
                  </a:lnTo>
                  <a:cubicBezTo>
                    <a:pt x="0" y="6359"/>
                    <a:pt x="23" y="6386"/>
                    <a:pt x="55" y="6387"/>
                  </a:cubicBezTo>
                  <a:lnTo>
                    <a:pt x="1477" y="6469"/>
                  </a:lnTo>
                  <a:cubicBezTo>
                    <a:pt x="1478" y="6469"/>
                    <a:pt x="1478" y="6469"/>
                    <a:pt x="1479" y="6469"/>
                  </a:cubicBezTo>
                  <a:cubicBezTo>
                    <a:pt x="1509" y="6469"/>
                    <a:pt x="1536" y="6446"/>
                    <a:pt x="1538" y="6414"/>
                  </a:cubicBezTo>
                  <a:lnTo>
                    <a:pt x="1900" y="144"/>
                  </a:lnTo>
                  <a:cubicBezTo>
                    <a:pt x="1901" y="112"/>
                    <a:pt x="1879" y="84"/>
                    <a:pt x="1845" y="83"/>
                  </a:cubicBezTo>
                  <a:lnTo>
                    <a:pt x="424" y="1"/>
                  </a:lnTo>
                  <a:cubicBezTo>
                    <a:pt x="423" y="1"/>
                    <a:pt x="422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001359" y="1517252"/>
              <a:ext cx="123716" cy="305192"/>
            </a:xfrm>
            <a:custGeom>
              <a:avLst/>
              <a:gdLst/>
              <a:ahLst/>
              <a:cxnLst/>
              <a:rect l="l" t="t" r="r" b="b"/>
              <a:pathLst>
                <a:path w="1645" h="4058" extrusionOk="0">
                  <a:moveTo>
                    <a:pt x="230" y="0"/>
                  </a:moveTo>
                  <a:lnTo>
                    <a:pt x="0" y="3975"/>
                  </a:lnTo>
                  <a:lnTo>
                    <a:pt x="1415" y="4057"/>
                  </a:lnTo>
                  <a:lnTo>
                    <a:pt x="1644" y="8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96997" y="1512965"/>
              <a:ext cx="132516" cy="313916"/>
            </a:xfrm>
            <a:custGeom>
              <a:avLst/>
              <a:gdLst/>
              <a:ahLst/>
              <a:cxnLst/>
              <a:rect l="l" t="t" r="r" b="b"/>
              <a:pathLst>
                <a:path w="1762" h="4174" extrusionOk="0">
                  <a:moveTo>
                    <a:pt x="343" y="119"/>
                  </a:moveTo>
                  <a:lnTo>
                    <a:pt x="1641" y="194"/>
                  </a:lnTo>
                  <a:lnTo>
                    <a:pt x="1418" y="4055"/>
                  </a:lnTo>
                  <a:lnTo>
                    <a:pt x="119" y="3979"/>
                  </a:lnTo>
                  <a:lnTo>
                    <a:pt x="343" y="119"/>
                  </a:lnTo>
                  <a:close/>
                  <a:moveTo>
                    <a:pt x="290" y="0"/>
                  </a:moveTo>
                  <a:cubicBezTo>
                    <a:pt x="258" y="0"/>
                    <a:pt x="232" y="24"/>
                    <a:pt x="230" y="55"/>
                  </a:cubicBezTo>
                  <a:lnTo>
                    <a:pt x="1" y="4030"/>
                  </a:lnTo>
                  <a:cubicBezTo>
                    <a:pt x="0" y="4062"/>
                    <a:pt x="23" y="4090"/>
                    <a:pt x="56" y="4091"/>
                  </a:cubicBezTo>
                  <a:lnTo>
                    <a:pt x="1470" y="4173"/>
                  </a:lnTo>
                  <a:cubicBezTo>
                    <a:pt x="1470" y="4173"/>
                    <a:pt x="1471" y="4173"/>
                    <a:pt x="1472" y="4173"/>
                  </a:cubicBezTo>
                  <a:cubicBezTo>
                    <a:pt x="1502" y="4173"/>
                    <a:pt x="1528" y="4150"/>
                    <a:pt x="1531" y="4118"/>
                  </a:cubicBezTo>
                  <a:lnTo>
                    <a:pt x="1760" y="144"/>
                  </a:lnTo>
                  <a:cubicBezTo>
                    <a:pt x="1761" y="111"/>
                    <a:pt x="1738" y="83"/>
                    <a:pt x="1706" y="82"/>
                  </a:cubicBezTo>
                  <a:lnTo>
                    <a:pt x="292" y="0"/>
                  </a:lnTo>
                  <a:cubicBezTo>
                    <a:pt x="291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151845" y="1656082"/>
              <a:ext cx="116346" cy="175083"/>
            </a:xfrm>
            <a:custGeom>
              <a:avLst/>
              <a:gdLst/>
              <a:ahLst/>
              <a:cxnLst/>
              <a:rect l="l" t="t" r="r" b="b"/>
              <a:pathLst>
                <a:path w="1547" h="2328" extrusionOk="0">
                  <a:moveTo>
                    <a:pt x="130" y="1"/>
                  </a:moveTo>
                  <a:lnTo>
                    <a:pt x="0" y="2245"/>
                  </a:lnTo>
                  <a:lnTo>
                    <a:pt x="1417" y="2327"/>
                  </a:lnTo>
                  <a:lnTo>
                    <a:pt x="1546" y="8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147333" y="1651720"/>
              <a:ext cx="125296" cy="183807"/>
            </a:xfrm>
            <a:custGeom>
              <a:avLst/>
              <a:gdLst/>
              <a:ahLst/>
              <a:cxnLst/>
              <a:rect l="l" t="t" r="r" b="b"/>
              <a:pathLst>
                <a:path w="1666" h="2444" extrusionOk="0">
                  <a:moveTo>
                    <a:pt x="245" y="120"/>
                  </a:moveTo>
                  <a:lnTo>
                    <a:pt x="1546" y="195"/>
                  </a:lnTo>
                  <a:lnTo>
                    <a:pt x="1423" y="2325"/>
                  </a:lnTo>
                  <a:lnTo>
                    <a:pt x="122" y="2251"/>
                  </a:lnTo>
                  <a:lnTo>
                    <a:pt x="245" y="120"/>
                  </a:lnTo>
                  <a:close/>
                  <a:moveTo>
                    <a:pt x="191" y="1"/>
                  </a:moveTo>
                  <a:cubicBezTo>
                    <a:pt x="160" y="1"/>
                    <a:pt x="134" y="23"/>
                    <a:pt x="132" y="56"/>
                  </a:cubicBezTo>
                  <a:lnTo>
                    <a:pt x="2" y="2300"/>
                  </a:lnTo>
                  <a:cubicBezTo>
                    <a:pt x="1" y="2334"/>
                    <a:pt x="25" y="2361"/>
                    <a:pt x="57" y="2362"/>
                  </a:cubicBezTo>
                  <a:lnTo>
                    <a:pt x="1474" y="2444"/>
                  </a:lnTo>
                  <a:cubicBezTo>
                    <a:pt x="1475" y="2444"/>
                    <a:pt x="1476" y="2444"/>
                    <a:pt x="1477" y="2444"/>
                  </a:cubicBezTo>
                  <a:cubicBezTo>
                    <a:pt x="1508" y="2444"/>
                    <a:pt x="1534" y="2420"/>
                    <a:pt x="1535" y="2389"/>
                  </a:cubicBezTo>
                  <a:lnTo>
                    <a:pt x="1664" y="144"/>
                  </a:lnTo>
                  <a:cubicBezTo>
                    <a:pt x="1665" y="111"/>
                    <a:pt x="1643" y="84"/>
                    <a:pt x="1609" y="83"/>
                  </a:cubicBezTo>
                  <a:lnTo>
                    <a:pt x="193" y="1"/>
                  </a:lnTo>
                  <a:cubicBezTo>
                    <a:pt x="192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6839742" y="1335253"/>
              <a:ext cx="133343" cy="467114"/>
            </a:xfrm>
            <a:custGeom>
              <a:avLst/>
              <a:gdLst/>
              <a:ahLst/>
              <a:cxnLst/>
              <a:rect l="l" t="t" r="r" b="b"/>
              <a:pathLst>
                <a:path w="1773" h="6211" extrusionOk="0">
                  <a:moveTo>
                    <a:pt x="355" y="0"/>
                  </a:moveTo>
                  <a:lnTo>
                    <a:pt x="1" y="6129"/>
                  </a:lnTo>
                  <a:lnTo>
                    <a:pt x="1418" y="6211"/>
                  </a:lnTo>
                  <a:lnTo>
                    <a:pt x="1772" y="8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6835305" y="1330816"/>
              <a:ext cx="142368" cy="476214"/>
            </a:xfrm>
            <a:custGeom>
              <a:avLst/>
              <a:gdLst/>
              <a:ahLst/>
              <a:cxnLst/>
              <a:rect l="l" t="t" r="r" b="b"/>
              <a:pathLst>
                <a:path w="1893" h="6332" extrusionOk="0">
                  <a:moveTo>
                    <a:pt x="470" y="122"/>
                  </a:moveTo>
                  <a:lnTo>
                    <a:pt x="1772" y="196"/>
                  </a:lnTo>
                  <a:lnTo>
                    <a:pt x="1425" y="6209"/>
                  </a:lnTo>
                  <a:lnTo>
                    <a:pt x="122" y="6135"/>
                  </a:lnTo>
                  <a:lnTo>
                    <a:pt x="470" y="122"/>
                  </a:lnTo>
                  <a:close/>
                  <a:moveTo>
                    <a:pt x="361" y="0"/>
                  </a:moveTo>
                  <a:lnTo>
                    <a:pt x="1" y="6244"/>
                  </a:lnTo>
                  <a:lnTo>
                    <a:pt x="1533" y="6332"/>
                  </a:lnTo>
                  <a:lnTo>
                    <a:pt x="1893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991883" y="1516650"/>
              <a:ext cx="123340" cy="294513"/>
            </a:xfrm>
            <a:custGeom>
              <a:avLst/>
              <a:gdLst/>
              <a:ahLst/>
              <a:cxnLst/>
              <a:rect l="l" t="t" r="r" b="b"/>
              <a:pathLst>
                <a:path w="1640" h="3916" extrusionOk="0">
                  <a:moveTo>
                    <a:pt x="222" y="0"/>
                  </a:moveTo>
                  <a:lnTo>
                    <a:pt x="1" y="3834"/>
                  </a:lnTo>
                  <a:lnTo>
                    <a:pt x="1417" y="3916"/>
                  </a:lnTo>
                  <a:lnTo>
                    <a:pt x="1639" y="8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839968" y="1335404"/>
              <a:ext cx="133268" cy="467114"/>
            </a:xfrm>
            <a:custGeom>
              <a:avLst/>
              <a:gdLst/>
              <a:ahLst/>
              <a:cxnLst/>
              <a:rect l="l" t="t" r="r" b="b"/>
              <a:pathLst>
                <a:path w="1772" h="6211" extrusionOk="0">
                  <a:moveTo>
                    <a:pt x="354" y="0"/>
                  </a:moveTo>
                  <a:lnTo>
                    <a:pt x="0" y="6129"/>
                  </a:lnTo>
                  <a:lnTo>
                    <a:pt x="1417" y="6211"/>
                  </a:lnTo>
                  <a:lnTo>
                    <a:pt x="1772" y="8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835380" y="1330967"/>
              <a:ext cx="142142" cy="475763"/>
            </a:xfrm>
            <a:custGeom>
              <a:avLst/>
              <a:gdLst/>
              <a:ahLst/>
              <a:cxnLst/>
              <a:rect l="l" t="t" r="r" b="b"/>
              <a:pathLst>
                <a:path w="1890" h="6326" extrusionOk="0">
                  <a:moveTo>
                    <a:pt x="469" y="120"/>
                  </a:moveTo>
                  <a:lnTo>
                    <a:pt x="1771" y="194"/>
                  </a:lnTo>
                  <a:lnTo>
                    <a:pt x="1424" y="6207"/>
                  </a:lnTo>
                  <a:lnTo>
                    <a:pt x="121" y="6133"/>
                  </a:lnTo>
                  <a:lnTo>
                    <a:pt x="469" y="120"/>
                  </a:lnTo>
                  <a:close/>
                  <a:moveTo>
                    <a:pt x="415" y="0"/>
                  </a:moveTo>
                  <a:cubicBezTo>
                    <a:pt x="384" y="0"/>
                    <a:pt x="357" y="23"/>
                    <a:pt x="356" y="54"/>
                  </a:cubicBezTo>
                  <a:lnTo>
                    <a:pt x="2" y="6183"/>
                  </a:lnTo>
                  <a:cubicBezTo>
                    <a:pt x="1" y="6216"/>
                    <a:pt x="24" y="6243"/>
                    <a:pt x="56" y="6244"/>
                  </a:cubicBezTo>
                  <a:lnTo>
                    <a:pt x="1473" y="6326"/>
                  </a:lnTo>
                  <a:cubicBezTo>
                    <a:pt x="1475" y="6326"/>
                    <a:pt x="1477" y="6326"/>
                    <a:pt x="1479" y="6326"/>
                  </a:cubicBezTo>
                  <a:cubicBezTo>
                    <a:pt x="1509" y="6326"/>
                    <a:pt x="1533" y="6302"/>
                    <a:pt x="1534" y="6271"/>
                  </a:cubicBezTo>
                  <a:lnTo>
                    <a:pt x="1889" y="142"/>
                  </a:lnTo>
                  <a:cubicBezTo>
                    <a:pt x="1890" y="110"/>
                    <a:pt x="1866" y="83"/>
                    <a:pt x="1834" y="82"/>
                  </a:cubicBezTo>
                  <a:lnTo>
                    <a:pt x="417" y="0"/>
                  </a:lnTo>
                  <a:cubicBezTo>
                    <a:pt x="416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6671131" y="1242449"/>
              <a:ext cx="139059" cy="561048"/>
            </a:xfrm>
            <a:custGeom>
              <a:avLst/>
              <a:gdLst/>
              <a:ahLst/>
              <a:cxnLst/>
              <a:rect l="l" t="t" r="r" b="b"/>
              <a:pathLst>
                <a:path w="1849" h="7460" extrusionOk="0">
                  <a:moveTo>
                    <a:pt x="427" y="0"/>
                  </a:moveTo>
                  <a:lnTo>
                    <a:pt x="0" y="7377"/>
                  </a:lnTo>
                  <a:lnTo>
                    <a:pt x="1422" y="7459"/>
                  </a:lnTo>
                  <a:lnTo>
                    <a:pt x="1849" y="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6667897" y="1239215"/>
              <a:ext cx="145752" cy="567441"/>
            </a:xfrm>
            <a:custGeom>
              <a:avLst/>
              <a:gdLst/>
              <a:ahLst/>
              <a:cxnLst/>
              <a:rect l="l" t="t" r="r" b="b"/>
              <a:pathLst>
                <a:path w="1938" h="7545" extrusionOk="0">
                  <a:moveTo>
                    <a:pt x="511" y="88"/>
                  </a:moveTo>
                  <a:lnTo>
                    <a:pt x="1848" y="166"/>
                  </a:lnTo>
                  <a:lnTo>
                    <a:pt x="1426" y="7456"/>
                  </a:lnTo>
                  <a:lnTo>
                    <a:pt x="90" y="7379"/>
                  </a:lnTo>
                  <a:lnTo>
                    <a:pt x="511" y="88"/>
                  </a:lnTo>
                  <a:close/>
                  <a:moveTo>
                    <a:pt x="472" y="1"/>
                  </a:moveTo>
                  <a:cubicBezTo>
                    <a:pt x="449" y="1"/>
                    <a:pt x="429" y="18"/>
                    <a:pt x="428" y="41"/>
                  </a:cubicBezTo>
                  <a:lnTo>
                    <a:pt x="2" y="7417"/>
                  </a:lnTo>
                  <a:cubicBezTo>
                    <a:pt x="1" y="7441"/>
                    <a:pt x="18" y="7462"/>
                    <a:pt x="42" y="7463"/>
                  </a:cubicBezTo>
                  <a:lnTo>
                    <a:pt x="1464" y="7545"/>
                  </a:lnTo>
                  <a:cubicBezTo>
                    <a:pt x="1465" y="7545"/>
                    <a:pt x="1467" y="7545"/>
                    <a:pt x="1468" y="7545"/>
                  </a:cubicBezTo>
                  <a:cubicBezTo>
                    <a:pt x="1490" y="7545"/>
                    <a:pt x="1508" y="7528"/>
                    <a:pt x="1509" y="7504"/>
                  </a:cubicBezTo>
                  <a:lnTo>
                    <a:pt x="1936" y="129"/>
                  </a:lnTo>
                  <a:cubicBezTo>
                    <a:pt x="1937" y="105"/>
                    <a:pt x="1919" y="84"/>
                    <a:pt x="1896" y="83"/>
                  </a:cubicBezTo>
                  <a:lnTo>
                    <a:pt x="474" y="1"/>
                  </a:lnTo>
                  <a:cubicBezTo>
                    <a:pt x="473" y="1"/>
                    <a:pt x="473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6662332" y="1243201"/>
              <a:ext cx="137931" cy="548864"/>
            </a:xfrm>
            <a:custGeom>
              <a:avLst/>
              <a:gdLst/>
              <a:ahLst/>
              <a:cxnLst/>
              <a:rect l="l" t="t" r="r" b="b"/>
              <a:pathLst>
                <a:path w="1834" h="7298" extrusionOk="0">
                  <a:moveTo>
                    <a:pt x="417" y="1"/>
                  </a:moveTo>
                  <a:lnTo>
                    <a:pt x="0" y="7216"/>
                  </a:lnTo>
                  <a:lnTo>
                    <a:pt x="1417" y="7298"/>
                  </a:lnTo>
                  <a:lnTo>
                    <a:pt x="1834" y="83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6657820" y="1238764"/>
              <a:ext cx="147256" cy="558040"/>
            </a:xfrm>
            <a:custGeom>
              <a:avLst/>
              <a:gdLst/>
              <a:ahLst/>
              <a:cxnLst/>
              <a:rect l="l" t="t" r="r" b="b"/>
              <a:pathLst>
                <a:path w="1958" h="7420" extrusionOk="0">
                  <a:moveTo>
                    <a:pt x="531" y="122"/>
                  </a:moveTo>
                  <a:lnTo>
                    <a:pt x="1834" y="198"/>
                  </a:lnTo>
                  <a:lnTo>
                    <a:pt x="1424" y="7297"/>
                  </a:lnTo>
                  <a:lnTo>
                    <a:pt x="121" y="7223"/>
                  </a:lnTo>
                  <a:lnTo>
                    <a:pt x="531" y="122"/>
                  </a:lnTo>
                  <a:close/>
                  <a:moveTo>
                    <a:pt x="425" y="1"/>
                  </a:moveTo>
                  <a:lnTo>
                    <a:pt x="1" y="7332"/>
                  </a:lnTo>
                  <a:lnTo>
                    <a:pt x="1533" y="7420"/>
                  </a:lnTo>
                  <a:lnTo>
                    <a:pt x="1957" y="89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6991958" y="1516801"/>
              <a:ext cx="123340" cy="294437"/>
            </a:xfrm>
            <a:custGeom>
              <a:avLst/>
              <a:gdLst/>
              <a:ahLst/>
              <a:cxnLst/>
              <a:rect l="l" t="t" r="r" b="b"/>
              <a:pathLst>
                <a:path w="1640" h="3915" extrusionOk="0">
                  <a:moveTo>
                    <a:pt x="223" y="0"/>
                  </a:moveTo>
                  <a:lnTo>
                    <a:pt x="1" y="3833"/>
                  </a:lnTo>
                  <a:lnTo>
                    <a:pt x="1417" y="3915"/>
                  </a:lnTo>
                  <a:lnTo>
                    <a:pt x="1639" y="8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303460" y="1765206"/>
              <a:ext cx="110555" cy="75433"/>
            </a:xfrm>
            <a:custGeom>
              <a:avLst/>
              <a:gdLst/>
              <a:ahLst/>
              <a:cxnLst/>
              <a:rect l="l" t="t" r="r" b="b"/>
              <a:pathLst>
                <a:path w="1470" h="1003" extrusionOk="0">
                  <a:moveTo>
                    <a:pt x="53" y="1"/>
                  </a:moveTo>
                  <a:lnTo>
                    <a:pt x="0" y="920"/>
                  </a:lnTo>
                  <a:lnTo>
                    <a:pt x="1417" y="1002"/>
                  </a:lnTo>
                  <a:lnTo>
                    <a:pt x="1470" y="8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299098" y="1760919"/>
              <a:ext cx="119505" cy="84082"/>
            </a:xfrm>
            <a:custGeom>
              <a:avLst/>
              <a:gdLst/>
              <a:ahLst/>
              <a:cxnLst/>
              <a:rect l="l" t="t" r="r" b="b"/>
              <a:pathLst>
                <a:path w="1589" h="1118" extrusionOk="0">
                  <a:moveTo>
                    <a:pt x="166" y="120"/>
                  </a:moveTo>
                  <a:lnTo>
                    <a:pt x="1469" y="195"/>
                  </a:lnTo>
                  <a:lnTo>
                    <a:pt x="1422" y="999"/>
                  </a:lnTo>
                  <a:lnTo>
                    <a:pt x="120" y="924"/>
                  </a:lnTo>
                  <a:lnTo>
                    <a:pt x="166" y="120"/>
                  </a:lnTo>
                  <a:close/>
                  <a:moveTo>
                    <a:pt x="113" y="0"/>
                  </a:moveTo>
                  <a:cubicBezTo>
                    <a:pt x="82" y="0"/>
                    <a:pt x="56" y="23"/>
                    <a:pt x="54" y="54"/>
                  </a:cubicBezTo>
                  <a:lnTo>
                    <a:pt x="1" y="975"/>
                  </a:lnTo>
                  <a:cubicBezTo>
                    <a:pt x="0" y="1007"/>
                    <a:pt x="24" y="1034"/>
                    <a:pt x="56" y="1035"/>
                  </a:cubicBezTo>
                  <a:lnTo>
                    <a:pt x="1473" y="1117"/>
                  </a:lnTo>
                  <a:cubicBezTo>
                    <a:pt x="1474" y="1117"/>
                    <a:pt x="1474" y="1117"/>
                    <a:pt x="1475" y="1117"/>
                  </a:cubicBezTo>
                  <a:cubicBezTo>
                    <a:pt x="1506" y="1117"/>
                    <a:pt x="1532" y="1095"/>
                    <a:pt x="1534" y="1063"/>
                  </a:cubicBezTo>
                  <a:lnTo>
                    <a:pt x="1587" y="143"/>
                  </a:lnTo>
                  <a:cubicBezTo>
                    <a:pt x="1588" y="110"/>
                    <a:pt x="1564" y="83"/>
                    <a:pt x="1532" y="82"/>
                  </a:cubicBezTo>
                  <a:lnTo>
                    <a:pt x="116" y="0"/>
                  </a:lnTo>
                  <a:cubicBezTo>
                    <a:pt x="115" y="0"/>
                    <a:pt x="114" y="0"/>
                    <a:pt x="11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293909" y="1764679"/>
              <a:ext cx="110405" cy="70620"/>
            </a:xfrm>
            <a:custGeom>
              <a:avLst/>
              <a:gdLst/>
              <a:ahLst/>
              <a:cxnLst/>
              <a:rect l="l" t="t" r="r" b="b"/>
              <a:pathLst>
                <a:path w="1468" h="939" extrusionOk="0">
                  <a:moveTo>
                    <a:pt x="51" y="0"/>
                  </a:moveTo>
                  <a:lnTo>
                    <a:pt x="1" y="856"/>
                  </a:lnTo>
                  <a:lnTo>
                    <a:pt x="1417" y="938"/>
                  </a:lnTo>
                  <a:lnTo>
                    <a:pt x="1467" y="8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289396" y="1760167"/>
              <a:ext cx="119505" cy="79720"/>
            </a:xfrm>
            <a:custGeom>
              <a:avLst/>
              <a:gdLst/>
              <a:ahLst/>
              <a:cxnLst/>
              <a:rect l="l" t="t" r="r" b="b"/>
              <a:pathLst>
                <a:path w="1589" h="1060" extrusionOk="0">
                  <a:moveTo>
                    <a:pt x="166" y="122"/>
                  </a:moveTo>
                  <a:lnTo>
                    <a:pt x="1468" y="197"/>
                  </a:lnTo>
                  <a:lnTo>
                    <a:pt x="1426" y="938"/>
                  </a:lnTo>
                  <a:lnTo>
                    <a:pt x="123" y="863"/>
                  </a:lnTo>
                  <a:lnTo>
                    <a:pt x="166" y="122"/>
                  </a:lnTo>
                  <a:close/>
                  <a:moveTo>
                    <a:pt x="57" y="0"/>
                  </a:moveTo>
                  <a:lnTo>
                    <a:pt x="1" y="971"/>
                  </a:lnTo>
                  <a:lnTo>
                    <a:pt x="1533" y="1060"/>
                  </a:lnTo>
                  <a:lnTo>
                    <a:pt x="1588" y="8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398144" y="1764755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0" y="0"/>
                  </a:moveTo>
                  <a:lnTo>
                    <a:pt x="82" y="8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397015" y="1764755"/>
              <a:ext cx="7370" cy="7220"/>
            </a:xfrm>
            <a:custGeom>
              <a:avLst/>
              <a:gdLst/>
              <a:ahLst/>
              <a:cxnLst/>
              <a:rect l="l" t="t" r="r" b="b"/>
              <a:pathLst>
                <a:path w="98" h="96" extrusionOk="0">
                  <a:moveTo>
                    <a:pt x="1" y="0"/>
                  </a:moveTo>
                  <a:lnTo>
                    <a:pt x="97" y="96"/>
                  </a:lnTo>
                  <a:lnTo>
                    <a:pt x="97" y="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395963" y="1764755"/>
              <a:ext cx="8423" cy="8348"/>
            </a:xfrm>
            <a:custGeom>
              <a:avLst/>
              <a:gdLst/>
              <a:ahLst/>
              <a:cxnLst/>
              <a:rect l="l" t="t" r="r" b="b"/>
              <a:pathLst>
                <a:path w="112" h="111" extrusionOk="0">
                  <a:moveTo>
                    <a:pt x="0" y="0"/>
                  </a:moveTo>
                  <a:lnTo>
                    <a:pt x="111" y="110"/>
                  </a:lnTo>
                  <a:lnTo>
                    <a:pt x="111" y="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394985" y="1764755"/>
              <a:ext cx="9401" cy="9251"/>
            </a:xfrm>
            <a:custGeom>
              <a:avLst/>
              <a:gdLst/>
              <a:ahLst/>
              <a:cxnLst/>
              <a:rect l="l" t="t" r="r" b="b"/>
              <a:pathLst>
                <a:path w="125" h="123" extrusionOk="0">
                  <a:moveTo>
                    <a:pt x="1" y="0"/>
                  </a:moveTo>
                  <a:lnTo>
                    <a:pt x="124" y="123"/>
                  </a:lnTo>
                  <a:lnTo>
                    <a:pt x="124" y="1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393932" y="1764755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0" y="0"/>
                  </a:moveTo>
                  <a:lnTo>
                    <a:pt x="138" y="137"/>
                  </a:lnTo>
                  <a:lnTo>
                    <a:pt x="138" y="1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392804" y="1764755"/>
              <a:ext cx="11582" cy="11432"/>
            </a:xfrm>
            <a:custGeom>
              <a:avLst/>
              <a:gdLst/>
              <a:ahLst/>
              <a:cxnLst/>
              <a:rect l="l" t="t" r="r" b="b"/>
              <a:pathLst>
                <a:path w="154" h="152" extrusionOk="0">
                  <a:moveTo>
                    <a:pt x="1" y="0"/>
                  </a:moveTo>
                  <a:lnTo>
                    <a:pt x="153" y="152"/>
                  </a:lnTo>
                  <a:lnTo>
                    <a:pt x="153" y="1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7391826" y="1764755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0" y="0"/>
                  </a:moveTo>
                  <a:lnTo>
                    <a:pt x="166" y="166"/>
                  </a:lnTo>
                  <a:lnTo>
                    <a:pt x="166" y="1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7390698" y="1764755"/>
              <a:ext cx="13688" cy="13537"/>
            </a:xfrm>
            <a:custGeom>
              <a:avLst/>
              <a:gdLst/>
              <a:ahLst/>
              <a:cxnLst/>
              <a:rect l="l" t="t" r="r" b="b"/>
              <a:pathLst>
                <a:path w="182" h="180" extrusionOk="0">
                  <a:moveTo>
                    <a:pt x="1" y="0"/>
                  </a:moveTo>
                  <a:lnTo>
                    <a:pt x="181" y="180"/>
                  </a:lnTo>
                  <a:lnTo>
                    <a:pt x="181" y="16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7389721" y="1764755"/>
              <a:ext cx="14665" cy="14590"/>
            </a:xfrm>
            <a:custGeom>
              <a:avLst/>
              <a:gdLst/>
              <a:ahLst/>
              <a:cxnLst/>
              <a:rect l="l" t="t" r="r" b="b"/>
              <a:pathLst>
                <a:path w="195" h="194" extrusionOk="0">
                  <a:moveTo>
                    <a:pt x="0" y="0"/>
                  </a:moveTo>
                  <a:lnTo>
                    <a:pt x="194" y="193"/>
                  </a:lnTo>
                  <a:lnTo>
                    <a:pt x="194" y="1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388668" y="1764755"/>
              <a:ext cx="15718" cy="15643"/>
            </a:xfrm>
            <a:custGeom>
              <a:avLst/>
              <a:gdLst/>
              <a:ahLst/>
              <a:cxnLst/>
              <a:rect l="l" t="t" r="r" b="b"/>
              <a:pathLst>
                <a:path w="209" h="208" extrusionOk="0">
                  <a:moveTo>
                    <a:pt x="1" y="0"/>
                  </a:moveTo>
                  <a:lnTo>
                    <a:pt x="208" y="208"/>
                  </a:lnTo>
                  <a:lnTo>
                    <a:pt x="208" y="1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387615" y="1764755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0" y="0"/>
                  </a:moveTo>
                  <a:lnTo>
                    <a:pt x="222" y="221"/>
                  </a:lnTo>
                  <a:lnTo>
                    <a:pt x="222" y="2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386487" y="1764755"/>
              <a:ext cx="17899" cy="17749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" y="0"/>
                  </a:moveTo>
                  <a:lnTo>
                    <a:pt x="237" y="236"/>
                  </a:lnTo>
                  <a:lnTo>
                    <a:pt x="237" y="22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7385434" y="1764755"/>
              <a:ext cx="18952" cy="18877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0" y="0"/>
                  </a:moveTo>
                  <a:lnTo>
                    <a:pt x="251" y="250"/>
                  </a:lnTo>
                  <a:lnTo>
                    <a:pt x="251" y="2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7384456" y="1764755"/>
              <a:ext cx="19930" cy="19780"/>
            </a:xfrm>
            <a:custGeom>
              <a:avLst/>
              <a:gdLst/>
              <a:ahLst/>
              <a:cxnLst/>
              <a:rect l="l" t="t" r="r" b="b"/>
              <a:pathLst>
                <a:path w="265" h="263" extrusionOk="0">
                  <a:moveTo>
                    <a:pt x="1" y="0"/>
                  </a:moveTo>
                  <a:lnTo>
                    <a:pt x="264" y="263"/>
                  </a:lnTo>
                  <a:lnTo>
                    <a:pt x="264" y="25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383403" y="1764755"/>
              <a:ext cx="20983" cy="20908"/>
            </a:xfrm>
            <a:custGeom>
              <a:avLst/>
              <a:gdLst/>
              <a:ahLst/>
              <a:cxnLst/>
              <a:rect l="l" t="t" r="r" b="b"/>
              <a:pathLst>
                <a:path w="279" h="278" extrusionOk="0">
                  <a:moveTo>
                    <a:pt x="0" y="0"/>
                  </a:moveTo>
                  <a:lnTo>
                    <a:pt x="278" y="277"/>
                  </a:lnTo>
                  <a:lnTo>
                    <a:pt x="278" y="26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7382275" y="1764755"/>
              <a:ext cx="22111" cy="21961"/>
            </a:xfrm>
            <a:custGeom>
              <a:avLst/>
              <a:gdLst/>
              <a:ahLst/>
              <a:cxnLst/>
              <a:rect l="l" t="t" r="r" b="b"/>
              <a:pathLst>
                <a:path w="294" h="292" extrusionOk="0">
                  <a:moveTo>
                    <a:pt x="1" y="0"/>
                  </a:moveTo>
                  <a:lnTo>
                    <a:pt x="293" y="292"/>
                  </a:lnTo>
                  <a:lnTo>
                    <a:pt x="293" y="27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7381297" y="1764755"/>
              <a:ext cx="23089" cy="23089"/>
            </a:xfrm>
            <a:custGeom>
              <a:avLst/>
              <a:gdLst/>
              <a:ahLst/>
              <a:cxnLst/>
              <a:rect l="l" t="t" r="r" b="b"/>
              <a:pathLst>
                <a:path w="307" h="307" extrusionOk="0">
                  <a:moveTo>
                    <a:pt x="0" y="0"/>
                  </a:moveTo>
                  <a:lnTo>
                    <a:pt x="306" y="306"/>
                  </a:lnTo>
                  <a:lnTo>
                    <a:pt x="306" y="29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380169" y="1764755"/>
              <a:ext cx="24217" cy="24066"/>
            </a:xfrm>
            <a:custGeom>
              <a:avLst/>
              <a:gdLst/>
              <a:ahLst/>
              <a:cxnLst/>
              <a:rect l="l" t="t" r="r" b="b"/>
              <a:pathLst>
                <a:path w="322" h="320" extrusionOk="0">
                  <a:moveTo>
                    <a:pt x="1" y="0"/>
                  </a:moveTo>
                  <a:lnTo>
                    <a:pt x="321" y="320"/>
                  </a:lnTo>
                  <a:lnTo>
                    <a:pt x="321" y="3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379192" y="1764755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0" y="0"/>
                  </a:moveTo>
                  <a:lnTo>
                    <a:pt x="334" y="333"/>
                  </a:lnTo>
                  <a:lnTo>
                    <a:pt x="334" y="3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7378139" y="1764755"/>
              <a:ext cx="26247" cy="26172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" y="0"/>
                  </a:moveTo>
                  <a:lnTo>
                    <a:pt x="348" y="348"/>
                  </a:lnTo>
                  <a:lnTo>
                    <a:pt x="348" y="33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377086" y="1764755"/>
              <a:ext cx="27300" cy="27225"/>
            </a:xfrm>
            <a:custGeom>
              <a:avLst/>
              <a:gdLst/>
              <a:ahLst/>
              <a:cxnLst/>
              <a:rect l="l" t="t" r="r" b="b"/>
              <a:pathLst>
                <a:path w="363" h="362" extrusionOk="0">
                  <a:moveTo>
                    <a:pt x="0" y="0"/>
                  </a:moveTo>
                  <a:lnTo>
                    <a:pt x="362" y="361"/>
                  </a:lnTo>
                  <a:lnTo>
                    <a:pt x="362" y="3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7375958" y="1764755"/>
              <a:ext cx="28428" cy="28353"/>
            </a:xfrm>
            <a:custGeom>
              <a:avLst/>
              <a:gdLst/>
              <a:ahLst/>
              <a:cxnLst/>
              <a:rect l="l" t="t" r="r" b="b"/>
              <a:pathLst>
                <a:path w="378" h="377" extrusionOk="0">
                  <a:moveTo>
                    <a:pt x="1" y="0"/>
                  </a:moveTo>
                  <a:lnTo>
                    <a:pt x="377" y="376"/>
                  </a:lnTo>
                  <a:lnTo>
                    <a:pt x="377" y="36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374905" y="1764755"/>
              <a:ext cx="29481" cy="29406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0" y="0"/>
                  </a:moveTo>
                  <a:lnTo>
                    <a:pt x="391" y="391"/>
                  </a:lnTo>
                  <a:lnTo>
                    <a:pt x="391" y="37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373927" y="1764755"/>
              <a:ext cx="30459" cy="30309"/>
            </a:xfrm>
            <a:custGeom>
              <a:avLst/>
              <a:gdLst/>
              <a:ahLst/>
              <a:cxnLst/>
              <a:rect l="l" t="t" r="r" b="b"/>
              <a:pathLst>
                <a:path w="405" h="403" extrusionOk="0">
                  <a:moveTo>
                    <a:pt x="1" y="0"/>
                  </a:moveTo>
                  <a:lnTo>
                    <a:pt x="404" y="403"/>
                  </a:lnTo>
                  <a:lnTo>
                    <a:pt x="404" y="39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372874" y="1764755"/>
              <a:ext cx="31512" cy="3143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418" y="4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371746" y="1764755"/>
              <a:ext cx="32640" cy="3256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1" y="0"/>
                  </a:moveTo>
                  <a:lnTo>
                    <a:pt x="433" y="432"/>
                  </a:lnTo>
                  <a:lnTo>
                    <a:pt x="433" y="41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370769" y="1764755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0" y="0"/>
                  </a:moveTo>
                  <a:lnTo>
                    <a:pt x="446" y="447"/>
                  </a:lnTo>
                  <a:lnTo>
                    <a:pt x="446" y="4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369641" y="1764755"/>
              <a:ext cx="34746" cy="34671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1" y="0"/>
                  </a:moveTo>
                  <a:lnTo>
                    <a:pt x="461" y="460"/>
                  </a:lnTo>
                  <a:lnTo>
                    <a:pt x="461" y="4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368663" y="1764755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0"/>
                  </a:moveTo>
                  <a:lnTo>
                    <a:pt x="474" y="474"/>
                  </a:lnTo>
                  <a:lnTo>
                    <a:pt x="474" y="46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367610" y="1764755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0"/>
                  </a:moveTo>
                  <a:lnTo>
                    <a:pt x="488" y="488"/>
                  </a:lnTo>
                  <a:lnTo>
                    <a:pt x="488" y="47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366482" y="1764755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503" y="502"/>
                  </a:lnTo>
                  <a:lnTo>
                    <a:pt x="503" y="48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EF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365429" y="1764755"/>
              <a:ext cx="38957" cy="38882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0" y="0"/>
                  </a:moveTo>
                  <a:lnTo>
                    <a:pt x="517" y="516"/>
                  </a:lnTo>
                  <a:lnTo>
                    <a:pt x="517" y="50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364301" y="1764755"/>
              <a:ext cx="40086" cy="39935"/>
            </a:xfrm>
            <a:custGeom>
              <a:avLst/>
              <a:gdLst/>
              <a:ahLst/>
              <a:cxnLst/>
              <a:rect l="l" t="t" r="r" b="b"/>
              <a:pathLst>
                <a:path w="533" h="531" extrusionOk="0">
                  <a:moveTo>
                    <a:pt x="1" y="0"/>
                  </a:moveTo>
                  <a:lnTo>
                    <a:pt x="532" y="531"/>
                  </a:lnTo>
                  <a:lnTo>
                    <a:pt x="532" y="5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363399" y="1764755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0" y="0"/>
                  </a:moveTo>
                  <a:lnTo>
                    <a:pt x="544" y="543"/>
                  </a:lnTo>
                  <a:lnTo>
                    <a:pt x="544" y="5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362270" y="1764755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559" y="558"/>
                  </a:lnTo>
                  <a:lnTo>
                    <a:pt x="559" y="54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361218" y="1764755"/>
              <a:ext cx="43169" cy="4309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0" y="0"/>
                  </a:moveTo>
                  <a:lnTo>
                    <a:pt x="573" y="572"/>
                  </a:lnTo>
                  <a:lnTo>
                    <a:pt x="573" y="55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360165" y="1764755"/>
              <a:ext cx="44222" cy="44147"/>
            </a:xfrm>
            <a:custGeom>
              <a:avLst/>
              <a:gdLst/>
              <a:ahLst/>
              <a:cxnLst/>
              <a:rect l="l" t="t" r="r" b="b"/>
              <a:pathLst>
                <a:path w="588" h="587" extrusionOk="0">
                  <a:moveTo>
                    <a:pt x="1" y="0"/>
                  </a:moveTo>
                  <a:lnTo>
                    <a:pt x="587" y="587"/>
                  </a:lnTo>
                  <a:lnTo>
                    <a:pt x="587" y="57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359112" y="1764755"/>
              <a:ext cx="45275" cy="45200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0" y="0"/>
                  </a:moveTo>
                  <a:lnTo>
                    <a:pt x="601" y="600"/>
                  </a:lnTo>
                  <a:lnTo>
                    <a:pt x="601" y="5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358059" y="1764755"/>
              <a:ext cx="46328" cy="46177"/>
            </a:xfrm>
            <a:custGeom>
              <a:avLst/>
              <a:gdLst/>
              <a:ahLst/>
              <a:cxnLst/>
              <a:rect l="l" t="t" r="r" b="b"/>
              <a:pathLst>
                <a:path w="616" h="614" extrusionOk="0">
                  <a:moveTo>
                    <a:pt x="1" y="0"/>
                  </a:moveTo>
                  <a:lnTo>
                    <a:pt x="615" y="614"/>
                  </a:lnTo>
                  <a:lnTo>
                    <a:pt x="615" y="60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357081" y="1764755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0" y="0"/>
                  </a:moveTo>
                  <a:lnTo>
                    <a:pt x="628" y="628"/>
                  </a:lnTo>
                  <a:lnTo>
                    <a:pt x="628" y="6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355953" y="176475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643" y="642"/>
                  </a:lnTo>
                  <a:lnTo>
                    <a:pt x="643" y="6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354900" y="1764755"/>
              <a:ext cx="49487" cy="49411"/>
            </a:xfrm>
            <a:custGeom>
              <a:avLst/>
              <a:gdLst/>
              <a:ahLst/>
              <a:cxnLst/>
              <a:rect l="l" t="t" r="r" b="b"/>
              <a:pathLst>
                <a:path w="658" h="657" extrusionOk="0">
                  <a:moveTo>
                    <a:pt x="0" y="0"/>
                  </a:moveTo>
                  <a:lnTo>
                    <a:pt x="657" y="656"/>
                  </a:lnTo>
                  <a:lnTo>
                    <a:pt x="657" y="6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353923" y="1764755"/>
              <a:ext cx="50464" cy="5046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" y="0"/>
                  </a:moveTo>
                  <a:lnTo>
                    <a:pt x="670" y="671"/>
                  </a:lnTo>
                  <a:lnTo>
                    <a:pt x="670" y="65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352870" y="1764755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0" y="0"/>
                  </a:moveTo>
                  <a:lnTo>
                    <a:pt x="684" y="683"/>
                  </a:lnTo>
                  <a:lnTo>
                    <a:pt x="684" y="6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351742" y="1764755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699" y="698"/>
                  </a:lnTo>
                  <a:lnTo>
                    <a:pt x="699" y="68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350689" y="1764755"/>
              <a:ext cx="53698" cy="53623"/>
            </a:xfrm>
            <a:custGeom>
              <a:avLst/>
              <a:gdLst/>
              <a:ahLst/>
              <a:cxnLst/>
              <a:rect l="l" t="t" r="r" b="b"/>
              <a:pathLst>
                <a:path w="714" h="713" extrusionOk="0">
                  <a:moveTo>
                    <a:pt x="0" y="0"/>
                  </a:moveTo>
                  <a:lnTo>
                    <a:pt x="713" y="712"/>
                  </a:lnTo>
                  <a:lnTo>
                    <a:pt x="713" y="69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349636" y="1764755"/>
              <a:ext cx="54751" cy="54676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1" y="0"/>
                  </a:moveTo>
                  <a:lnTo>
                    <a:pt x="727" y="727"/>
                  </a:lnTo>
                  <a:lnTo>
                    <a:pt x="727" y="7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348658" y="1764755"/>
              <a:ext cx="55729" cy="55729"/>
            </a:xfrm>
            <a:custGeom>
              <a:avLst/>
              <a:gdLst/>
              <a:ahLst/>
              <a:cxnLst/>
              <a:rect l="l" t="t" r="r" b="b"/>
              <a:pathLst>
                <a:path w="741" h="741" extrusionOk="0">
                  <a:moveTo>
                    <a:pt x="0" y="0"/>
                  </a:moveTo>
                  <a:lnTo>
                    <a:pt x="740" y="740"/>
                  </a:lnTo>
                  <a:lnTo>
                    <a:pt x="740" y="7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347530" y="1764755"/>
              <a:ext cx="56857" cy="56706"/>
            </a:xfrm>
            <a:custGeom>
              <a:avLst/>
              <a:gdLst/>
              <a:ahLst/>
              <a:cxnLst/>
              <a:rect l="l" t="t" r="r" b="b"/>
              <a:pathLst>
                <a:path w="756" h="754" extrusionOk="0">
                  <a:moveTo>
                    <a:pt x="1" y="0"/>
                  </a:moveTo>
                  <a:lnTo>
                    <a:pt x="755" y="754"/>
                  </a:lnTo>
                  <a:lnTo>
                    <a:pt x="755" y="74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346552" y="1764755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768" y="768"/>
                  </a:lnTo>
                  <a:lnTo>
                    <a:pt x="768" y="75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345424" y="1764755"/>
              <a:ext cx="58963" cy="58812"/>
            </a:xfrm>
            <a:custGeom>
              <a:avLst/>
              <a:gdLst/>
              <a:ahLst/>
              <a:cxnLst/>
              <a:rect l="l" t="t" r="r" b="b"/>
              <a:pathLst>
                <a:path w="784" h="782" extrusionOk="0">
                  <a:moveTo>
                    <a:pt x="1" y="0"/>
                  </a:moveTo>
                  <a:lnTo>
                    <a:pt x="783" y="782"/>
                  </a:lnTo>
                  <a:lnTo>
                    <a:pt x="783" y="7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344372" y="1764755"/>
              <a:ext cx="60016" cy="59940"/>
            </a:xfrm>
            <a:custGeom>
              <a:avLst/>
              <a:gdLst/>
              <a:ahLst/>
              <a:cxnLst/>
              <a:rect l="l" t="t" r="r" b="b"/>
              <a:pathLst>
                <a:path w="798" h="797" extrusionOk="0">
                  <a:moveTo>
                    <a:pt x="0" y="0"/>
                  </a:moveTo>
                  <a:lnTo>
                    <a:pt x="797" y="796"/>
                  </a:lnTo>
                  <a:lnTo>
                    <a:pt x="797" y="78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343394" y="1764755"/>
              <a:ext cx="60993" cy="60918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1" y="0"/>
                  </a:moveTo>
                  <a:lnTo>
                    <a:pt x="810" y="810"/>
                  </a:lnTo>
                  <a:lnTo>
                    <a:pt x="810" y="79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342341" y="1764755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0" y="0"/>
                  </a:moveTo>
                  <a:lnTo>
                    <a:pt x="824" y="823"/>
                  </a:lnTo>
                  <a:lnTo>
                    <a:pt x="824" y="8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341213" y="1764755"/>
              <a:ext cx="63174" cy="63024"/>
            </a:xfrm>
            <a:custGeom>
              <a:avLst/>
              <a:gdLst/>
              <a:ahLst/>
              <a:cxnLst/>
              <a:rect l="l" t="t" r="r" b="b"/>
              <a:pathLst>
                <a:path w="840" h="838" extrusionOk="0">
                  <a:moveTo>
                    <a:pt x="1" y="0"/>
                  </a:moveTo>
                  <a:lnTo>
                    <a:pt x="839" y="838"/>
                  </a:lnTo>
                  <a:lnTo>
                    <a:pt x="839" y="8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340160" y="1764755"/>
              <a:ext cx="64227" cy="64152"/>
            </a:xfrm>
            <a:custGeom>
              <a:avLst/>
              <a:gdLst/>
              <a:ahLst/>
              <a:cxnLst/>
              <a:rect l="l" t="t" r="r" b="b"/>
              <a:pathLst>
                <a:path w="854" h="853" extrusionOk="0">
                  <a:moveTo>
                    <a:pt x="0" y="0"/>
                  </a:moveTo>
                  <a:lnTo>
                    <a:pt x="853" y="852"/>
                  </a:lnTo>
                  <a:lnTo>
                    <a:pt x="853" y="83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339107" y="1764755"/>
              <a:ext cx="65280" cy="65205"/>
            </a:xfrm>
            <a:custGeom>
              <a:avLst/>
              <a:gdLst/>
              <a:ahLst/>
              <a:cxnLst/>
              <a:rect l="l" t="t" r="r" b="b"/>
              <a:pathLst>
                <a:path w="868" h="867" extrusionOk="0">
                  <a:moveTo>
                    <a:pt x="1" y="0"/>
                  </a:moveTo>
                  <a:lnTo>
                    <a:pt x="867" y="867"/>
                  </a:lnTo>
                  <a:lnTo>
                    <a:pt x="867" y="8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338129" y="1764755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0" y="0"/>
                  </a:moveTo>
                  <a:lnTo>
                    <a:pt x="880" y="879"/>
                  </a:lnTo>
                  <a:lnTo>
                    <a:pt x="880" y="86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337001" y="1764755"/>
              <a:ext cx="67386" cy="67236"/>
            </a:xfrm>
            <a:custGeom>
              <a:avLst/>
              <a:gdLst/>
              <a:ahLst/>
              <a:cxnLst/>
              <a:rect l="l" t="t" r="r" b="b"/>
              <a:pathLst>
                <a:path w="896" h="894" extrusionOk="0">
                  <a:moveTo>
                    <a:pt x="1" y="0"/>
                  </a:moveTo>
                  <a:lnTo>
                    <a:pt x="895" y="894"/>
                  </a:lnTo>
                  <a:lnTo>
                    <a:pt x="895" y="8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336024" y="176475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0" y="0"/>
                  </a:moveTo>
                  <a:lnTo>
                    <a:pt x="908" y="908"/>
                  </a:lnTo>
                  <a:lnTo>
                    <a:pt x="908" y="89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334896" y="1764755"/>
              <a:ext cx="69492" cy="69341"/>
            </a:xfrm>
            <a:custGeom>
              <a:avLst/>
              <a:gdLst/>
              <a:ahLst/>
              <a:cxnLst/>
              <a:rect l="l" t="t" r="r" b="b"/>
              <a:pathLst>
                <a:path w="924" h="922" extrusionOk="0">
                  <a:moveTo>
                    <a:pt x="1" y="0"/>
                  </a:moveTo>
                  <a:lnTo>
                    <a:pt x="923" y="922"/>
                  </a:lnTo>
                  <a:lnTo>
                    <a:pt x="923" y="9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333843" y="1764755"/>
              <a:ext cx="70545" cy="70469"/>
            </a:xfrm>
            <a:custGeom>
              <a:avLst/>
              <a:gdLst/>
              <a:ahLst/>
              <a:cxnLst/>
              <a:rect l="l" t="t" r="r" b="b"/>
              <a:pathLst>
                <a:path w="938" h="937" extrusionOk="0">
                  <a:moveTo>
                    <a:pt x="0" y="0"/>
                  </a:moveTo>
                  <a:lnTo>
                    <a:pt x="937" y="936"/>
                  </a:lnTo>
                  <a:lnTo>
                    <a:pt x="937" y="92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332865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0" y="937"/>
                  </a:lnTo>
                  <a:lnTo>
                    <a:pt x="950" y="9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E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331812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33068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32963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732857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32760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326473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5495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3243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323314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32233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321283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32015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31910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318050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31707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31594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314966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31383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31271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31180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3106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CD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309627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3084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730752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30646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730541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730436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730330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30225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73012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730015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2990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729797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72970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BD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7295939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729488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7293984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1" y="1"/>
                  </a:lnTo>
                  <a:lnTo>
                    <a:pt x="936" y="937"/>
                  </a:lnTo>
                  <a:lnTo>
                    <a:pt x="950" y="9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D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7293984" y="1764830"/>
              <a:ext cx="70394" cy="70469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1" y="0"/>
                  </a:moveTo>
                  <a:lnTo>
                    <a:pt x="1" y="15"/>
                  </a:lnTo>
                  <a:lnTo>
                    <a:pt x="923" y="936"/>
                  </a:lnTo>
                  <a:lnTo>
                    <a:pt x="936" y="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7293984" y="1765883"/>
              <a:ext cx="69492" cy="69417"/>
            </a:xfrm>
            <a:custGeom>
              <a:avLst/>
              <a:gdLst/>
              <a:ahLst/>
              <a:cxnLst/>
              <a:rect l="l" t="t" r="r" b="b"/>
              <a:pathLst>
                <a:path w="924" h="923" extrusionOk="0">
                  <a:moveTo>
                    <a:pt x="1" y="1"/>
                  </a:moveTo>
                  <a:lnTo>
                    <a:pt x="1" y="14"/>
                  </a:lnTo>
                  <a:lnTo>
                    <a:pt x="909" y="922"/>
                  </a:lnTo>
                  <a:lnTo>
                    <a:pt x="923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7293984" y="176693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1" y="0"/>
                  </a:moveTo>
                  <a:lnTo>
                    <a:pt x="1" y="15"/>
                  </a:lnTo>
                  <a:lnTo>
                    <a:pt x="894" y="908"/>
                  </a:lnTo>
                  <a:lnTo>
                    <a:pt x="909" y="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7293984" y="1767988"/>
              <a:ext cx="67311" cy="67311"/>
            </a:xfrm>
            <a:custGeom>
              <a:avLst/>
              <a:gdLst/>
              <a:ahLst/>
              <a:cxnLst/>
              <a:rect l="l" t="t" r="r" b="b"/>
              <a:pathLst>
                <a:path w="895" h="895" extrusionOk="0">
                  <a:moveTo>
                    <a:pt x="1" y="1"/>
                  </a:moveTo>
                  <a:lnTo>
                    <a:pt x="1" y="15"/>
                  </a:lnTo>
                  <a:lnTo>
                    <a:pt x="881" y="894"/>
                  </a:lnTo>
                  <a:lnTo>
                    <a:pt x="894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7293984" y="1769116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1" y="0"/>
                  </a:moveTo>
                  <a:lnTo>
                    <a:pt x="1" y="13"/>
                  </a:lnTo>
                  <a:lnTo>
                    <a:pt x="866" y="879"/>
                  </a:lnTo>
                  <a:lnTo>
                    <a:pt x="881" y="8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7293984" y="1770019"/>
              <a:ext cx="65205" cy="65280"/>
            </a:xfrm>
            <a:custGeom>
              <a:avLst/>
              <a:gdLst/>
              <a:ahLst/>
              <a:cxnLst/>
              <a:rect l="l" t="t" r="r" b="b"/>
              <a:pathLst>
                <a:path w="867" h="868" extrusionOk="0">
                  <a:moveTo>
                    <a:pt x="1" y="1"/>
                  </a:moveTo>
                  <a:lnTo>
                    <a:pt x="1" y="15"/>
                  </a:lnTo>
                  <a:lnTo>
                    <a:pt x="853" y="867"/>
                  </a:lnTo>
                  <a:lnTo>
                    <a:pt x="866" y="8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7293984" y="1771147"/>
              <a:ext cx="64152" cy="64152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1" y="0"/>
                  </a:moveTo>
                  <a:lnTo>
                    <a:pt x="1" y="15"/>
                  </a:lnTo>
                  <a:lnTo>
                    <a:pt x="839" y="852"/>
                  </a:lnTo>
                  <a:lnTo>
                    <a:pt x="853" y="8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7293984" y="1772200"/>
              <a:ext cx="63174" cy="63099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1" y="1"/>
                  </a:moveTo>
                  <a:lnTo>
                    <a:pt x="1" y="15"/>
                  </a:lnTo>
                  <a:lnTo>
                    <a:pt x="825" y="838"/>
                  </a:lnTo>
                  <a:lnTo>
                    <a:pt x="839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7293984" y="1773328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1" y="0"/>
                  </a:moveTo>
                  <a:lnTo>
                    <a:pt x="1" y="14"/>
                  </a:lnTo>
                  <a:lnTo>
                    <a:pt x="810" y="823"/>
                  </a:lnTo>
                  <a:lnTo>
                    <a:pt x="825" y="8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7293984" y="1774306"/>
              <a:ext cx="60993" cy="60993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1" y="1"/>
                  </a:moveTo>
                  <a:lnTo>
                    <a:pt x="1" y="14"/>
                  </a:lnTo>
                  <a:lnTo>
                    <a:pt x="796" y="810"/>
                  </a:lnTo>
                  <a:lnTo>
                    <a:pt x="810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7293984" y="1775359"/>
              <a:ext cx="59865" cy="59940"/>
            </a:xfrm>
            <a:custGeom>
              <a:avLst/>
              <a:gdLst/>
              <a:ahLst/>
              <a:cxnLst/>
              <a:rect l="l" t="t" r="r" b="b"/>
              <a:pathLst>
                <a:path w="796" h="797" extrusionOk="0">
                  <a:moveTo>
                    <a:pt x="1" y="0"/>
                  </a:moveTo>
                  <a:lnTo>
                    <a:pt x="1" y="15"/>
                  </a:lnTo>
                  <a:lnTo>
                    <a:pt x="783" y="796"/>
                  </a:lnTo>
                  <a:lnTo>
                    <a:pt x="796" y="7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7293984" y="1776411"/>
              <a:ext cx="58963" cy="58887"/>
            </a:xfrm>
            <a:custGeom>
              <a:avLst/>
              <a:gdLst/>
              <a:ahLst/>
              <a:cxnLst/>
              <a:rect l="l" t="t" r="r" b="b"/>
              <a:pathLst>
                <a:path w="784" h="783" extrusionOk="0">
                  <a:moveTo>
                    <a:pt x="1" y="1"/>
                  </a:moveTo>
                  <a:lnTo>
                    <a:pt x="1" y="14"/>
                  </a:lnTo>
                  <a:lnTo>
                    <a:pt x="769" y="782"/>
                  </a:lnTo>
                  <a:lnTo>
                    <a:pt x="783" y="7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D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7293984" y="1777464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15"/>
                  </a:lnTo>
                  <a:lnTo>
                    <a:pt x="754" y="768"/>
                  </a:lnTo>
                  <a:lnTo>
                    <a:pt x="769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7293984" y="1778592"/>
              <a:ext cx="56782" cy="56706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1" y="15"/>
                  </a:lnTo>
                  <a:lnTo>
                    <a:pt x="741" y="753"/>
                  </a:lnTo>
                  <a:lnTo>
                    <a:pt x="754" y="7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7293984" y="1779645"/>
              <a:ext cx="55729" cy="55654"/>
            </a:xfrm>
            <a:custGeom>
              <a:avLst/>
              <a:gdLst/>
              <a:ahLst/>
              <a:cxnLst/>
              <a:rect l="l" t="t" r="r" b="b"/>
              <a:pathLst>
                <a:path w="741" h="740" extrusionOk="0">
                  <a:moveTo>
                    <a:pt x="1" y="1"/>
                  </a:moveTo>
                  <a:lnTo>
                    <a:pt x="1" y="13"/>
                  </a:lnTo>
                  <a:lnTo>
                    <a:pt x="726" y="739"/>
                  </a:lnTo>
                  <a:lnTo>
                    <a:pt x="741" y="7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7293984" y="1780548"/>
              <a:ext cx="54676" cy="54751"/>
            </a:xfrm>
            <a:custGeom>
              <a:avLst/>
              <a:gdLst/>
              <a:ahLst/>
              <a:cxnLst/>
              <a:rect l="l" t="t" r="r" b="b"/>
              <a:pathLst>
                <a:path w="727" h="728" extrusionOk="0">
                  <a:moveTo>
                    <a:pt x="1" y="1"/>
                  </a:moveTo>
                  <a:lnTo>
                    <a:pt x="1" y="16"/>
                  </a:lnTo>
                  <a:lnTo>
                    <a:pt x="713" y="727"/>
                  </a:lnTo>
                  <a:lnTo>
                    <a:pt x="726" y="7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7293984" y="1781676"/>
              <a:ext cx="53623" cy="53623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15"/>
                  </a:lnTo>
                  <a:lnTo>
                    <a:pt x="699" y="712"/>
                  </a:lnTo>
                  <a:lnTo>
                    <a:pt x="713" y="7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7293984" y="1782804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1" y="15"/>
                  </a:lnTo>
                  <a:lnTo>
                    <a:pt x="685" y="697"/>
                  </a:lnTo>
                  <a:lnTo>
                    <a:pt x="699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7293984" y="1783857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1" y="1"/>
                  </a:moveTo>
                  <a:lnTo>
                    <a:pt x="1" y="14"/>
                  </a:lnTo>
                  <a:lnTo>
                    <a:pt x="670" y="683"/>
                  </a:lnTo>
                  <a:lnTo>
                    <a:pt x="685" y="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7293984" y="1784910"/>
              <a:ext cx="50464" cy="50389"/>
            </a:xfrm>
            <a:custGeom>
              <a:avLst/>
              <a:gdLst/>
              <a:ahLst/>
              <a:cxnLst/>
              <a:rect l="l" t="t" r="r" b="b"/>
              <a:pathLst>
                <a:path w="671" h="670" extrusionOk="0">
                  <a:moveTo>
                    <a:pt x="1" y="0"/>
                  </a:moveTo>
                  <a:lnTo>
                    <a:pt x="1" y="14"/>
                  </a:lnTo>
                  <a:lnTo>
                    <a:pt x="656" y="669"/>
                  </a:lnTo>
                  <a:lnTo>
                    <a:pt x="670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7293984" y="1785887"/>
              <a:ext cx="49336" cy="49411"/>
            </a:xfrm>
            <a:custGeom>
              <a:avLst/>
              <a:gdLst/>
              <a:ahLst/>
              <a:cxnLst/>
              <a:rect l="l" t="t" r="r" b="b"/>
              <a:pathLst>
                <a:path w="656" h="657" extrusionOk="0">
                  <a:moveTo>
                    <a:pt x="1" y="1"/>
                  </a:moveTo>
                  <a:lnTo>
                    <a:pt x="1" y="15"/>
                  </a:lnTo>
                  <a:lnTo>
                    <a:pt x="643" y="656"/>
                  </a:lnTo>
                  <a:lnTo>
                    <a:pt x="65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7293984" y="178701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1" y="14"/>
                  </a:lnTo>
                  <a:lnTo>
                    <a:pt x="629" y="641"/>
                  </a:lnTo>
                  <a:lnTo>
                    <a:pt x="643" y="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7293984" y="1787993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1" y="1"/>
                  </a:moveTo>
                  <a:lnTo>
                    <a:pt x="1" y="15"/>
                  </a:lnTo>
                  <a:lnTo>
                    <a:pt x="614" y="628"/>
                  </a:lnTo>
                  <a:lnTo>
                    <a:pt x="629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7293984" y="1789121"/>
              <a:ext cx="46253" cy="46177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1" y="0"/>
                  </a:moveTo>
                  <a:lnTo>
                    <a:pt x="1" y="15"/>
                  </a:lnTo>
                  <a:lnTo>
                    <a:pt x="601" y="613"/>
                  </a:lnTo>
                  <a:lnTo>
                    <a:pt x="614" y="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7293984" y="1790174"/>
              <a:ext cx="45200" cy="45124"/>
            </a:xfrm>
            <a:custGeom>
              <a:avLst/>
              <a:gdLst/>
              <a:ahLst/>
              <a:cxnLst/>
              <a:rect l="l" t="t" r="r" b="b"/>
              <a:pathLst>
                <a:path w="601" h="600" extrusionOk="0">
                  <a:moveTo>
                    <a:pt x="1" y="1"/>
                  </a:moveTo>
                  <a:lnTo>
                    <a:pt x="1" y="13"/>
                  </a:lnTo>
                  <a:lnTo>
                    <a:pt x="586" y="599"/>
                  </a:lnTo>
                  <a:lnTo>
                    <a:pt x="601" y="5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7293984" y="1791152"/>
              <a:ext cx="44147" cy="44147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1" y="0"/>
                  </a:moveTo>
                  <a:lnTo>
                    <a:pt x="1" y="15"/>
                  </a:lnTo>
                  <a:lnTo>
                    <a:pt x="573" y="586"/>
                  </a:lnTo>
                  <a:lnTo>
                    <a:pt x="586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293984" y="1792205"/>
              <a:ext cx="43094" cy="43094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1" y="1"/>
                  </a:moveTo>
                  <a:lnTo>
                    <a:pt x="1" y="15"/>
                  </a:lnTo>
                  <a:lnTo>
                    <a:pt x="559" y="572"/>
                  </a:lnTo>
                  <a:lnTo>
                    <a:pt x="573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293984" y="1793333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1" y="15"/>
                  </a:lnTo>
                  <a:lnTo>
                    <a:pt x="545" y="557"/>
                  </a:lnTo>
                  <a:lnTo>
                    <a:pt x="559" y="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293984" y="1794386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1" y="1"/>
                  </a:moveTo>
                  <a:lnTo>
                    <a:pt x="1" y="14"/>
                  </a:lnTo>
                  <a:lnTo>
                    <a:pt x="530" y="543"/>
                  </a:lnTo>
                  <a:lnTo>
                    <a:pt x="545" y="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293984" y="1795439"/>
              <a:ext cx="39935" cy="3986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1" y="0"/>
                  </a:moveTo>
                  <a:lnTo>
                    <a:pt x="1" y="14"/>
                  </a:lnTo>
                  <a:lnTo>
                    <a:pt x="516" y="529"/>
                  </a:lnTo>
                  <a:lnTo>
                    <a:pt x="530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293984" y="1796416"/>
              <a:ext cx="38807" cy="38882"/>
            </a:xfrm>
            <a:custGeom>
              <a:avLst/>
              <a:gdLst/>
              <a:ahLst/>
              <a:cxnLst/>
              <a:rect l="l" t="t" r="r" b="b"/>
              <a:pathLst>
                <a:path w="516" h="517" extrusionOk="0">
                  <a:moveTo>
                    <a:pt x="1" y="1"/>
                  </a:moveTo>
                  <a:lnTo>
                    <a:pt x="1" y="15"/>
                  </a:lnTo>
                  <a:lnTo>
                    <a:pt x="503" y="516"/>
                  </a:lnTo>
                  <a:lnTo>
                    <a:pt x="516" y="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293984" y="1797544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1" y="14"/>
                  </a:lnTo>
                  <a:lnTo>
                    <a:pt x="489" y="501"/>
                  </a:lnTo>
                  <a:lnTo>
                    <a:pt x="503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293984" y="1798522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1"/>
                  </a:moveTo>
                  <a:lnTo>
                    <a:pt x="1" y="15"/>
                  </a:lnTo>
                  <a:lnTo>
                    <a:pt x="474" y="488"/>
                  </a:lnTo>
                  <a:lnTo>
                    <a:pt x="489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7293984" y="1799650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1" y="0"/>
                  </a:moveTo>
                  <a:lnTo>
                    <a:pt x="1" y="15"/>
                  </a:lnTo>
                  <a:lnTo>
                    <a:pt x="461" y="473"/>
                  </a:lnTo>
                  <a:lnTo>
                    <a:pt x="474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7293984" y="1800703"/>
              <a:ext cx="34671" cy="34595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1" y="1"/>
                  </a:moveTo>
                  <a:lnTo>
                    <a:pt x="1" y="13"/>
                  </a:lnTo>
                  <a:lnTo>
                    <a:pt x="446" y="459"/>
                  </a:lnTo>
                  <a:lnTo>
                    <a:pt x="461" y="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293984" y="1801681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1" y="0"/>
                  </a:moveTo>
                  <a:lnTo>
                    <a:pt x="1" y="15"/>
                  </a:lnTo>
                  <a:lnTo>
                    <a:pt x="433" y="446"/>
                  </a:lnTo>
                  <a:lnTo>
                    <a:pt x="446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293984" y="1802734"/>
              <a:ext cx="32565" cy="3256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1" y="1"/>
                  </a:moveTo>
                  <a:lnTo>
                    <a:pt x="1" y="15"/>
                  </a:lnTo>
                  <a:lnTo>
                    <a:pt x="419" y="432"/>
                  </a:lnTo>
                  <a:lnTo>
                    <a:pt x="433" y="4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7293984" y="1803862"/>
              <a:ext cx="31587" cy="31437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1" y="0"/>
                  </a:moveTo>
                  <a:lnTo>
                    <a:pt x="1" y="15"/>
                  </a:lnTo>
                  <a:lnTo>
                    <a:pt x="405" y="417"/>
                  </a:lnTo>
                  <a:lnTo>
                    <a:pt x="419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7293984" y="1804914"/>
              <a:ext cx="30459" cy="30384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1" y="1"/>
                  </a:moveTo>
                  <a:lnTo>
                    <a:pt x="1" y="13"/>
                  </a:lnTo>
                  <a:lnTo>
                    <a:pt x="390" y="403"/>
                  </a:lnTo>
                  <a:lnTo>
                    <a:pt x="405" y="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7293984" y="1805892"/>
              <a:ext cx="29406" cy="29406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" y="0"/>
                  </a:moveTo>
                  <a:lnTo>
                    <a:pt x="1" y="15"/>
                  </a:lnTo>
                  <a:lnTo>
                    <a:pt x="376" y="390"/>
                  </a:lnTo>
                  <a:lnTo>
                    <a:pt x="390" y="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7293984" y="1806945"/>
              <a:ext cx="28278" cy="28353"/>
            </a:xfrm>
            <a:custGeom>
              <a:avLst/>
              <a:gdLst/>
              <a:ahLst/>
              <a:cxnLst/>
              <a:rect l="l" t="t" r="r" b="b"/>
              <a:pathLst>
                <a:path w="376" h="377" extrusionOk="0">
                  <a:moveTo>
                    <a:pt x="1" y="1"/>
                  </a:moveTo>
                  <a:lnTo>
                    <a:pt x="1" y="15"/>
                  </a:lnTo>
                  <a:lnTo>
                    <a:pt x="363" y="376"/>
                  </a:lnTo>
                  <a:lnTo>
                    <a:pt x="37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7293984" y="1808073"/>
              <a:ext cx="27376" cy="27225"/>
            </a:xfrm>
            <a:custGeom>
              <a:avLst/>
              <a:gdLst/>
              <a:ahLst/>
              <a:cxnLst/>
              <a:rect l="l" t="t" r="r" b="b"/>
              <a:pathLst>
                <a:path w="364" h="362" extrusionOk="0">
                  <a:moveTo>
                    <a:pt x="1" y="0"/>
                  </a:moveTo>
                  <a:lnTo>
                    <a:pt x="1" y="14"/>
                  </a:lnTo>
                  <a:lnTo>
                    <a:pt x="349" y="361"/>
                  </a:lnTo>
                  <a:lnTo>
                    <a:pt x="363" y="3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7293984" y="1809051"/>
              <a:ext cx="26247" cy="2624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" y="1"/>
                  </a:moveTo>
                  <a:lnTo>
                    <a:pt x="1" y="15"/>
                  </a:lnTo>
                  <a:lnTo>
                    <a:pt x="334" y="348"/>
                  </a:lnTo>
                  <a:lnTo>
                    <a:pt x="349" y="3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7293984" y="1810179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1" y="0"/>
                  </a:moveTo>
                  <a:lnTo>
                    <a:pt x="1" y="14"/>
                  </a:lnTo>
                  <a:lnTo>
                    <a:pt x="321" y="333"/>
                  </a:lnTo>
                  <a:lnTo>
                    <a:pt x="334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7293984" y="1811157"/>
              <a:ext cx="24142" cy="24142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14"/>
                  </a:lnTo>
                  <a:lnTo>
                    <a:pt x="307" y="320"/>
                  </a:lnTo>
                  <a:lnTo>
                    <a:pt x="321" y="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7293984" y="1812209"/>
              <a:ext cx="23164" cy="23089"/>
            </a:xfrm>
            <a:custGeom>
              <a:avLst/>
              <a:gdLst/>
              <a:ahLst/>
              <a:cxnLst/>
              <a:rect l="l" t="t" r="r" b="b"/>
              <a:pathLst>
                <a:path w="308" h="307" extrusionOk="0">
                  <a:moveTo>
                    <a:pt x="1" y="0"/>
                  </a:moveTo>
                  <a:lnTo>
                    <a:pt x="1" y="15"/>
                  </a:lnTo>
                  <a:lnTo>
                    <a:pt x="293" y="306"/>
                  </a:lnTo>
                  <a:lnTo>
                    <a:pt x="3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7293984" y="1813262"/>
              <a:ext cx="22036" cy="22036"/>
            </a:xfrm>
            <a:custGeom>
              <a:avLst/>
              <a:gdLst/>
              <a:ahLst/>
              <a:cxnLst/>
              <a:rect l="l" t="t" r="r" b="b"/>
              <a:pathLst>
                <a:path w="293" h="293" extrusionOk="0">
                  <a:moveTo>
                    <a:pt x="1" y="1"/>
                  </a:moveTo>
                  <a:lnTo>
                    <a:pt x="1" y="15"/>
                  </a:lnTo>
                  <a:lnTo>
                    <a:pt x="279" y="292"/>
                  </a:lnTo>
                  <a:lnTo>
                    <a:pt x="293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293984" y="1814390"/>
              <a:ext cx="21058" cy="20908"/>
            </a:xfrm>
            <a:custGeom>
              <a:avLst/>
              <a:gdLst/>
              <a:ahLst/>
              <a:cxnLst/>
              <a:rect l="l" t="t" r="r" b="b"/>
              <a:pathLst>
                <a:path w="280" h="278" extrusionOk="0">
                  <a:moveTo>
                    <a:pt x="1" y="0"/>
                  </a:moveTo>
                  <a:lnTo>
                    <a:pt x="1" y="15"/>
                  </a:lnTo>
                  <a:lnTo>
                    <a:pt x="264" y="277"/>
                  </a:lnTo>
                  <a:lnTo>
                    <a:pt x="279" y="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293984" y="1815443"/>
              <a:ext cx="19930" cy="19855"/>
            </a:xfrm>
            <a:custGeom>
              <a:avLst/>
              <a:gdLst/>
              <a:ahLst/>
              <a:cxnLst/>
              <a:rect l="l" t="t" r="r" b="b"/>
              <a:pathLst>
                <a:path w="265" h="264" extrusionOk="0">
                  <a:moveTo>
                    <a:pt x="1" y="1"/>
                  </a:moveTo>
                  <a:lnTo>
                    <a:pt x="1" y="13"/>
                  </a:lnTo>
                  <a:lnTo>
                    <a:pt x="250" y="263"/>
                  </a:lnTo>
                  <a:lnTo>
                    <a:pt x="264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93984" y="1816421"/>
              <a:ext cx="18802" cy="18877"/>
            </a:xfrm>
            <a:custGeom>
              <a:avLst/>
              <a:gdLst/>
              <a:ahLst/>
              <a:cxnLst/>
              <a:rect l="l" t="t" r="r" b="b"/>
              <a:pathLst>
                <a:path w="250" h="251" extrusionOk="0">
                  <a:moveTo>
                    <a:pt x="1" y="0"/>
                  </a:moveTo>
                  <a:lnTo>
                    <a:pt x="1" y="15"/>
                  </a:lnTo>
                  <a:lnTo>
                    <a:pt x="238" y="250"/>
                  </a:lnTo>
                  <a:lnTo>
                    <a:pt x="250" y="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293984" y="1817474"/>
              <a:ext cx="17899" cy="1782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" y="1"/>
                  </a:moveTo>
                  <a:lnTo>
                    <a:pt x="1" y="15"/>
                  </a:lnTo>
                  <a:lnTo>
                    <a:pt x="223" y="236"/>
                  </a:lnTo>
                  <a:lnTo>
                    <a:pt x="238" y="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293984" y="1818602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1" y="0"/>
                  </a:moveTo>
                  <a:lnTo>
                    <a:pt x="1" y="14"/>
                  </a:lnTo>
                  <a:lnTo>
                    <a:pt x="208" y="221"/>
                  </a:lnTo>
                  <a:lnTo>
                    <a:pt x="223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293984" y="1819580"/>
              <a:ext cx="15718" cy="15718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" y="1"/>
                  </a:moveTo>
                  <a:lnTo>
                    <a:pt x="1" y="15"/>
                  </a:lnTo>
                  <a:lnTo>
                    <a:pt x="194" y="208"/>
                  </a:lnTo>
                  <a:lnTo>
                    <a:pt x="208" y="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7293984" y="1820708"/>
              <a:ext cx="14590" cy="1459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1" y="0"/>
                  </a:moveTo>
                  <a:lnTo>
                    <a:pt x="1" y="14"/>
                  </a:lnTo>
                  <a:lnTo>
                    <a:pt x="180" y="193"/>
                  </a:lnTo>
                  <a:lnTo>
                    <a:pt x="194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7293984" y="1821685"/>
              <a:ext cx="13613" cy="13613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1" y="14"/>
                  </a:lnTo>
                  <a:lnTo>
                    <a:pt x="167" y="180"/>
                  </a:lnTo>
                  <a:lnTo>
                    <a:pt x="180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7293984" y="1822738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" y="0"/>
                  </a:moveTo>
                  <a:lnTo>
                    <a:pt x="1" y="15"/>
                  </a:lnTo>
                  <a:lnTo>
                    <a:pt x="152" y="166"/>
                  </a:lnTo>
                  <a:lnTo>
                    <a:pt x="167" y="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7293984" y="1823791"/>
              <a:ext cx="11507" cy="11507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" y="15"/>
                  </a:lnTo>
                  <a:lnTo>
                    <a:pt x="139" y="152"/>
                  </a:lnTo>
                  <a:lnTo>
                    <a:pt x="152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7293984" y="1824919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1" y="0"/>
                  </a:moveTo>
                  <a:lnTo>
                    <a:pt x="1" y="15"/>
                  </a:lnTo>
                  <a:lnTo>
                    <a:pt x="124" y="137"/>
                  </a:lnTo>
                  <a:lnTo>
                    <a:pt x="139" y="1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7293984" y="1825972"/>
              <a:ext cx="9401" cy="9326"/>
            </a:xfrm>
            <a:custGeom>
              <a:avLst/>
              <a:gdLst/>
              <a:ahLst/>
              <a:cxnLst/>
              <a:rect l="l" t="t" r="r" b="b"/>
              <a:pathLst>
                <a:path w="125" h="124" extrusionOk="0">
                  <a:moveTo>
                    <a:pt x="1" y="1"/>
                  </a:moveTo>
                  <a:lnTo>
                    <a:pt x="1" y="13"/>
                  </a:lnTo>
                  <a:lnTo>
                    <a:pt x="110" y="123"/>
                  </a:lnTo>
                  <a:lnTo>
                    <a:pt x="124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7293984" y="1826950"/>
              <a:ext cx="8273" cy="8348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1" y="0"/>
                  </a:moveTo>
                  <a:lnTo>
                    <a:pt x="1" y="15"/>
                  </a:lnTo>
                  <a:lnTo>
                    <a:pt x="97" y="110"/>
                  </a:lnTo>
                  <a:lnTo>
                    <a:pt x="110" y="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7293984" y="1828003"/>
              <a:ext cx="7370" cy="729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1" y="1"/>
                  </a:moveTo>
                  <a:lnTo>
                    <a:pt x="1" y="16"/>
                  </a:lnTo>
                  <a:lnTo>
                    <a:pt x="83" y="96"/>
                  </a:lnTo>
                  <a:lnTo>
                    <a:pt x="97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7293984" y="1829131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1" y="1"/>
                  </a:moveTo>
                  <a:lnTo>
                    <a:pt x="1" y="81"/>
                  </a:lnTo>
                  <a:lnTo>
                    <a:pt x="83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7289547" y="1760468"/>
              <a:ext cx="119204" cy="79269"/>
            </a:xfrm>
            <a:custGeom>
              <a:avLst/>
              <a:gdLst/>
              <a:ahLst/>
              <a:cxnLst/>
              <a:rect l="l" t="t" r="r" b="b"/>
              <a:pathLst>
                <a:path w="1585" h="1054" extrusionOk="0">
                  <a:moveTo>
                    <a:pt x="164" y="118"/>
                  </a:moveTo>
                  <a:lnTo>
                    <a:pt x="1466" y="193"/>
                  </a:lnTo>
                  <a:lnTo>
                    <a:pt x="1424" y="934"/>
                  </a:lnTo>
                  <a:lnTo>
                    <a:pt x="121" y="859"/>
                  </a:lnTo>
                  <a:lnTo>
                    <a:pt x="164" y="118"/>
                  </a:lnTo>
                  <a:close/>
                  <a:moveTo>
                    <a:pt x="108" y="0"/>
                  </a:moveTo>
                  <a:cubicBezTo>
                    <a:pt x="77" y="0"/>
                    <a:pt x="52" y="23"/>
                    <a:pt x="51" y="54"/>
                  </a:cubicBezTo>
                  <a:lnTo>
                    <a:pt x="2" y="910"/>
                  </a:lnTo>
                  <a:cubicBezTo>
                    <a:pt x="1" y="943"/>
                    <a:pt x="24" y="971"/>
                    <a:pt x="56" y="972"/>
                  </a:cubicBezTo>
                  <a:lnTo>
                    <a:pt x="1472" y="1054"/>
                  </a:lnTo>
                  <a:cubicBezTo>
                    <a:pt x="1473" y="1054"/>
                    <a:pt x="1474" y="1054"/>
                    <a:pt x="1474" y="1054"/>
                  </a:cubicBezTo>
                  <a:cubicBezTo>
                    <a:pt x="1507" y="1054"/>
                    <a:pt x="1533" y="1029"/>
                    <a:pt x="1534" y="999"/>
                  </a:cubicBezTo>
                  <a:lnTo>
                    <a:pt x="1583" y="142"/>
                  </a:lnTo>
                  <a:cubicBezTo>
                    <a:pt x="1584" y="110"/>
                    <a:pt x="1561" y="82"/>
                    <a:pt x="1528" y="81"/>
                  </a:cubicBezTo>
                  <a:lnTo>
                    <a:pt x="112" y="0"/>
                  </a:lnTo>
                  <a:cubicBezTo>
                    <a:pt x="110" y="0"/>
                    <a:pt x="109" y="0"/>
                    <a:pt x="10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7392353" y="1692030"/>
              <a:ext cx="85962" cy="184785"/>
            </a:xfrm>
            <a:custGeom>
              <a:avLst/>
              <a:gdLst/>
              <a:ahLst/>
              <a:cxnLst/>
              <a:rect l="l" t="t" r="r" b="b"/>
              <a:pathLst>
                <a:path w="1143" h="2457" extrusionOk="0">
                  <a:moveTo>
                    <a:pt x="339" y="1"/>
                  </a:moveTo>
                  <a:cubicBezTo>
                    <a:pt x="327" y="1"/>
                    <a:pt x="316" y="2"/>
                    <a:pt x="306" y="4"/>
                  </a:cubicBezTo>
                  <a:cubicBezTo>
                    <a:pt x="72" y="55"/>
                    <a:pt x="1" y="644"/>
                    <a:pt x="147" y="1321"/>
                  </a:cubicBezTo>
                  <a:cubicBezTo>
                    <a:pt x="287" y="1966"/>
                    <a:pt x="574" y="2457"/>
                    <a:pt x="804" y="2457"/>
                  </a:cubicBezTo>
                  <a:cubicBezTo>
                    <a:pt x="815" y="2457"/>
                    <a:pt x="826" y="2456"/>
                    <a:pt x="837" y="2453"/>
                  </a:cubicBezTo>
                  <a:cubicBezTo>
                    <a:pt x="1070" y="2403"/>
                    <a:pt x="1142" y="1812"/>
                    <a:pt x="996" y="1136"/>
                  </a:cubicBezTo>
                  <a:cubicBezTo>
                    <a:pt x="856" y="492"/>
                    <a:pt x="56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7391601" y="1687142"/>
              <a:ext cx="87466" cy="194487"/>
            </a:xfrm>
            <a:custGeom>
              <a:avLst/>
              <a:gdLst/>
              <a:ahLst/>
              <a:cxnLst/>
              <a:rect l="l" t="t" r="r" b="b"/>
              <a:pathLst>
                <a:path w="1163" h="2586" extrusionOk="0">
                  <a:moveTo>
                    <a:pt x="350" y="129"/>
                  </a:moveTo>
                  <a:cubicBezTo>
                    <a:pt x="523" y="129"/>
                    <a:pt x="805" y="575"/>
                    <a:pt x="943" y="1215"/>
                  </a:cubicBezTo>
                  <a:cubicBezTo>
                    <a:pt x="1012" y="1536"/>
                    <a:pt x="1034" y="1845"/>
                    <a:pt x="1006" y="2087"/>
                  </a:cubicBezTo>
                  <a:cubicBezTo>
                    <a:pt x="980" y="2299"/>
                    <a:pt x="914" y="2436"/>
                    <a:pt x="833" y="2455"/>
                  </a:cubicBezTo>
                  <a:cubicBezTo>
                    <a:pt x="827" y="2457"/>
                    <a:pt x="820" y="2457"/>
                    <a:pt x="813" y="2457"/>
                  </a:cubicBezTo>
                  <a:cubicBezTo>
                    <a:pt x="640" y="2457"/>
                    <a:pt x="358" y="2011"/>
                    <a:pt x="219" y="1372"/>
                  </a:cubicBezTo>
                  <a:cubicBezTo>
                    <a:pt x="151" y="1051"/>
                    <a:pt x="129" y="742"/>
                    <a:pt x="157" y="500"/>
                  </a:cubicBezTo>
                  <a:cubicBezTo>
                    <a:pt x="183" y="287"/>
                    <a:pt x="248" y="150"/>
                    <a:pt x="330" y="132"/>
                  </a:cubicBezTo>
                  <a:cubicBezTo>
                    <a:pt x="333" y="130"/>
                    <a:pt x="337" y="130"/>
                    <a:pt x="343" y="129"/>
                  </a:cubicBezTo>
                  <a:cubicBezTo>
                    <a:pt x="345" y="129"/>
                    <a:pt x="347" y="129"/>
                    <a:pt x="350" y="129"/>
                  </a:cubicBezTo>
                  <a:close/>
                  <a:moveTo>
                    <a:pt x="350" y="1"/>
                  </a:moveTo>
                  <a:cubicBezTo>
                    <a:pt x="334" y="1"/>
                    <a:pt x="318" y="3"/>
                    <a:pt x="302" y="6"/>
                  </a:cubicBezTo>
                  <a:cubicBezTo>
                    <a:pt x="159" y="37"/>
                    <a:pt x="63" y="203"/>
                    <a:pt x="30" y="484"/>
                  </a:cubicBezTo>
                  <a:cubicBezTo>
                    <a:pt x="0" y="740"/>
                    <a:pt x="22" y="1066"/>
                    <a:pt x="95" y="1399"/>
                  </a:cubicBezTo>
                  <a:cubicBezTo>
                    <a:pt x="224" y="1992"/>
                    <a:pt x="513" y="2585"/>
                    <a:pt x="812" y="2585"/>
                  </a:cubicBezTo>
                  <a:cubicBezTo>
                    <a:pt x="818" y="2585"/>
                    <a:pt x="823" y="2585"/>
                    <a:pt x="828" y="2585"/>
                  </a:cubicBezTo>
                  <a:cubicBezTo>
                    <a:pt x="840" y="2585"/>
                    <a:pt x="850" y="2584"/>
                    <a:pt x="860" y="2581"/>
                  </a:cubicBezTo>
                  <a:cubicBezTo>
                    <a:pt x="1005" y="2550"/>
                    <a:pt x="1099" y="2384"/>
                    <a:pt x="1132" y="2102"/>
                  </a:cubicBezTo>
                  <a:cubicBezTo>
                    <a:pt x="1162" y="1846"/>
                    <a:pt x="1141" y="1521"/>
                    <a:pt x="1068" y="1187"/>
                  </a:cubicBezTo>
                  <a:cubicBezTo>
                    <a:pt x="940" y="594"/>
                    <a:pt x="65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7196066" y="1716472"/>
              <a:ext cx="313540" cy="224194"/>
            </a:xfrm>
            <a:custGeom>
              <a:avLst/>
              <a:gdLst/>
              <a:ahLst/>
              <a:cxnLst/>
              <a:rect l="l" t="t" r="r" b="b"/>
              <a:pathLst>
                <a:path w="4169" h="2981" extrusionOk="0">
                  <a:moveTo>
                    <a:pt x="2513" y="1"/>
                  </a:moveTo>
                  <a:cubicBezTo>
                    <a:pt x="2459" y="1"/>
                    <a:pt x="2406" y="2"/>
                    <a:pt x="2356" y="6"/>
                  </a:cubicBezTo>
                  <a:lnTo>
                    <a:pt x="378" y="150"/>
                  </a:lnTo>
                  <a:cubicBezTo>
                    <a:pt x="151" y="175"/>
                    <a:pt x="0" y="399"/>
                    <a:pt x="66" y="618"/>
                  </a:cubicBezTo>
                  <a:cubicBezTo>
                    <a:pt x="100" y="739"/>
                    <a:pt x="198" y="799"/>
                    <a:pt x="322" y="814"/>
                  </a:cubicBezTo>
                  <a:lnTo>
                    <a:pt x="850" y="918"/>
                  </a:lnTo>
                  <a:lnTo>
                    <a:pt x="375" y="2119"/>
                  </a:lnTo>
                  <a:cubicBezTo>
                    <a:pt x="294" y="2305"/>
                    <a:pt x="378" y="2521"/>
                    <a:pt x="561" y="2602"/>
                  </a:cubicBezTo>
                  <a:cubicBezTo>
                    <a:pt x="608" y="2622"/>
                    <a:pt x="658" y="2632"/>
                    <a:pt x="706" y="2632"/>
                  </a:cubicBezTo>
                  <a:cubicBezTo>
                    <a:pt x="842" y="2632"/>
                    <a:pt x="972" y="2555"/>
                    <a:pt x="1034" y="2425"/>
                  </a:cubicBezTo>
                  <a:lnTo>
                    <a:pt x="1034" y="2425"/>
                  </a:lnTo>
                  <a:lnTo>
                    <a:pt x="1005" y="2512"/>
                  </a:lnTo>
                  <a:cubicBezTo>
                    <a:pt x="946" y="2646"/>
                    <a:pt x="1059" y="2819"/>
                    <a:pt x="1193" y="2877"/>
                  </a:cubicBezTo>
                  <a:lnTo>
                    <a:pt x="1220" y="2889"/>
                  </a:lnTo>
                  <a:cubicBezTo>
                    <a:pt x="1255" y="2904"/>
                    <a:pt x="1291" y="2911"/>
                    <a:pt x="1328" y="2911"/>
                  </a:cubicBezTo>
                  <a:cubicBezTo>
                    <a:pt x="1413" y="2911"/>
                    <a:pt x="1495" y="2872"/>
                    <a:pt x="1547" y="2801"/>
                  </a:cubicBezTo>
                  <a:cubicBezTo>
                    <a:pt x="1656" y="2650"/>
                    <a:pt x="1821" y="2391"/>
                    <a:pt x="2014" y="1978"/>
                  </a:cubicBezTo>
                  <a:lnTo>
                    <a:pt x="2014" y="1978"/>
                  </a:lnTo>
                  <a:lnTo>
                    <a:pt x="1739" y="2653"/>
                  </a:lnTo>
                  <a:cubicBezTo>
                    <a:pt x="1691" y="2771"/>
                    <a:pt x="1745" y="2906"/>
                    <a:pt x="1862" y="2958"/>
                  </a:cubicBezTo>
                  <a:cubicBezTo>
                    <a:pt x="1896" y="2973"/>
                    <a:pt x="1931" y="2980"/>
                    <a:pt x="1966" y="2980"/>
                  </a:cubicBezTo>
                  <a:cubicBezTo>
                    <a:pt x="2050" y="2980"/>
                    <a:pt x="2131" y="2938"/>
                    <a:pt x="2179" y="2863"/>
                  </a:cubicBezTo>
                  <a:cubicBezTo>
                    <a:pt x="2260" y="2733"/>
                    <a:pt x="2377" y="2545"/>
                    <a:pt x="2496" y="2332"/>
                  </a:cubicBezTo>
                  <a:lnTo>
                    <a:pt x="2496" y="2332"/>
                  </a:lnTo>
                  <a:lnTo>
                    <a:pt x="2356" y="2635"/>
                  </a:lnTo>
                  <a:cubicBezTo>
                    <a:pt x="2279" y="2801"/>
                    <a:pt x="2414" y="2958"/>
                    <a:pt x="2572" y="2958"/>
                  </a:cubicBezTo>
                  <a:cubicBezTo>
                    <a:pt x="2606" y="2958"/>
                    <a:pt x="2642" y="2951"/>
                    <a:pt x="2677" y="2934"/>
                  </a:cubicBezTo>
                  <a:cubicBezTo>
                    <a:pt x="2735" y="2906"/>
                    <a:pt x="2783" y="2860"/>
                    <a:pt x="2827" y="2812"/>
                  </a:cubicBezTo>
                  <a:cubicBezTo>
                    <a:pt x="2933" y="2697"/>
                    <a:pt x="3024" y="2568"/>
                    <a:pt x="3104" y="2435"/>
                  </a:cubicBezTo>
                  <a:cubicBezTo>
                    <a:pt x="3167" y="2334"/>
                    <a:pt x="3265" y="2210"/>
                    <a:pt x="3300" y="2095"/>
                  </a:cubicBezTo>
                  <a:cubicBezTo>
                    <a:pt x="3363" y="1885"/>
                    <a:pt x="4168" y="1781"/>
                    <a:pt x="4168" y="1781"/>
                  </a:cubicBezTo>
                  <a:lnTo>
                    <a:pt x="3980" y="810"/>
                  </a:lnTo>
                  <a:cubicBezTo>
                    <a:pt x="4034" y="244"/>
                    <a:pt x="3137" y="1"/>
                    <a:pt x="251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7193584" y="1711659"/>
              <a:ext cx="321211" cy="233820"/>
            </a:xfrm>
            <a:custGeom>
              <a:avLst/>
              <a:gdLst/>
              <a:ahLst/>
              <a:cxnLst/>
              <a:rect l="l" t="t" r="r" b="b"/>
              <a:pathLst>
                <a:path w="4271" h="3109" extrusionOk="0">
                  <a:moveTo>
                    <a:pt x="2550" y="130"/>
                  </a:moveTo>
                  <a:cubicBezTo>
                    <a:pt x="3009" y="130"/>
                    <a:pt x="3566" y="265"/>
                    <a:pt x="3816" y="520"/>
                  </a:cubicBezTo>
                  <a:cubicBezTo>
                    <a:pt x="3918" y="621"/>
                    <a:pt x="3961" y="740"/>
                    <a:pt x="3950" y="869"/>
                  </a:cubicBezTo>
                  <a:cubicBezTo>
                    <a:pt x="3950" y="875"/>
                    <a:pt x="3950" y="881"/>
                    <a:pt x="3951" y="888"/>
                  </a:cubicBezTo>
                  <a:lnTo>
                    <a:pt x="4126" y="1792"/>
                  </a:lnTo>
                  <a:cubicBezTo>
                    <a:pt x="4008" y="1808"/>
                    <a:pt x="3826" y="1841"/>
                    <a:pt x="3659" y="1893"/>
                  </a:cubicBezTo>
                  <a:cubicBezTo>
                    <a:pt x="3473" y="1950"/>
                    <a:pt x="3306" y="2031"/>
                    <a:pt x="3272" y="2142"/>
                  </a:cubicBezTo>
                  <a:cubicBezTo>
                    <a:pt x="3251" y="2215"/>
                    <a:pt x="3194" y="2302"/>
                    <a:pt x="3143" y="2378"/>
                  </a:cubicBezTo>
                  <a:cubicBezTo>
                    <a:pt x="3122" y="2409"/>
                    <a:pt x="3101" y="2438"/>
                    <a:pt x="3085" y="2467"/>
                  </a:cubicBezTo>
                  <a:cubicBezTo>
                    <a:pt x="2991" y="2620"/>
                    <a:pt x="2906" y="2737"/>
                    <a:pt x="2815" y="2835"/>
                  </a:cubicBezTo>
                  <a:cubicBezTo>
                    <a:pt x="2778" y="2873"/>
                    <a:pt x="2733" y="2918"/>
                    <a:pt x="2683" y="2942"/>
                  </a:cubicBezTo>
                  <a:cubicBezTo>
                    <a:pt x="2656" y="2955"/>
                    <a:pt x="2630" y="2960"/>
                    <a:pt x="2606" y="2960"/>
                  </a:cubicBezTo>
                  <a:cubicBezTo>
                    <a:pt x="2554" y="2960"/>
                    <a:pt x="2509" y="2936"/>
                    <a:pt x="2481" y="2909"/>
                  </a:cubicBezTo>
                  <a:cubicBezTo>
                    <a:pt x="2430" y="2859"/>
                    <a:pt x="2418" y="2791"/>
                    <a:pt x="2447" y="2727"/>
                  </a:cubicBezTo>
                  <a:lnTo>
                    <a:pt x="2587" y="2425"/>
                  </a:lnTo>
                  <a:cubicBezTo>
                    <a:pt x="2602" y="2394"/>
                    <a:pt x="2591" y="2355"/>
                    <a:pt x="2559" y="2340"/>
                  </a:cubicBezTo>
                  <a:cubicBezTo>
                    <a:pt x="2551" y="2335"/>
                    <a:pt x="2541" y="2333"/>
                    <a:pt x="2532" y="2333"/>
                  </a:cubicBezTo>
                  <a:cubicBezTo>
                    <a:pt x="2509" y="2333"/>
                    <a:pt x="2487" y="2345"/>
                    <a:pt x="2475" y="2366"/>
                  </a:cubicBezTo>
                  <a:cubicBezTo>
                    <a:pt x="2351" y="2586"/>
                    <a:pt x="2234" y="2775"/>
                    <a:pt x="2159" y="2894"/>
                  </a:cubicBezTo>
                  <a:cubicBezTo>
                    <a:pt x="2123" y="2951"/>
                    <a:pt x="2063" y="2982"/>
                    <a:pt x="2001" y="2982"/>
                  </a:cubicBezTo>
                  <a:cubicBezTo>
                    <a:pt x="1975" y="2982"/>
                    <a:pt x="1948" y="2977"/>
                    <a:pt x="1922" y="2966"/>
                  </a:cubicBezTo>
                  <a:cubicBezTo>
                    <a:pt x="1837" y="2926"/>
                    <a:pt x="1798" y="2830"/>
                    <a:pt x="1833" y="2742"/>
                  </a:cubicBezTo>
                  <a:lnTo>
                    <a:pt x="2108" y="2068"/>
                  </a:lnTo>
                  <a:cubicBezTo>
                    <a:pt x="2120" y="2036"/>
                    <a:pt x="2107" y="1999"/>
                    <a:pt x="2074" y="1985"/>
                  </a:cubicBezTo>
                  <a:cubicBezTo>
                    <a:pt x="2066" y="1981"/>
                    <a:pt x="2057" y="1979"/>
                    <a:pt x="2048" y="1979"/>
                  </a:cubicBezTo>
                  <a:cubicBezTo>
                    <a:pt x="2024" y="1979"/>
                    <a:pt x="2001" y="1993"/>
                    <a:pt x="1991" y="2016"/>
                  </a:cubicBezTo>
                  <a:cubicBezTo>
                    <a:pt x="1798" y="2430"/>
                    <a:pt x="1633" y="2686"/>
                    <a:pt x="1531" y="2828"/>
                  </a:cubicBezTo>
                  <a:cubicBezTo>
                    <a:pt x="1491" y="2883"/>
                    <a:pt x="1430" y="2913"/>
                    <a:pt x="1366" y="2913"/>
                  </a:cubicBezTo>
                  <a:cubicBezTo>
                    <a:pt x="1338" y="2913"/>
                    <a:pt x="1309" y="2907"/>
                    <a:pt x="1282" y="2895"/>
                  </a:cubicBezTo>
                  <a:lnTo>
                    <a:pt x="1256" y="2884"/>
                  </a:lnTo>
                  <a:cubicBezTo>
                    <a:pt x="1201" y="2861"/>
                    <a:pt x="1150" y="2812"/>
                    <a:pt x="1119" y="2757"/>
                  </a:cubicBezTo>
                  <a:cubicBezTo>
                    <a:pt x="1101" y="2724"/>
                    <a:pt x="1074" y="2660"/>
                    <a:pt x="1100" y="2602"/>
                  </a:cubicBezTo>
                  <a:lnTo>
                    <a:pt x="1131" y="2511"/>
                  </a:lnTo>
                  <a:cubicBezTo>
                    <a:pt x="1142" y="2479"/>
                    <a:pt x="1126" y="2444"/>
                    <a:pt x="1095" y="2431"/>
                  </a:cubicBezTo>
                  <a:cubicBezTo>
                    <a:pt x="1087" y="2428"/>
                    <a:pt x="1078" y="2426"/>
                    <a:pt x="1070" y="2426"/>
                  </a:cubicBezTo>
                  <a:cubicBezTo>
                    <a:pt x="1046" y="2426"/>
                    <a:pt x="1024" y="2439"/>
                    <a:pt x="1013" y="2462"/>
                  </a:cubicBezTo>
                  <a:cubicBezTo>
                    <a:pt x="961" y="2570"/>
                    <a:pt x="856" y="2633"/>
                    <a:pt x="744" y="2633"/>
                  </a:cubicBezTo>
                  <a:cubicBezTo>
                    <a:pt x="704" y="2633"/>
                    <a:pt x="663" y="2625"/>
                    <a:pt x="624" y="2608"/>
                  </a:cubicBezTo>
                  <a:cubicBezTo>
                    <a:pt x="550" y="2575"/>
                    <a:pt x="494" y="2516"/>
                    <a:pt x="464" y="2442"/>
                  </a:cubicBezTo>
                  <a:cubicBezTo>
                    <a:pt x="436" y="2366"/>
                    <a:pt x="437" y="2285"/>
                    <a:pt x="469" y="2210"/>
                  </a:cubicBezTo>
                  <a:cubicBezTo>
                    <a:pt x="469" y="2209"/>
                    <a:pt x="470" y="2209"/>
                    <a:pt x="470" y="2208"/>
                  </a:cubicBezTo>
                  <a:lnTo>
                    <a:pt x="946" y="1006"/>
                  </a:lnTo>
                  <a:cubicBezTo>
                    <a:pt x="952" y="989"/>
                    <a:pt x="951" y="969"/>
                    <a:pt x="942" y="952"/>
                  </a:cubicBezTo>
                  <a:cubicBezTo>
                    <a:pt x="932" y="936"/>
                    <a:pt x="916" y="923"/>
                    <a:pt x="898" y="920"/>
                  </a:cubicBezTo>
                  <a:lnTo>
                    <a:pt x="370" y="815"/>
                  </a:lnTo>
                  <a:cubicBezTo>
                    <a:pt x="255" y="802"/>
                    <a:pt x="187" y="753"/>
                    <a:pt x="161" y="666"/>
                  </a:cubicBezTo>
                  <a:cubicBezTo>
                    <a:pt x="135" y="579"/>
                    <a:pt x="149" y="486"/>
                    <a:pt x="200" y="412"/>
                  </a:cubicBezTo>
                  <a:cubicBezTo>
                    <a:pt x="249" y="336"/>
                    <a:pt x="329" y="288"/>
                    <a:pt x="418" y="279"/>
                  </a:cubicBezTo>
                  <a:lnTo>
                    <a:pt x="2394" y="136"/>
                  </a:lnTo>
                  <a:cubicBezTo>
                    <a:pt x="2445" y="132"/>
                    <a:pt x="2497" y="130"/>
                    <a:pt x="2550" y="130"/>
                  </a:cubicBezTo>
                  <a:close/>
                  <a:moveTo>
                    <a:pt x="2550" y="0"/>
                  </a:moveTo>
                  <a:cubicBezTo>
                    <a:pt x="2493" y="0"/>
                    <a:pt x="2438" y="2"/>
                    <a:pt x="2385" y="6"/>
                  </a:cubicBezTo>
                  <a:lnTo>
                    <a:pt x="407" y="149"/>
                  </a:lnTo>
                  <a:cubicBezTo>
                    <a:pt x="277" y="164"/>
                    <a:pt x="163" y="232"/>
                    <a:pt x="92" y="339"/>
                  </a:cubicBezTo>
                  <a:cubicBezTo>
                    <a:pt x="21" y="445"/>
                    <a:pt x="0" y="577"/>
                    <a:pt x="37" y="699"/>
                  </a:cubicBezTo>
                  <a:cubicBezTo>
                    <a:pt x="76" y="837"/>
                    <a:pt x="187" y="921"/>
                    <a:pt x="348" y="940"/>
                  </a:cubicBezTo>
                  <a:lnTo>
                    <a:pt x="795" y="1029"/>
                  </a:lnTo>
                  <a:lnTo>
                    <a:pt x="349" y="2157"/>
                  </a:lnTo>
                  <a:cubicBezTo>
                    <a:pt x="303" y="2263"/>
                    <a:pt x="301" y="2379"/>
                    <a:pt x="343" y="2486"/>
                  </a:cubicBezTo>
                  <a:cubicBezTo>
                    <a:pt x="385" y="2593"/>
                    <a:pt x="465" y="2678"/>
                    <a:pt x="571" y="2723"/>
                  </a:cubicBezTo>
                  <a:cubicBezTo>
                    <a:pt x="627" y="2748"/>
                    <a:pt x="686" y="2760"/>
                    <a:pt x="743" y="2760"/>
                  </a:cubicBezTo>
                  <a:cubicBezTo>
                    <a:pt x="821" y="2760"/>
                    <a:pt x="897" y="2738"/>
                    <a:pt x="962" y="2699"/>
                  </a:cubicBezTo>
                  <a:cubicBezTo>
                    <a:pt x="983" y="2824"/>
                    <a:pt x="1083" y="2946"/>
                    <a:pt x="1202" y="2998"/>
                  </a:cubicBezTo>
                  <a:lnTo>
                    <a:pt x="1230" y="3010"/>
                  </a:lnTo>
                  <a:cubicBezTo>
                    <a:pt x="1274" y="3029"/>
                    <a:pt x="1320" y="3039"/>
                    <a:pt x="1365" y="3039"/>
                  </a:cubicBezTo>
                  <a:cubicBezTo>
                    <a:pt x="1469" y="3039"/>
                    <a:pt x="1569" y="2990"/>
                    <a:pt x="1633" y="2901"/>
                  </a:cubicBezTo>
                  <a:cubicBezTo>
                    <a:pt x="1650" y="2876"/>
                    <a:pt x="1671" y="2847"/>
                    <a:pt x="1692" y="2816"/>
                  </a:cubicBezTo>
                  <a:cubicBezTo>
                    <a:pt x="1695" y="2928"/>
                    <a:pt x="1760" y="3032"/>
                    <a:pt x="1869" y="3080"/>
                  </a:cubicBezTo>
                  <a:cubicBezTo>
                    <a:pt x="1912" y="3099"/>
                    <a:pt x="1956" y="3108"/>
                    <a:pt x="2000" y="3108"/>
                  </a:cubicBezTo>
                  <a:cubicBezTo>
                    <a:pt x="2106" y="3108"/>
                    <a:pt x="2206" y="3055"/>
                    <a:pt x="2266" y="2960"/>
                  </a:cubicBezTo>
                  <a:cubicBezTo>
                    <a:pt x="2281" y="2936"/>
                    <a:pt x="2299" y="2909"/>
                    <a:pt x="2317" y="2878"/>
                  </a:cubicBezTo>
                  <a:cubicBezTo>
                    <a:pt x="2331" y="2923"/>
                    <a:pt x="2356" y="2964"/>
                    <a:pt x="2390" y="2998"/>
                  </a:cubicBezTo>
                  <a:cubicBezTo>
                    <a:pt x="2448" y="3055"/>
                    <a:pt x="2522" y="3085"/>
                    <a:pt x="2599" y="3085"/>
                  </a:cubicBezTo>
                  <a:cubicBezTo>
                    <a:pt x="2631" y="3085"/>
                    <a:pt x="2664" y="3079"/>
                    <a:pt x="2696" y="3068"/>
                  </a:cubicBezTo>
                  <a:cubicBezTo>
                    <a:pt x="2711" y="3064"/>
                    <a:pt x="2727" y="3058"/>
                    <a:pt x="2741" y="3052"/>
                  </a:cubicBezTo>
                  <a:cubicBezTo>
                    <a:pt x="2811" y="3017"/>
                    <a:pt x="2867" y="2965"/>
                    <a:pt x="2911" y="2917"/>
                  </a:cubicBezTo>
                  <a:cubicBezTo>
                    <a:pt x="3008" y="2814"/>
                    <a:pt x="3098" y="2691"/>
                    <a:pt x="3197" y="2530"/>
                  </a:cubicBezTo>
                  <a:cubicBezTo>
                    <a:pt x="3212" y="2504"/>
                    <a:pt x="3231" y="2476"/>
                    <a:pt x="3251" y="2446"/>
                  </a:cubicBezTo>
                  <a:cubicBezTo>
                    <a:pt x="3306" y="2363"/>
                    <a:pt x="3369" y="2269"/>
                    <a:pt x="3396" y="2176"/>
                  </a:cubicBezTo>
                  <a:cubicBezTo>
                    <a:pt x="3427" y="2071"/>
                    <a:pt x="3843" y="1954"/>
                    <a:pt x="4212" y="1907"/>
                  </a:cubicBezTo>
                  <a:cubicBezTo>
                    <a:pt x="4230" y="1906"/>
                    <a:pt x="4246" y="1896"/>
                    <a:pt x="4256" y="1881"/>
                  </a:cubicBezTo>
                  <a:cubicBezTo>
                    <a:pt x="4267" y="1867"/>
                    <a:pt x="4271" y="1849"/>
                    <a:pt x="4267" y="1832"/>
                  </a:cubicBezTo>
                  <a:lnTo>
                    <a:pt x="4080" y="869"/>
                  </a:lnTo>
                  <a:cubicBezTo>
                    <a:pt x="4092" y="704"/>
                    <a:pt x="4034" y="556"/>
                    <a:pt x="3909" y="427"/>
                  </a:cubicBezTo>
                  <a:cubicBezTo>
                    <a:pt x="3625" y="138"/>
                    <a:pt x="3032" y="0"/>
                    <a:pt x="2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7271272" y="1824092"/>
              <a:ext cx="37754" cy="80021"/>
            </a:xfrm>
            <a:custGeom>
              <a:avLst/>
              <a:gdLst/>
              <a:ahLst/>
              <a:cxnLst/>
              <a:rect l="l" t="t" r="r" b="b"/>
              <a:pathLst>
                <a:path w="502" h="1064" extrusionOk="0">
                  <a:moveTo>
                    <a:pt x="501" y="0"/>
                  </a:moveTo>
                  <a:lnTo>
                    <a:pt x="1" y="10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265631" y="1819279"/>
              <a:ext cx="48810" cy="89723"/>
            </a:xfrm>
            <a:custGeom>
              <a:avLst/>
              <a:gdLst/>
              <a:ahLst/>
              <a:cxnLst/>
              <a:rect l="l" t="t" r="r" b="b"/>
              <a:pathLst>
                <a:path w="649" h="1193" extrusionOk="0">
                  <a:moveTo>
                    <a:pt x="575" y="1"/>
                  </a:moveTo>
                  <a:cubicBezTo>
                    <a:pt x="551" y="1"/>
                    <a:pt x="528" y="14"/>
                    <a:pt x="517" y="38"/>
                  </a:cubicBezTo>
                  <a:lnTo>
                    <a:pt x="16" y="1102"/>
                  </a:lnTo>
                  <a:cubicBezTo>
                    <a:pt x="0" y="1134"/>
                    <a:pt x="15" y="1171"/>
                    <a:pt x="47" y="1187"/>
                  </a:cubicBezTo>
                  <a:cubicBezTo>
                    <a:pt x="56" y="1191"/>
                    <a:pt x="66" y="1192"/>
                    <a:pt x="75" y="1192"/>
                  </a:cubicBezTo>
                  <a:cubicBezTo>
                    <a:pt x="82" y="1192"/>
                    <a:pt x="88" y="1191"/>
                    <a:pt x="94" y="1190"/>
                  </a:cubicBezTo>
                  <a:cubicBezTo>
                    <a:pt x="111" y="1184"/>
                    <a:pt x="125" y="1172"/>
                    <a:pt x="133" y="1156"/>
                  </a:cubicBezTo>
                  <a:lnTo>
                    <a:pt x="633" y="92"/>
                  </a:lnTo>
                  <a:cubicBezTo>
                    <a:pt x="649" y="60"/>
                    <a:pt x="634" y="23"/>
                    <a:pt x="602" y="7"/>
                  </a:cubicBezTo>
                  <a:cubicBezTo>
                    <a:pt x="593" y="3"/>
                    <a:pt x="5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7326924" y="1846879"/>
              <a:ext cx="29331" cy="60617"/>
            </a:xfrm>
            <a:custGeom>
              <a:avLst/>
              <a:gdLst/>
              <a:ahLst/>
              <a:cxnLst/>
              <a:rect l="l" t="t" r="r" b="b"/>
              <a:pathLst>
                <a:path w="390" h="806" extrusionOk="0">
                  <a:moveTo>
                    <a:pt x="390" y="0"/>
                  </a:moveTo>
                  <a:lnTo>
                    <a:pt x="1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7321434" y="1842066"/>
              <a:ext cx="40462" cy="70244"/>
            </a:xfrm>
            <a:custGeom>
              <a:avLst/>
              <a:gdLst/>
              <a:ahLst/>
              <a:cxnLst/>
              <a:rect l="l" t="t" r="r" b="b"/>
              <a:pathLst>
                <a:path w="538" h="934" extrusionOk="0">
                  <a:moveTo>
                    <a:pt x="464" y="1"/>
                  </a:moveTo>
                  <a:cubicBezTo>
                    <a:pt x="440" y="1"/>
                    <a:pt x="417" y="14"/>
                    <a:pt x="407" y="37"/>
                  </a:cubicBezTo>
                  <a:lnTo>
                    <a:pt x="16" y="841"/>
                  </a:lnTo>
                  <a:cubicBezTo>
                    <a:pt x="0" y="874"/>
                    <a:pt x="14" y="911"/>
                    <a:pt x="46" y="926"/>
                  </a:cubicBezTo>
                  <a:cubicBezTo>
                    <a:pt x="55" y="931"/>
                    <a:pt x="64" y="933"/>
                    <a:pt x="73" y="933"/>
                  </a:cubicBezTo>
                  <a:cubicBezTo>
                    <a:pt x="80" y="933"/>
                    <a:pt x="86" y="932"/>
                    <a:pt x="93" y="931"/>
                  </a:cubicBezTo>
                  <a:cubicBezTo>
                    <a:pt x="109" y="925"/>
                    <a:pt x="124" y="914"/>
                    <a:pt x="132" y="897"/>
                  </a:cubicBezTo>
                  <a:lnTo>
                    <a:pt x="522" y="93"/>
                  </a:lnTo>
                  <a:cubicBezTo>
                    <a:pt x="538" y="60"/>
                    <a:pt x="524" y="23"/>
                    <a:pt x="492" y="7"/>
                  </a:cubicBezTo>
                  <a:cubicBezTo>
                    <a:pt x="483" y="3"/>
                    <a:pt x="47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7371521" y="1869140"/>
              <a:ext cx="24367" cy="46328"/>
            </a:xfrm>
            <a:custGeom>
              <a:avLst/>
              <a:gdLst/>
              <a:ahLst/>
              <a:cxnLst/>
              <a:rect l="l" t="t" r="r" b="b"/>
              <a:pathLst>
                <a:path w="324" h="616" extrusionOk="0">
                  <a:moveTo>
                    <a:pt x="323" y="1"/>
                  </a:moveTo>
                  <a:lnTo>
                    <a:pt x="0" y="6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7365880" y="1864327"/>
              <a:ext cx="35423" cy="55879"/>
            </a:xfrm>
            <a:custGeom>
              <a:avLst/>
              <a:gdLst/>
              <a:ahLst/>
              <a:cxnLst/>
              <a:rect l="l" t="t" r="r" b="b"/>
              <a:pathLst>
                <a:path w="471" h="743" extrusionOk="0">
                  <a:moveTo>
                    <a:pt x="397" y="1"/>
                  </a:moveTo>
                  <a:cubicBezTo>
                    <a:pt x="374" y="1"/>
                    <a:pt x="352" y="14"/>
                    <a:pt x="340" y="35"/>
                  </a:cubicBezTo>
                  <a:lnTo>
                    <a:pt x="18" y="649"/>
                  </a:lnTo>
                  <a:cubicBezTo>
                    <a:pt x="1" y="680"/>
                    <a:pt x="14" y="719"/>
                    <a:pt x="45" y="735"/>
                  </a:cubicBezTo>
                  <a:cubicBezTo>
                    <a:pt x="55" y="740"/>
                    <a:pt x="65" y="743"/>
                    <a:pt x="75" y="743"/>
                  </a:cubicBezTo>
                  <a:cubicBezTo>
                    <a:pt x="81" y="743"/>
                    <a:pt x="88" y="742"/>
                    <a:pt x="94" y="739"/>
                  </a:cubicBezTo>
                  <a:cubicBezTo>
                    <a:pt x="110" y="734"/>
                    <a:pt x="124" y="724"/>
                    <a:pt x="132" y="708"/>
                  </a:cubicBezTo>
                  <a:lnTo>
                    <a:pt x="454" y="95"/>
                  </a:lnTo>
                  <a:cubicBezTo>
                    <a:pt x="471" y="64"/>
                    <a:pt x="457" y="24"/>
                    <a:pt x="426" y="8"/>
                  </a:cubicBezTo>
                  <a:cubicBezTo>
                    <a:pt x="417" y="3"/>
                    <a:pt x="4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7254050" y="1765131"/>
              <a:ext cx="16170" cy="35272"/>
            </a:xfrm>
            <a:custGeom>
              <a:avLst/>
              <a:gdLst/>
              <a:ahLst/>
              <a:cxnLst/>
              <a:rect l="l" t="t" r="r" b="b"/>
              <a:pathLst>
                <a:path w="215" h="469" extrusionOk="0">
                  <a:moveTo>
                    <a:pt x="214" y="1"/>
                  </a:moveTo>
                  <a:lnTo>
                    <a:pt x="1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248635" y="1760242"/>
              <a:ext cx="26999" cy="44974"/>
            </a:xfrm>
            <a:custGeom>
              <a:avLst/>
              <a:gdLst/>
              <a:ahLst/>
              <a:cxnLst/>
              <a:rect l="l" t="t" r="r" b="b"/>
              <a:pathLst>
                <a:path w="359" h="598" extrusionOk="0">
                  <a:moveTo>
                    <a:pt x="287" y="1"/>
                  </a:moveTo>
                  <a:cubicBezTo>
                    <a:pt x="263" y="1"/>
                    <a:pt x="240" y="14"/>
                    <a:pt x="229" y="37"/>
                  </a:cubicBezTo>
                  <a:lnTo>
                    <a:pt x="15" y="507"/>
                  </a:lnTo>
                  <a:cubicBezTo>
                    <a:pt x="1" y="539"/>
                    <a:pt x="15" y="576"/>
                    <a:pt x="47" y="591"/>
                  </a:cubicBezTo>
                  <a:cubicBezTo>
                    <a:pt x="55" y="595"/>
                    <a:pt x="65" y="598"/>
                    <a:pt x="75" y="598"/>
                  </a:cubicBezTo>
                  <a:cubicBezTo>
                    <a:pt x="80" y="598"/>
                    <a:pt x="86" y="597"/>
                    <a:pt x="91" y="595"/>
                  </a:cubicBezTo>
                  <a:cubicBezTo>
                    <a:pt x="109" y="590"/>
                    <a:pt x="122" y="577"/>
                    <a:pt x="131" y="560"/>
                  </a:cubicBezTo>
                  <a:lnTo>
                    <a:pt x="344" y="91"/>
                  </a:lnTo>
                  <a:cubicBezTo>
                    <a:pt x="359" y="58"/>
                    <a:pt x="344" y="21"/>
                    <a:pt x="313" y="6"/>
                  </a:cubicBezTo>
                  <a:cubicBezTo>
                    <a:pt x="305" y="3"/>
                    <a:pt x="29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419126" y="1387371"/>
              <a:ext cx="417176" cy="489150"/>
            </a:xfrm>
            <a:custGeom>
              <a:avLst/>
              <a:gdLst/>
              <a:ahLst/>
              <a:cxnLst/>
              <a:rect l="l" t="t" r="r" b="b"/>
              <a:pathLst>
                <a:path w="5547" h="6504" extrusionOk="0">
                  <a:moveTo>
                    <a:pt x="4253" y="1"/>
                  </a:moveTo>
                  <a:lnTo>
                    <a:pt x="1428" y="427"/>
                  </a:lnTo>
                  <a:lnTo>
                    <a:pt x="2103" y="3617"/>
                  </a:lnTo>
                  <a:cubicBezTo>
                    <a:pt x="2105" y="3628"/>
                    <a:pt x="531" y="3936"/>
                    <a:pt x="14" y="4036"/>
                  </a:cubicBezTo>
                  <a:cubicBezTo>
                    <a:pt x="0" y="4039"/>
                    <a:pt x="9" y="4065"/>
                    <a:pt x="33" y="4105"/>
                  </a:cubicBezTo>
                  <a:cubicBezTo>
                    <a:pt x="402" y="4713"/>
                    <a:pt x="600" y="5409"/>
                    <a:pt x="580" y="6115"/>
                  </a:cubicBezTo>
                  <a:cubicBezTo>
                    <a:pt x="576" y="6246"/>
                    <a:pt x="553" y="6378"/>
                    <a:pt x="515" y="6503"/>
                  </a:cubicBezTo>
                  <a:lnTo>
                    <a:pt x="3285" y="6469"/>
                  </a:lnTo>
                  <a:cubicBezTo>
                    <a:pt x="4054" y="6453"/>
                    <a:pt x="4776" y="6054"/>
                    <a:pt x="5169" y="5392"/>
                  </a:cubicBezTo>
                  <a:cubicBezTo>
                    <a:pt x="5436" y="4937"/>
                    <a:pt x="5546" y="4386"/>
                    <a:pt x="5436" y="3826"/>
                  </a:cubicBezTo>
                  <a:lnTo>
                    <a:pt x="4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414238" y="1382483"/>
              <a:ext cx="426803" cy="499002"/>
            </a:xfrm>
            <a:custGeom>
              <a:avLst/>
              <a:gdLst/>
              <a:ahLst/>
              <a:cxnLst/>
              <a:rect l="l" t="t" r="r" b="b"/>
              <a:pathLst>
                <a:path w="5675" h="6635" extrusionOk="0">
                  <a:moveTo>
                    <a:pt x="4319" y="0"/>
                  </a:moveTo>
                  <a:cubicBezTo>
                    <a:pt x="4313" y="0"/>
                    <a:pt x="4307" y="1"/>
                    <a:pt x="4301" y="3"/>
                  </a:cubicBezTo>
                  <a:cubicBezTo>
                    <a:pt x="4266" y="14"/>
                    <a:pt x="4248" y="50"/>
                    <a:pt x="4258" y="83"/>
                  </a:cubicBezTo>
                  <a:lnTo>
                    <a:pt x="5441" y="3909"/>
                  </a:lnTo>
                  <a:cubicBezTo>
                    <a:pt x="5542" y="4425"/>
                    <a:pt x="5448" y="4966"/>
                    <a:pt x="5178" y="5424"/>
                  </a:cubicBezTo>
                  <a:cubicBezTo>
                    <a:pt x="4805" y="6052"/>
                    <a:pt x="4105" y="6454"/>
                    <a:pt x="3347" y="6471"/>
                  </a:cubicBezTo>
                  <a:lnTo>
                    <a:pt x="663" y="6503"/>
                  </a:lnTo>
                  <a:cubicBezTo>
                    <a:pt x="690" y="6396"/>
                    <a:pt x="705" y="6288"/>
                    <a:pt x="708" y="6183"/>
                  </a:cubicBezTo>
                  <a:cubicBezTo>
                    <a:pt x="729" y="5484"/>
                    <a:pt x="540" y="4782"/>
                    <a:pt x="161" y="4151"/>
                  </a:cubicBezTo>
                  <a:cubicBezTo>
                    <a:pt x="2197" y="3755"/>
                    <a:pt x="2200" y="3751"/>
                    <a:pt x="2221" y="3719"/>
                  </a:cubicBezTo>
                  <a:cubicBezTo>
                    <a:pt x="2230" y="3704"/>
                    <a:pt x="2233" y="3687"/>
                    <a:pt x="2230" y="3670"/>
                  </a:cubicBezTo>
                  <a:lnTo>
                    <a:pt x="1556" y="481"/>
                  </a:lnTo>
                  <a:cubicBezTo>
                    <a:pt x="1548" y="450"/>
                    <a:pt x="1523" y="430"/>
                    <a:pt x="1493" y="430"/>
                  </a:cubicBezTo>
                  <a:cubicBezTo>
                    <a:pt x="1489" y="430"/>
                    <a:pt x="1485" y="430"/>
                    <a:pt x="1480" y="431"/>
                  </a:cubicBezTo>
                  <a:cubicBezTo>
                    <a:pt x="1445" y="439"/>
                    <a:pt x="1423" y="472"/>
                    <a:pt x="1431" y="507"/>
                  </a:cubicBezTo>
                  <a:lnTo>
                    <a:pt x="2092" y="3637"/>
                  </a:lnTo>
                  <a:cubicBezTo>
                    <a:pt x="1890" y="3680"/>
                    <a:pt x="1146" y="3830"/>
                    <a:pt x="68" y="4040"/>
                  </a:cubicBezTo>
                  <a:cubicBezTo>
                    <a:pt x="47" y="4043"/>
                    <a:pt x="24" y="4062"/>
                    <a:pt x="16" y="4082"/>
                  </a:cubicBezTo>
                  <a:cubicBezTo>
                    <a:pt x="0" y="4118"/>
                    <a:pt x="15" y="4156"/>
                    <a:pt x="45" y="4204"/>
                  </a:cubicBezTo>
                  <a:cubicBezTo>
                    <a:pt x="416" y="4817"/>
                    <a:pt x="602" y="5501"/>
                    <a:pt x="582" y="6180"/>
                  </a:cubicBezTo>
                  <a:cubicBezTo>
                    <a:pt x="579" y="6303"/>
                    <a:pt x="558" y="6427"/>
                    <a:pt x="520" y="6552"/>
                  </a:cubicBezTo>
                  <a:cubicBezTo>
                    <a:pt x="514" y="6570"/>
                    <a:pt x="518" y="6591"/>
                    <a:pt x="530" y="6609"/>
                  </a:cubicBezTo>
                  <a:cubicBezTo>
                    <a:pt x="543" y="6625"/>
                    <a:pt x="562" y="6635"/>
                    <a:pt x="582" y="6635"/>
                  </a:cubicBezTo>
                  <a:lnTo>
                    <a:pt x="3352" y="6601"/>
                  </a:lnTo>
                  <a:cubicBezTo>
                    <a:pt x="3388" y="6596"/>
                    <a:pt x="3428" y="6595"/>
                    <a:pt x="3465" y="6593"/>
                  </a:cubicBezTo>
                  <a:cubicBezTo>
                    <a:pt x="4223" y="6539"/>
                    <a:pt x="4913" y="6123"/>
                    <a:pt x="5289" y="5489"/>
                  </a:cubicBezTo>
                  <a:cubicBezTo>
                    <a:pt x="5576" y="5003"/>
                    <a:pt x="5675" y="4432"/>
                    <a:pt x="5566" y="3877"/>
                  </a:cubicBezTo>
                  <a:lnTo>
                    <a:pt x="4381" y="46"/>
                  </a:lnTo>
                  <a:cubicBezTo>
                    <a:pt x="4372" y="18"/>
                    <a:pt x="4347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519225" y="1789347"/>
              <a:ext cx="22337" cy="89873"/>
            </a:xfrm>
            <a:custGeom>
              <a:avLst/>
              <a:gdLst/>
              <a:ahLst/>
              <a:cxnLst/>
              <a:rect l="l" t="t" r="r" b="b"/>
              <a:pathLst>
                <a:path w="297" h="1195" extrusionOk="0">
                  <a:moveTo>
                    <a:pt x="82" y="1"/>
                  </a:moveTo>
                  <a:cubicBezTo>
                    <a:pt x="77" y="1"/>
                    <a:pt x="73" y="1"/>
                    <a:pt x="68" y="2"/>
                  </a:cubicBezTo>
                  <a:cubicBezTo>
                    <a:pt x="34" y="11"/>
                    <a:pt x="11" y="44"/>
                    <a:pt x="20" y="78"/>
                  </a:cubicBezTo>
                  <a:cubicBezTo>
                    <a:pt x="162" y="771"/>
                    <a:pt x="17" y="1101"/>
                    <a:pt x="15" y="1105"/>
                  </a:cubicBezTo>
                  <a:cubicBezTo>
                    <a:pt x="1" y="1138"/>
                    <a:pt x="14" y="1175"/>
                    <a:pt x="47" y="1190"/>
                  </a:cubicBezTo>
                  <a:cubicBezTo>
                    <a:pt x="56" y="1194"/>
                    <a:pt x="67" y="1195"/>
                    <a:pt x="78" y="1195"/>
                  </a:cubicBezTo>
                  <a:cubicBezTo>
                    <a:pt x="100" y="1194"/>
                    <a:pt x="120" y="1180"/>
                    <a:pt x="131" y="1158"/>
                  </a:cubicBezTo>
                  <a:cubicBezTo>
                    <a:pt x="138" y="1144"/>
                    <a:pt x="297" y="791"/>
                    <a:pt x="144" y="52"/>
                  </a:cubicBezTo>
                  <a:cubicBezTo>
                    <a:pt x="139" y="21"/>
                    <a:pt x="11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564950" y="1629910"/>
              <a:ext cx="77464" cy="31963"/>
            </a:xfrm>
            <a:custGeom>
              <a:avLst/>
              <a:gdLst/>
              <a:ahLst/>
              <a:cxnLst/>
              <a:rect l="l" t="t" r="r" b="b"/>
              <a:pathLst>
                <a:path w="1030" h="425" extrusionOk="0">
                  <a:moveTo>
                    <a:pt x="72" y="0"/>
                  </a:moveTo>
                  <a:lnTo>
                    <a:pt x="164" y="392"/>
                  </a:lnTo>
                  <a:lnTo>
                    <a:pt x="0" y="424"/>
                  </a:lnTo>
                  <a:lnTo>
                    <a:pt x="164" y="403"/>
                  </a:lnTo>
                  <a:lnTo>
                    <a:pt x="1030" y="28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529669" y="1273810"/>
              <a:ext cx="152972" cy="74380"/>
            </a:xfrm>
            <a:custGeom>
              <a:avLst/>
              <a:gdLst/>
              <a:ahLst/>
              <a:cxnLst/>
              <a:rect l="l" t="t" r="r" b="b"/>
              <a:pathLst>
                <a:path w="2034" h="989" extrusionOk="0">
                  <a:moveTo>
                    <a:pt x="396" y="0"/>
                  </a:moveTo>
                  <a:cubicBezTo>
                    <a:pt x="213" y="0"/>
                    <a:pt x="0" y="69"/>
                    <a:pt x="25" y="393"/>
                  </a:cubicBezTo>
                  <a:cubicBezTo>
                    <a:pt x="59" y="836"/>
                    <a:pt x="467" y="905"/>
                    <a:pt x="1182" y="972"/>
                  </a:cubicBezTo>
                  <a:cubicBezTo>
                    <a:pt x="1300" y="983"/>
                    <a:pt x="1404" y="989"/>
                    <a:pt x="1493" y="989"/>
                  </a:cubicBezTo>
                  <a:cubicBezTo>
                    <a:pt x="1943" y="989"/>
                    <a:pt x="2033" y="847"/>
                    <a:pt x="1863" y="563"/>
                  </a:cubicBezTo>
                  <a:cubicBezTo>
                    <a:pt x="1659" y="222"/>
                    <a:pt x="570" y="18"/>
                    <a:pt x="570" y="18"/>
                  </a:cubicBezTo>
                  <a:cubicBezTo>
                    <a:pt x="524" y="9"/>
                    <a:pt x="462" y="0"/>
                    <a:pt x="39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526661" y="1269824"/>
              <a:ext cx="155153" cy="82503"/>
            </a:xfrm>
            <a:custGeom>
              <a:avLst/>
              <a:gdLst/>
              <a:ahLst/>
              <a:cxnLst/>
              <a:rect l="l" t="t" r="r" b="b"/>
              <a:pathLst>
                <a:path w="2063" h="1097" extrusionOk="0">
                  <a:moveTo>
                    <a:pt x="434" y="108"/>
                  </a:moveTo>
                  <a:cubicBezTo>
                    <a:pt x="501" y="108"/>
                    <a:pt x="562" y="117"/>
                    <a:pt x="599" y="124"/>
                  </a:cubicBezTo>
                  <a:cubicBezTo>
                    <a:pt x="896" y="180"/>
                    <a:pt x="1700" y="383"/>
                    <a:pt x="1858" y="645"/>
                  </a:cubicBezTo>
                  <a:cubicBezTo>
                    <a:pt x="1928" y="760"/>
                    <a:pt x="1947" y="844"/>
                    <a:pt x="1916" y="894"/>
                  </a:cubicBezTo>
                  <a:cubicBezTo>
                    <a:pt x="1886" y="941"/>
                    <a:pt x="1792" y="990"/>
                    <a:pt x="1532" y="990"/>
                  </a:cubicBezTo>
                  <a:cubicBezTo>
                    <a:pt x="1449" y="990"/>
                    <a:pt x="1348" y="985"/>
                    <a:pt x="1227" y="973"/>
                  </a:cubicBezTo>
                  <a:cubicBezTo>
                    <a:pt x="479" y="901"/>
                    <a:pt x="148" y="830"/>
                    <a:pt x="118" y="444"/>
                  </a:cubicBezTo>
                  <a:cubicBezTo>
                    <a:pt x="109" y="321"/>
                    <a:pt x="135" y="233"/>
                    <a:pt x="195" y="179"/>
                  </a:cubicBezTo>
                  <a:cubicBezTo>
                    <a:pt x="258" y="123"/>
                    <a:pt x="350" y="108"/>
                    <a:pt x="434" y="108"/>
                  </a:cubicBezTo>
                  <a:close/>
                  <a:moveTo>
                    <a:pt x="437" y="0"/>
                  </a:moveTo>
                  <a:cubicBezTo>
                    <a:pt x="330" y="0"/>
                    <a:pt x="212" y="22"/>
                    <a:pt x="126" y="98"/>
                  </a:cubicBezTo>
                  <a:cubicBezTo>
                    <a:pt x="38" y="176"/>
                    <a:pt x="0" y="294"/>
                    <a:pt x="12" y="451"/>
                  </a:cubicBezTo>
                  <a:cubicBezTo>
                    <a:pt x="49" y="934"/>
                    <a:pt x="493" y="1010"/>
                    <a:pt x="1218" y="1079"/>
                  </a:cubicBezTo>
                  <a:cubicBezTo>
                    <a:pt x="1337" y="1091"/>
                    <a:pt x="1443" y="1097"/>
                    <a:pt x="1534" y="1097"/>
                  </a:cubicBezTo>
                  <a:cubicBezTo>
                    <a:pt x="1796" y="1097"/>
                    <a:pt x="1944" y="1048"/>
                    <a:pt x="2006" y="951"/>
                  </a:cubicBezTo>
                  <a:cubicBezTo>
                    <a:pt x="2062" y="862"/>
                    <a:pt x="2043" y="745"/>
                    <a:pt x="1949" y="589"/>
                  </a:cubicBezTo>
                  <a:cubicBezTo>
                    <a:pt x="1736" y="233"/>
                    <a:pt x="671" y="29"/>
                    <a:pt x="620" y="19"/>
                  </a:cubicBezTo>
                  <a:cubicBezTo>
                    <a:pt x="571" y="10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6498309" y="1323446"/>
              <a:ext cx="185763" cy="78065"/>
            </a:xfrm>
            <a:custGeom>
              <a:avLst/>
              <a:gdLst/>
              <a:ahLst/>
              <a:cxnLst/>
              <a:rect l="l" t="t" r="r" b="b"/>
              <a:pathLst>
                <a:path w="2470" h="1038" extrusionOk="0">
                  <a:moveTo>
                    <a:pt x="446" y="1"/>
                  </a:moveTo>
                  <a:cubicBezTo>
                    <a:pt x="446" y="1"/>
                    <a:pt x="1" y="379"/>
                    <a:pt x="201" y="713"/>
                  </a:cubicBezTo>
                  <a:cubicBezTo>
                    <a:pt x="333" y="933"/>
                    <a:pt x="973" y="1037"/>
                    <a:pt x="1493" y="1037"/>
                  </a:cubicBezTo>
                  <a:cubicBezTo>
                    <a:pt x="1759" y="1037"/>
                    <a:pt x="1994" y="1010"/>
                    <a:pt x="2114" y="957"/>
                  </a:cubicBezTo>
                  <a:cubicBezTo>
                    <a:pt x="2470" y="802"/>
                    <a:pt x="1847" y="401"/>
                    <a:pt x="1847" y="401"/>
                  </a:cubicBezTo>
                  <a:cubicBezTo>
                    <a:pt x="1847" y="401"/>
                    <a:pt x="735" y="334"/>
                    <a:pt x="44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6493345" y="1317881"/>
              <a:ext cx="177565" cy="87617"/>
            </a:xfrm>
            <a:custGeom>
              <a:avLst/>
              <a:gdLst/>
              <a:ahLst/>
              <a:cxnLst/>
              <a:rect l="l" t="t" r="r" b="b"/>
              <a:pathLst>
                <a:path w="2361" h="1165" extrusionOk="0">
                  <a:moveTo>
                    <a:pt x="511" y="148"/>
                  </a:moveTo>
                  <a:cubicBezTo>
                    <a:pt x="839" y="445"/>
                    <a:pt x="1763" y="518"/>
                    <a:pt x="1896" y="527"/>
                  </a:cubicBezTo>
                  <a:cubicBezTo>
                    <a:pt x="2046" y="626"/>
                    <a:pt x="2245" y="802"/>
                    <a:pt x="2237" y="904"/>
                  </a:cubicBezTo>
                  <a:cubicBezTo>
                    <a:pt x="2236" y="914"/>
                    <a:pt x="2234" y="948"/>
                    <a:pt x="2159" y="982"/>
                  </a:cubicBezTo>
                  <a:cubicBezTo>
                    <a:pt x="2045" y="1032"/>
                    <a:pt x="1825" y="1056"/>
                    <a:pt x="1575" y="1056"/>
                  </a:cubicBezTo>
                  <a:cubicBezTo>
                    <a:pt x="1066" y="1056"/>
                    <a:pt x="431" y="954"/>
                    <a:pt x="314" y="759"/>
                  </a:cubicBezTo>
                  <a:cubicBezTo>
                    <a:pt x="170" y="521"/>
                    <a:pt x="414" y="243"/>
                    <a:pt x="511" y="148"/>
                  </a:cubicBezTo>
                  <a:close/>
                  <a:moveTo>
                    <a:pt x="517" y="1"/>
                  </a:moveTo>
                  <a:lnTo>
                    <a:pt x="477" y="34"/>
                  </a:lnTo>
                  <a:cubicBezTo>
                    <a:pt x="457" y="50"/>
                    <a:pt x="0" y="445"/>
                    <a:pt x="221" y="814"/>
                  </a:cubicBezTo>
                  <a:cubicBezTo>
                    <a:pt x="367" y="1056"/>
                    <a:pt x="1019" y="1164"/>
                    <a:pt x="1554" y="1164"/>
                  </a:cubicBezTo>
                  <a:cubicBezTo>
                    <a:pt x="1831" y="1164"/>
                    <a:pt x="2076" y="1135"/>
                    <a:pt x="2202" y="1082"/>
                  </a:cubicBezTo>
                  <a:cubicBezTo>
                    <a:pt x="2312" y="1035"/>
                    <a:pt x="2339" y="966"/>
                    <a:pt x="2344" y="915"/>
                  </a:cubicBezTo>
                  <a:cubicBezTo>
                    <a:pt x="2360" y="708"/>
                    <a:pt x="1986" y="460"/>
                    <a:pt x="1943" y="433"/>
                  </a:cubicBezTo>
                  <a:lnTo>
                    <a:pt x="1931" y="424"/>
                  </a:lnTo>
                  <a:lnTo>
                    <a:pt x="1917" y="423"/>
                  </a:lnTo>
                  <a:cubicBezTo>
                    <a:pt x="1907" y="422"/>
                    <a:pt x="823" y="354"/>
                    <a:pt x="552" y="40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503347" y="1390379"/>
              <a:ext cx="160643" cy="60918"/>
            </a:xfrm>
            <a:custGeom>
              <a:avLst/>
              <a:gdLst/>
              <a:ahLst/>
              <a:cxnLst/>
              <a:rect l="l" t="t" r="r" b="b"/>
              <a:pathLst>
                <a:path w="2136" h="810" extrusionOk="0">
                  <a:moveTo>
                    <a:pt x="245" y="0"/>
                  </a:moveTo>
                  <a:cubicBezTo>
                    <a:pt x="245" y="0"/>
                    <a:pt x="0" y="379"/>
                    <a:pt x="179" y="646"/>
                  </a:cubicBezTo>
                  <a:cubicBezTo>
                    <a:pt x="256" y="761"/>
                    <a:pt x="567" y="810"/>
                    <a:pt x="910" y="810"/>
                  </a:cubicBezTo>
                  <a:cubicBezTo>
                    <a:pt x="1357" y="810"/>
                    <a:pt x="1858" y="727"/>
                    <a:pt x="1958" y="601"/>
                  </a:cubicBezTo>
                  <a:cubicBezTo>
                    <a:pt x="2136" y="378"/>
                    <a:pt x="1759" y="200"/>
                    <a:pt x="1759" y="200"/>
                  </a:cubicBezTo>
                  <a:cubicBezTo>
                    <a:pt x="1759" y="200"/>
                    <a:pt x="468" y="112"/>
                    <a:pt x="24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498760" y="1385190"/>
              <a:ext cx="160342" cy="70244"/>
            </a:xfrm>
            <a:custGeom>
              <a:avLst/>
              <a:gdLst/>
              <a:ahLst/>
              <a:cxnLst/>
              <a:rect l="l" t="t" r="r" b="b"/>
              <a:pathLst>
                <a:path w="2132" h="934" extrusionOk="0">
                  <a:moveTo>
                    <a:pt x="330" y="135"/>
                  </a:moveTo>
                  <a:cubicBezTo>
                    <a:pt x="634" y="238"/>
                    <a:pt x="1680" y="313"/>
                    <a:pt x="1805" y="321"/>
                  </a:cubicBezTo>
                  <a:cubicBezTo>
                    <a:pt x="1863" y="349"/>
                    <a:pt x="1990" y="431"/>
                    <a:pt x="2011" y="522"/>
                  </a:cubicBezTo>
                  <a:cubicBezTo>
                    <a:pt x="2019" y="560"/>
                    <a:pt x="2009" y="596"/>
                    <a:pt x="1978" y="635"/>
                  </a:cubicBezTo>
                  <a:cubicBezTo>
                    <a:pt x="1895" y="740"/>
                    <a:pt x="1422" y="824"/>
                    <a:pt x="972" y="824"/>
                  </a:cubicBezTo>
                  <a:cubicBezTo>
                    <a:pt x="924" y="824"/>
                    <a:pt x="877" y="823"/>
                    <a:pt x="830" y="821"/>
                  </a:cubicBezTo>
                  <a:cubicBezTo>
                    <a:pt x="486" y="808"/>
                    <a:pt x="322" y="742"/>
                    <a:pt x="284" y="684"/>
                  </a:cubicBezTo>
                  <a:cubicBezTo>
                    <a:pt x="159" y="497"/>
                    <a:pt x="278" y="233"/>
                    <a:pt x="330" y="135"/>
                  </a:cubicBezTo>
                  <a:close/>
                  <a:moveTo>
                    <a:pt x="288" y="1"/>
                  </a:moveTo>
                  <a:lnTo>
                    <a:pt x="262" y="41"/>
                  </a:lnTo>
                  <a:cubicBezTo>
                    <a:pt x="251" y="58"/>
                    <a:pt x="1" y="452"/>
                    <a:pt x="196" y="746"/>
                  </a:cubicBezTo>
                  <a:cubicBezTo>
                    <a:pt x="285" y="881"/>
                    <a:pt x="589" y="920"/>
                    <a:pt x="826" y="930"/>
                  </a:cubicBezTo>
                  <a:cubicBezTo>
                    <a:pt x="871" y="932"/>
                    <a:pt x="918" y="934"/>
                    <a:pt x="968" y="934"/>
                  </a:cubicBezTo>
                  <a:cubicBezTo>
                    <a:pt x="1386" y="934"/>
                    <a:pt x="1935" y="862"/>
                    <a:pt x="2063" y="702"/>
                  </a:cubicBezTo>
                  <a:cubicBezTo>
                    <a:pt x="2113" y="639"/>
                    <a:pt x="2131" y="569"/>
                    <a:pt x="2116" y="499"/>
                  </a:cubicBezTo>
                  <a:cubicBezTo>
                    <a:pt x="2079" y="336"/>
                    <a:pt x="1867" y="233"/>
                    <a:pt x="1843" y="222"/>
                  </a:cubicBezTo>
                  <a:lnTo>
                    <a:pt x="1824" y="216"/>
                  </a:lnTo>
                  <a:cubicBezTo>
                    <a:pt x="1467" y="191"/>
                    <a:pt x="506" y="108"/>
                    <a:pt x="331" y="21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515079" y="1450694"/>
              <a:ext cx="128981" cy="50690"/>
            </a:xfrm>
            <a:custGeom>
              <a:avLst/>
              <a:gdLst/>
              <a:ahLst/>
              <a:cxnLst/>
              <a:rect l="l" t="t" r="r" b="b"/>
              <a:pathLst>
                <a:path w="1715" h="674" extrusionOk="0">
                  <a:moveTo>
                    <a:pt x="156" y="0"/>
                  </a:moveTo>
                  <a:cubicBezTo>
                    <a:pt x="156" y="0"/>
                    <a:pt x="1" y="289"/>
                    <a:pt x="246" y="512"/>
                  </a:cubicBezTo>
                  <a:cubicBezTo>
                    <a:pt x="369" y="624"/>
                    <a:pt x="580" y="674"/>
                    <a:pt x="799" y="674"/>
                  </a:cubicBezTo>
                  <a:cubicBezTo>
                    <a:pt x="1019" y="674"/>
                    <a:pt x="1247" y="624"/>
                    <a:pt x="1403" y="535"/>
                  </a:cubicBezTo>
                  <a:cubicBezTo>
                    <a:pt x="1714" y="356"/>
                    <a:pt x="1359" y="68"/>
                    <a:pt x="1359" y="68"/>
                  </a:cubicBezTo>
                  <a:cubicBezTo>
                    <a:pt x="1359" y="68"/>
                    <a:pt x="422" y="67"/>
                    <a:pt x="15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514403" y="1445881"/>
              <a:ext cx="120858" cy="59414"/>
            </a:xfrm>
            <a:custGeom>
              <a:avLst/>
              <a:gdLst/>
              <a:ahLst/>
              <a:cxnLst/>
              <a:rect l="l" t="t" r="r" b="b"/>
              <a:pathLst>
                <a:path w="1607" h="790" extrusionOk="0">
                  <a:moveTo>
                    <a:pt x="197" y="125"/>
                  </a:moveTo>
                  <a:lnTo>
                    <a:pt x="197" y="125"/>
                  </a:lnTo>
                  <a:cubicBezTo>
                    <a:pt x="487" y="178"/>
                    <a:pt x="1214" y="184"/>
                    <a:pt x="1346" y="184"/>
                  </a:cubicBezTo>
                  <a:cubicBezTo>
                    <a:pt x="1398" y="230"/>
                    <a:pt x="1493" y="335"/>
                    <a:pt x="1484" y="426"/>
                  </a:cubicBezTo>
                  <a:cubicBezTo>
                    <a:pt x="1481" y="474"/>
                    <a:pt x="1448" y="516"/>
                    <a:pt x="1385" y="552"/>
                  </a:cubicBezTo>
                  <a:cubicBezTo>
                    <a:pt x="1237" y="636"/>
                    <a:pt x="1016" y="685"/>
                    <a:pt x="805" y="685"/>
                  </a:cubicBezTo>
                  <a:cubicBezTo>
                    <a:pt x="599" y="685"/>
                    <a:pt x="403" y="639"/>
                    <a:pt x="290" y="536"/>
                  </a:cubicBezTo>
                  <a:cubicBezTo>
                    <a:pt x="125" y="386"/>
                    <a:pt x="169" y="201"/>
                    <a:pt x="197" y="125"/>
                  </a:cubicBezTo>
                  <a:close/>
                  <a:moveTo>
                    <a:pt x="138" y="1"/>
                  </a:moveTo>
                  <a:lnTo>
                    <a:pt x="119" y="37"/>
                  </a:lnTo>
                  <a:cubicBezTo>
                    <a:pt x="58" y="149"/>
                    <a:pt x="0" y="416"/>
                    <a:pt x="218" y="614"/>
                  </a:cubicBezTo>
                  <a:cubicBezTo>
                    <a:pt x="351" y="735"/>
                    <a:pt x="576" y="790"/>
                    <a:pt x="809" y="790"/>
                  </a:cubicBezTo>
                  <a:cubicBezTo>
                    <a:pt x="1037" y="790"/>
                    <a:pt x="1275" y="738"/>
                    <a:pt x="1437" y="642"/>
                  </a:cubicBezTo>
                  <a:cubicBezTo>
                    <a:pt x="1533" y="588"/>
                    <a:pt x="1585" y="517"/>
                    <a:pt x="1591" y="433"/>
                  </a:cubicBezTo>
                  <a:cubicBezTo>
                    <a:pt x="1607" y="256"/>
                    <a:pt x="1409" y="94"/>
                    <a:pt x="1400" y="87"/>
                  </a:cubicBezTo>
                  <a:lnTo>
                    <a:pt x="1386" y="76"/>
                  </a:lnTo>
                  <a:lnTo>
                    <a:pt x="1367" y="76"/>
                  </a:lnTo>
                  <a:cubicBezTo>
                    <a:pt x="1358" y="76"/>
                    <a:pt x="436" y="76"/>
                    <a:pt x="179" y="11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40753" y="1996314"/>
              <a:ext cx="1038540" cy="1491891"/>
            </a:xfrm>
            <a:custGeom>
              <a:avLst/>
              <a:gdLst/>
              <a:ahLst/>
              <a:cxnLst/>
              <a:rect l="l" t="t" r="r" b="b"/>
              <a:pathLst>
                <a:path w="13809" h="19837" extrusionOk="0">
                  <a:moveTo>
                    <a:pt x="75" y="0"/>
                  </a:moveTo>
                  <a:cubicBezTo>
                    <a:pt x="35" y="0"/>
                    <a:pt x="0" y="35"/>
                    <a:pt x="0" y="74"/>
                  </a:cubicBezTo>
                  <a:lnTo>
                    <a:pt x="0" y="19763"/>
                  </a:lnTo>
                  <a:cubicBezTo>
                    <a:pt x="0" y="19803"/>
                    <a:pt x="35" y="19837"/>
                    <a:pt x="75" y="19837"/>
                  </a:cubicBezTo>
                  <a:lnTo>
                    <a:pt x="13734" y="19837"/>
                  </a:lnTo>
                  <a:cubicBezTo>
                    <a:pt x="13776" y="19837"/>
                    <a:pt x="13808" y="19805"/>
                    <a:pt x="13808" y="19763"/>
                  </a:cubicBezTo>
                  <a:lnTo>
                    <a:pt x="13808" y="74"/>
                  </a:lnTo>
                  <a:cubicBezTo>
                    <a:pt x="13808" y="34"/>
                    <a:pt x="13775" y="0"/>
                    <a:pt x="13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334661" y="1990147"/>
              <a:ext cx="1050799" cy="1504225"/>
            </a:xfrm>
            <a:custGeom>
              <a:avLst/>
              <a:gdLst/>
              <a:ahLst/>
              <a:cxnLst/>
              <a:rect l="l" t="t" r="r" b="b"/>
              <a:pathLst>
                <a:path w="13972" h="20001" extrusionOk="0">
                  <a:moveTo>
                    <a:pt x="13280" y="164"/>
                  </a:moveTo>
                  <a:cubicBezTo>
                    <a:pt x="13571" y="164"/>
                    <a:pt x="13808" y="400"/>
                    <a:pt x="13808" y="693"/>
                  </a:cubicBezTo>
                  <a:lnTo>
                    <a:pt x="13808" y="19309"/>
                  </a:lnTo>
                  <a:cubicBezTo>
                    <a:pt x="13808" y="19599"/>
                    <a:pt x="13572" y="19837"/>
                    <a:pt x="13280" y="19837"/>
                  </a:cubicBezTo>
                  <a:lnTo>
                    <a:pt x="692" y="19837"/>
                  </a:lnTo>
                  <a:cubicBezTo>
                    <a:pt x="401" y="19837"/>
                    <a:pt x="163" y="19601"/>
                    <a:pt x="163" y="19309"/>
                  </a:cubicBezTo>
                  <a:lnTo>
                    <a:pt x="163" y="693"/>
                  </a:lnTo>
                  <a:cubicBezTo>
                    <a:pt x="163" y="402"/>
                    <a:pt x="399" y="164"/>
                    <a:pt x="692" y="164"/>
                  </a:cubicBezTo>
                  <a:close/>
                  <a:moveTo>
                    <a:pt x="692" y="0"/>
                  </a:moveTo>
                  <a:cubicBezTo>
                    <a:pt x="310" y="0"/>
                    <a:pt x="0" y="311"/>
                    <a:pt x="0" y="693"/>
                  </a:cubicBezTo>
                  <a:lnTo>
                    <a:pt x="0" y="19309"/>
                  </a:lnTo>
                  <a:cubicBezTo>
                    <a:pt x="0" y="19691"/>
                    <a:pt x="310" y="20001"/>
                    <a:pt x="692" y="20001"/>
                  </a:cubicBezTo>
                  <a:lnTo>
                    <a:pt x="13280" y="20001"/>
                  </a:lnTo>
                  <a:cubicBezTo>
                    <a:pt x="13661" y="20001"/>
                    <a:pt x="13971" y="19691"/>
                    <a:pt x="13971" y="19309"/>
                  </a:cubicBezTo>
                  <a:lnTo>
                    <a:pt x="13971" y="693"/>
                  </a:lnTo>
                  <a:cubicBezTo>
                    <a:pt x="13971" y="311"/>
                    <a:pt x="13661" y="0"/>
                    <a:pt x="1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465745" y="2130105"/>
              <a:ext cx="346481" cy="346331"/>
            </a:xfrm>
            <a:custGeom>
              <a:avLst/>
              <a:gdLst/>
              <a:ahLst/>
              <a:cxnLst/>
              <a:rect l="l" t="t" r="r" b="b"/>
              <a:pathLst>
                <a:path w="4607" h="4605" extrusionOk="0">
                  <a:moveTo>
                    <a:pt x="58" y="0"/>
                  </a:moveTo>
                  <a:cubicBezTo>
                    <a:pt x="27" y="0"/>
                    <a:pt x="1" y="26"/>
                    <a:pt x="1" y="57"/>
                  </a:cubicBezTo>
                  <a:lnTo>
                    <a:pt x="1" y="4548"/>
                  </a:lnTo>
                  <a:cubicBezTo>
                    <a:pt x="1" y="4579"/>
                    <a:pt x="27" y="4605"/>
                    <a:pt x="58" y="4605"/>
                  </a:cubicBezTo>
                  <a:lnTo>
                    <a:pt x="4550" y="4605"/>
                  </a:lnTo>
                  <a:cubicBezTo>
                    <a:pt x="4581" y="4605"/>
                    <a:pt x="4607" y="4579"/>
                    <a:pt x="4606" y="4548"/>
                  </a:cubicBezTo>
                  <a:lnTo>
                    <a:pt x="4606" y="57"/>
                  </a:lnTo>
                  <a:cubicBezTo>
                    <a:pt x="4606" y="26"/>
                    <a:pt x="4580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14109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1" y="417"/>
                    <a:pt x="541" y="270"/>
                  </a:cubicBezTo>
                  <a:cubicBezTo>
                    <a:pt x="541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200202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0" y="162"/>
                  </a:moveTo>
                  <a:cubicBezTo>
                    <a:pt x="329" y="162"/>
                    <a:pt x="377" y="210"/>
                    <a:pt x="377" y="270"/>
                  </a:cubicBezTo>
                  <a:cubicBezTo>
                    <a:pt x="377" y="329"/>
                    <a:pt x="329" y="378"/>
                    <a:pt x="270" y="378"/>
                  </a:cubicBezTo>
                  <a:cubicBezTo>
                    <a:pt x="210" y="378"/>
                    <a:pt x="162" y="329"/>
                    <a:pt x="162" y="270"/>
                  </a:cubicBezTo>
                  <a:cubicBezTo>
                    <a:pt x="162" y="210"/>
                    <a:pt x="210" y="162"/>
                    <a:pt x="270" y="162"/>
                  </a:cubicBezTo>
                  <a:close/>
                  <a:moveTo>
                    <a:pt x="270" y="0"/>
                  </a:moveTo>
                  <a:cubicBezTo>
                    <a:pt x="121" y="0"/>
                    <a:pt x="0" y="120"/>
                    <a:pt x="0" y="270"/>
                  </a:cubicBezTo>
                  <a:cubicBezTo>
                    <a:pt x="0" y="419"/>
                    <a:pt x="121" y="540"/>
                    <a:pt x="270" y="540"/>
                  </a:cubicBezTo>
                  <a:cubicBezTo>
                    <a:pt x="419" y="540"/>
                    <a:pt x="540" y="417"/>
                    <a:pt x="540" y="270"/>
                  </a:cubicBezTo>
                  <a:cubicBezTo>
                    <a:pt x="540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25465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0" y="417"/>
                    <a:pt x="540" y="270"/>
                  </a:cubicBezTo>
                  <a:cubicBezTo>
                    <a:pt x="540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916376" y="2221856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5"/>
                    <a:pt x="82" y="165"/>
                  </a:cubicBezTo>
                  <a:lnTo>
                    <a:pt x="4161" y="165"/>
                  </a:lnTo>
                  <a:cubicBezTo>
                    <a:pt x="4206" y="165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6916376" y="2302928"/>
              <a:ext cx="319105" cy="12334"/>
            </a:xfrm>
            <a:custGeom>
              <a:avLst/>
              <a:gdLst/>
              <a:ahLst/>
              <a:cxnLst/>
              <a:rect l="l" t="t" r="r" b="b"/>
              <a:pathLst>
                <a:path w="4243" h="164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6916376" y="2383925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0"/>
                  </a:moveTo>
                  <a:cubicBezTo>
                    <a:pt x="36" y="0"/>
                    <a:pt x="0" y="36"/>
                    <a:pt x="0" y="82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2"/>
                  </a:cubicBezTo>
                  <a:cubicBezTo>
                    <a:pt x="4243" y="36"/>
                    <a:pt x="4206" y="0"/>
                    <a:pt x="4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6882760" y="2569157"/>
              <a:ext cx="346481" cy="346481"/>
            </a:xfrm>
            <a:custGeom>
              <a:avLst/>
              <a:gdLst/>
              <a:ahLst/>
              <a:cxnLst/>
              <a:rect l="l" t="t" r="r" b="b"/>
              <a:pathLst>
                <a:path w="4607" h="4607" extrusionOk="0">
                  <a:moveTo>
                    <a:pt x="58" y="1"/>
                  </a:moveTo>
                  <a:cubicBezTo>
                    <a:pt x="27" y="1"/>
                    <a:pt x="1" y="27"/>
                    <a:pt x="1" y="58"/>
                  </a:cubicBezTo>
                  <a:lnTo>
                    <a:pt x="1" y="4549"/>
                  </a:lnTo>
                  <a:cubicBezTo>
                    <a:pt x="1" y="4581"/>
                    <a:pt x="27" y="4607"/>
                    <a:pt x="58" y="4607"/>
                  </a:cubicBezTo>
                  <a:lnTo>
                    <a:pt x="4549" y="4607"/>
                  </a:lnTo>
                  <a:cubicBezTo>
                    <a:pt x="4581" y="4607"/>
                    <a:pt x="4606" y="4581"/>
                    <a:pt x="4606" y="4549"/>
                  </a:cubicBezTo>
                  <a:lnTo>
                    <a:pt x="4606" y="58"/>
                  </a:lnTo>
                  <a:cubicBezTo>
                    <a:pt x="4606" y="27"/>
                    <a:pt x="4581" y="1"/>
                    <a:pt x="4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6471385" y="2811471"/>
              <a:ext cx="307298" cy="12334"/>
            </a:xfrm>
            <a:custGeom>
              <a:avLst/>
              <a:gdLst/>
              <a:ahLst/>
              <a:cxnLst/>
              <a:rect l="l" t="t" r="r" b="b"/>
              <a:pathLst>
                <a:path w="4086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4004" y="163"/>
                  </a:lnTo>
                  <a:cubicBezTo>
                    <a:pt x="4048" y="163"/>
                    <a:pt x="4084" y="127"/>
                    <a:pt x="4085" y="81"/>
                  </a:cubicBezTo>
                  <a:cubicBezTo>
                    <a:pt x="4085" y="36"/>
                    <a:pt x="4049" y="0"/>
                    <a:pt x="4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471385" y="2730399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9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9"/>
                    <a:pt x="4085" y="83"/>
                  </a:cubicBezTo>
                  <a:cubicBezTo>
                    <a:pt x="4085" y="37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471385" y="2649327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8"/>
                    <a:pt x="4085" y="83"/>
                  </a:cubicBezTo>
                  <a:cubicBezTo>
                    <a:pt x="4085" y="38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6817782" y="3032501"/>
              <a:ext cx="345052" cy="12409"/>
            </a:xfrm>
            <a:custGeom>
              <a:avLst/>
              <a:gdLst/>
              <a:ahLst/>
              <a:cxnLst/>
              <a:rect l="l" t="t" r="r" b="b"/>
              <a:pathLst>
                <a:path w="4588" h="165" extrusionOk="0">
                  <a:moveTo>
                    <a:pt x="81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1" y="164"/>
                  </a:cubicBezTo>
                  <a:lnTo>
                    <a:pt x="4505" y="164"/>
                  </a:lnTo>
                  <a:cubicBezTo>
                    <a:pt x="4549" y="164"/>
                    <a:pt x="4585" y="128"/>
                    <a:pt x="4587" y="82"/>
                  </a:cubicBezTo>
                  <a:cubicBezTo>
                    <a:pt x="4587" y="37"/>
                    <a:pt x="4551" y="0"/>
                    <a:pt x="4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498233" y="3032501"/>
              <a:ext cx="265332" cy="12409"/>
            </a:xfrm>
            <a:custGeom>
              <a:avLst/>
              <a:gdLst/>
              <a:ahLst/>
              <a:cxnLst/>
              <a:rect l="l" t="t" r="r" b="b"/>
              <a:pathLst>
                <a:path w="3528" h="165" extrusionOk="0">
                  <a:moveTo>
                    <a:pt x="83" y="0"/>
                  </a:moveTo>
                  <a:cubicBezTo>
                    <a:pt x="37" y="0"/>
                    <a:pt x="1" y="37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3446" y="164"/>
                  </a:lnTo>
                  <a:cubicBezTo>
                    <a:pt x="3492" y="164"/>
                    <a:pt x="3527" y="128"/>
                    <a:pt x="3527" y="82"/>
                  </a:cubicBezTo>
                  <a:cubicBezTo>
                    <a:pt x="3527" y="37"/>
                    <a:pt x="3492" y="0"/>
                    <a:pt x="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6498233" y="3124478"/>
              <a:ext cx="522241" cy="12409"/>
            </a:xfrm>
            <a:custGeom>
              <a:avLst/>
              <a:gdLst/>
              <a:ahLst/>
              <a:cxnLst/>
              <a:rect l="l" t="t" r="r" b="b"/>
              <a:pathLst>
                <a:path w="6944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6861" y="165"/>
                  </a:lnTo>
                  <a:cubicBezTo>
                    <a:pt x="6906" y="165"/>
                    <a:pt x="6942" y="128"/>
                    <a:pt x="6943" y="83"/>
                  </a:cubicBezTo>
                  <a:cubicBezTo>
                    <a:pt x="6943" y="37"/>
                    <a:pt x="6907" y="1"/>
                    <a:pt x="6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661806" y="2196587"/>
              <a:ext cx="96416" cy="101530"/>
            </a:xfrm>
            <a:custGeom>
              <a:avLst/>
              <a:gdLst/>
              <a:ahLst/>
              <a:cxnLst/>
              <a:rect l="l" t="t" r="r" b="b"/>
              <a:pathLst>
                <a:path w="1282" h="1350" extrusionOk="0">
                  <a:moveTo>
                    <a:pt x="320" y="189"/>
                  </a:moveTo>
                  <a:cubicBezTo>
                    <a:pt x="763" y="296"/>
                    <a:pt x="1066" y="709"/>
                    <a:pt x="1037" y="1163"/>
                  </a:cubicBezTo>
                  <a:lnTo>
                    <a:pt x="187" y="1033"/>
                  </a:lnTo>
                  <a:lnTo>
                    <a:pt x="320" y="189"/>
                  </a:lnTo>
                  <a:close/>
                  <a:moveTo>
                    <a:pt x="187" y="0"/>
                  </a:moveTo>
                  <a:lnTo>
                    <a:pt x="1" y="1171"/>
                  </a:lnTo>
                  <a:lnTo>
                    <a:pt x="1177" y="1350"/>
                  </a:lnTo>
                  <a:lnTo>
                    <a:pt x="1189" y="1271"/>
                  </a:lnTo>
                  <a:cubicBezTo>
                    <a:pt x="1281" y="670"/>
                    <a:pt x="867" y="105"/>
                    <a:pt x="266" y="1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506882" y="2183652"/>
              <a:ext cx="248335" cy="241040"/>
            </a:xfrm>
            <a:custGeom>
              <a:avLst/>
              <a:gdLst/>
              <a:ahLst/>
              <a:cxnLst/>
              <a:rect l="l" t="t" r="r" b="b"/>
              <a:pathLst>
                <a:path w="3302" h="3205" extrusionOk="0">
                  <a:moveTo>
                    <a:pt x="1717" y="0"/>
                  </a:moveTo>
                  <a:cubicBezTo>
                    <a:pt x="939" y="0"/>
                    <a:pt x="256" y="568"/>
                    <a:pt x="135" y="1360"/>
                  </a:cubicBezTo>
                  <a:cubicBezTo>
                    <a:pt x="1" y="2235"/>
                    <a:pt x="601" y="3052"/>
                    <a:pt x="1475" y="3186"/>
                  </a:cubicBezTo>
                  <a:cubicBezTo>
                    <a:pt x="1558" y="3199"/>
                    <a:pt x="1639" y="3205"/>
                    <a:pt x="1720" y="3205"/>
                  </a:cubicBezTo>
                  <a:cubicBezTo>
                    <a:pt x="2498" y="3205"/>
                    <a:pt x="3182" y="2638"/>
                    <a:pt x="3302" y="1845"/>
                  </a:cubicBezTo>
                  <a:lnTo>
                    <a:pt x="1709" y="1603"/>
                  </a:lnTo>
                  <a:lnTo>
                    <a:pt x="1961" y="19"/>
                  </a:lnTo>
                  <a:cubicBezTo>
                    <a:pt x="1879" y="6"/>
                    <a:pt x="1797" y="0"/>
                    <a:pt x="1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6505754" y="2177410"/>
              <a:ext cx="256382" cy="253374"/>
            </a:xfrm>
            <a:custGeom>
              <a:avLst/>
              <a:gdLst/>
              <a:ahLst/>
              <a:cxnLst/>
              <a:rect l="l" t="t" r="r" b="b"/>
              <a:pathLst>
                <a:path w="3409" h="3369" extrusionOk="0">
                  <a:moveTo>
                    <a:pt x="1731" y="164"/>
                  </a:moveTo>
                  <a:cubicBezTo>
                    <a:pt x="1781" y="164"/>
                    <a:pt x="1832" y="166"/>
                    <a:pt x="1886" y="172"/>
                  </a:cubicBezTo>
                  <a:lnTo>
                    <a:pt x="1635" y="1754"/>
                  </a:lnTo>
                  <a:lnTo>
                    <a:pt x="3225" y="1997"/>
                  </a:lnTo>
                  <a:cubicBezTo>
                    <a:pt x="3077" y="2707"/>
                    <a:pt x="2447" y="3208"/>
                    <a:pt x="1736" y="3208"/>
                  </a:cubicBezTo>
                  <a:cubicBezTo>
                    <a:pt x="1659" y="3208"/>
                    <a:pt x="1582" y="3202"/>
                    <a:pt x="1505" y="3190"/>
                  </a:cubicBezTo>
                  <a:cubicBezTo>
                    <a:pt x="1102" y="3129"/>
                    <a:pt x="748" y="2913"/>
                    <a:pt x="509" y="2586"/>
                  </a:cubicBezTo>
                  <a:cubicBezTo>
                    <a:pt x="267" y="2258"/>
                    <a:pt x="170" y="1858"/>
                    <a:pt x="232" y="1455"/>
                  </a:cubicBezTo>
                  <a:cubicBezTo>
                    <a:pt x="292" y="1053"/>
                    <a:pt x="508" y="700"/>
                    <a:pt x="835" y="460"/>
                  </a:cubicBezTo>
                  <a:cubicBezTo>
                    <a:pt x="1098" y="265"/>
                    <a:pt x="1410" y="164"/>
                    <a:pt x="1731" y="164"/>
                  </a:cubicBezTo>
                  <a:close/>
                  <a:moveTo>
                    <a:pt x="1730" y="0"/>
                  </a:moveTo>
                  <a:cubicBezTo>
                    <a:pt x="1374" y="0"/>
                    <a:pt x="1029" y="113"/>
                    <a:pt x="736" y="327"/>
                  </a:cubicBezTo>
                  <a:cubicBezTo>
                    <a:pt x="373" y="594"/>
                    <a:pt x="135" y="985"/>
                    <a:pt x="68" y="1429"/>
                  </a:cubicBezTo>
                  <a:cubicBezTo>
                    <a:pt x="0" y="1874"/>
                    <a:pt x="109" y="2319"/>
                    <a:pt x="375" y="2682"/>
                  </a:cubicBezTo>
                  <a:cubicBezTo>
                    <a:pt x="643" y="3045"/>
                    <a:pt x="1033" y="3281"/>
                    <a:pt x="1478" y="3349"/>
                  </a:cubicBezTo>
                  <a:cubicBezTo>
                    <a:pt x="1565" y="3363"/>
                    <a:pt x="1650" y="3369"/>
                    <a:pt x="1734" y="3369"/>
                  </a:cubicBezTo>
                  <a:cubicBezTo>
                    <a:pt x="2551" y="3369"/>
                    <a:pt x="3270" y="2772"/>
                    <a:pt x="3395" y="1940"/>
                  </a:cubicBezTo>
                  <a:lnTo>
                    <a:pt x="3408" y="1859"/>
                  </a:lnTo>
                  <a:lnTo>
                    <a:pt x="1816" y="1617"/>
                  </a:lnTo>
                  <a:lnTo>
                    <a:pt x="2069" y="32"/>
                  </a:lnTo>
                  <a:lnTo>
                    <a:pt x="1988" y="20"/>
                  </a:lnTo>
                  <a:cubicBezTo>
                    <a:pt x="1902" y="7"/>
                    <a:pt x="181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904870" y="2612326"/>
              <a:ext cx="291504" cy="255329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1939" y="1"/>
                  </a:moveTo>
                  <a:cubicBezTo>
                    <a:pt x="1360" y="1"/>
                    <a:pt x="795" y="298"/>
                    <a:pt x="479" y="832"/>
                  </a:cubicBezTo>
                  <a:cubicBezTo>
                    <a:pt x="0" y="1637"/>
                    <a:pt x="266" y="2679"/>
                    <a:pt x="1071" y="3157"/>
                  </a:cubicBezTo>
                  <a:cubicBezTo>
                    <a:pt x="1343" y="3318"/>
                    <a:pt x="1642" y="3395"/>
                    <a:pt x="1936" y="3395"/>
                  </a:cubicBezTo>
                  <a:cubicBezTo>
                    <a:pt x="2516" y="3395"/>
                    <a:pt x="3080" y="3098"/>
                    <a:pt x="3396" y="2564"/>
                  </a:cubicBezTo>
                  <a:cubicBezTo>
                    <a:pt x="3876" y="1758"/>
                    <a:pt x="3609" y="717"/>
                    <a:pt x="2804" y="239"/>
                  </a:cubicBezTo>
                  <a:cubicBezTo>
                    <a:pt x="2532" y="78"/>
                    <a:pt x="2234" y="1"/>
                    <a:pt x="1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6897951" y="2606234"/>
              <a:ext cx="290903" cy="267663"/>
            </a:xfrm>
            <a:custGeom>
              <a:avLst/>
              <a:gdLst/>
              <a:ahLst/>
              <a:cxnLst/>
              <a:rect l="l" t="t" r="r" b="b"/>
              <a:pathLst>
                <a:path w="3868" h="3559" extrusionOk="0">
                  <a:moveTo>
                    <a:pt x="2032" y="163"/>
                  </a:moveTo>
                  <a:cubicBezTo>
                    <a:pt x="2319" y="163"/>
                    <a:pt x="2601" y="239"/>
                    <a:pt x="2853" y="390"/>
                  </a:cubicBezTo>
                  <a:cubicBezTo>
                    <a:pt x="3223" y="610"/>
                    <a:pt x="3487" y="962"/>
                    <a:pt x="3594" y="1380"/>
                  </a:cubicBezTo>
                  <a:cubicBezTo>
                    <a:pt x="3700" y="1797"/>
                    <a:pt x="3638" y="2232"/>
                    <a:pt x="3418" y="2603"/>
                  </a:cubicBezTo>
                  <a:cubicBezTo>
                    <a:pt x="3197" y="2974"/>
                    <a:pt x="2845" y="3238"/>
                    <a:pt x="2428" y="3344"/>
                  </a:cubicBezTo>
                  <a:cubicBezTo>
                    <a:pt x="2294" y="3378"/>
                    <a:pt x="2159" y="3395"/>
                    <a:pt x="2025" y="3395"/>
                  </a:cubicBezTo>
                  <a:cubicBezTo>
                    <a:pt x="1739" y="3395"/>
                    <a:pt x="1457" y="3318"/>
                    <a:pt x="1204" y="3167"/>
                  </a:cubicBezTo>
                  <a:cubicBezTo>
                    <a:pt x="439" y="2714"/>
                    <a:pt x="185" y="1719"/>
                    <a:pt x="639" y="955"/>
                  </a:cubicBezTo>
                  <a:cubicBezTo>
                    <a:pt x="860" y="583"/>
                    <a:pt x="1212" y="319"/>
                    <a:pt x="1629" y="214"/>
                  </a:cubicBezTo>
                  <a:cubicBezTo>
                    <a:pt x="1763" y="180"/>
                    <a:pt x="1898" y="163"/>
                    <a:pt x="2032" y="163"/>
                  </a:cubicBezTo>
                  <a:close/>
                  <a:moveTo>
                    <a:pt x="2033" y="1"/>
                  </a:moveTo>
                  <a:cubicBezTo>
                    <a:pt x="1886" y="1"/>
                    <a:pt x="1737" y="19"/>
                    <a:pt x="1590" y="57"/>
                  </a:cubicBezTo>
                  <a:cubicBezTo>
                    <a:pt x="1130" y="173"/>
                    <a:pt x="743" y="463"/>
                    <a:pt x="500" y="872"/>
                  </a:cubicBezTo>
                  <a:cubicBezTo>
                    <a:pt x="0" y="1713"/>
                    <a:pt x="279" y="2807"/>
                    <a:pt x="1122" y="3307"/>
                  </a:cubicBezTo>
                  <a:cubicBezTo>
                    <a:pt x="1400" y="3473"/>
                    <a:pt x="1711" y="3558"/>
                    <a:pt x="2027" y="3558"/>
                  </a:cubicBezTo>
                  <a:cubicBezTo>
                    <a:pt x="2173" y="3558"/>
                    <a:pt x="2323" y="3539"/>
                    <a:pt x="2467" y="3502"/>
                  </a:cubicBezTo>
                  <a:cubicBezTo>
                    <a:pt x="2928" y="3385"/>
                    <a:pt x="3315" y="3097"/>
                    <a:pt x="3557" y="2688"/>
                  </a:cubicBezTo>
                  <a:cubicBezTo>
                    <a:pt x="3799" y="2280"/>
                    <a:pt x="3868" y="1801"/>
                    <a:pt x="3752" y="1341"/>
                  </a:cubicBezTo>
                  <a:cubicBezTo>
                    <a:pt x="3634" y="880"/>
                    <a:pt x="3346" y="494"/>
                    <a:pt x="2937" y="251"/>
                  </a:cubicBezTo>
                  <a:cubicBezTo>
                    <a:pt x="2660" y="85"/>
                    <a:pt x="2349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6955258" y="2651282"/>
              <a:ext cx="190651" cy="177339"/>
            </a:xfrm>
            <a:custGeom>
              <a:avLst/>
              <a:gdLst/>
              <a:ahLst/>
              <a:cxnLst/>
              <a:rect l="l" t="t" r="r" b="b"/>
              <a:pathLst>
                <a:path w="2535" h="2358" extrusionOk="0">
                  <a:moveTo>
                    <a:pt x="1269" y="1"/>
                  </a:moveTo>
                  <a:cubicBezTo>
                    <a:pt x="1206" y="1"/>
                    <a:pt x="1143" y="6"/>
                    <a:pt x="1079" y="16"/>
                  </a:cubicBezTo>
                  <a:cubicBezTo>
                    <a:pt x="437" y="121"/>
                    <a:pt x="1" y="726"/>
                    <a:pt x="105" y="1367"/>
                  </a:cubicBezTo>
                  <a:cubicBezTo>
                    <a:pt x="199" y="1946"/>
                    <a:pt x="699" y="2357"/>
                    <a:pt x="1267" y="2357"/>
                  </a:cubicBezTo>
                  <a:cubicBezTo>
                    <a:pt x="1330" y="2357"/>
                    <a:pt x="1393" y="2352"/>
                    <a:pt x="1457" y="2342"/>
                  </a:cubicBezTo>
                  <a:cubicBezTo>
                    <a:pt x="2098" y="2238"/>
                    <a:pt x="2534" y="1633"/>
                    <a:pt x="2430" y="991"/>
                  </a:cubicBezTo>
                  <a:cubicBezTo>
                    <a:pt x="2337" y="412"/>
                    <a:pt x="1837" y="1"/>
                    <a:pt x="1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6955784" y="2645191"/>
              <a:ext cx="189523" cy="189523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260" y="164"/>
                  </a:moveTo>
                  <a:cubicBezTo>
                    <a:pt x="1865" y="164"/>
                    <a:pt x="2356" y="656"/>
                    <a:pt x="2356" y="1261"/>
                  </a:cubicBezTo>
                  <a:cubicBezTo>
                    <a:pt x="2356" y="1865"/>
                    <a:pt x="1865" y="2356"/>
                    <a:pt x="1260" y="2356"/>
                  </a:cubicBezTo>
                  <a:cubicBezTo>
                    <a:pt x="656" y="2356"/>
                    <a:pt x="164" y="1865"/>
                    <a:pt x="164" y="1261"/>
                  </a:cubicBezTo>
                  <a:cubicBezTo>
                    <a:pt x="164" y="656"/>
                    <a:pt x="656" y="164"/>
                    <a:pt x="1260" y="164"/>
                  </a:cubicBezTo>
                  <a:close/>
                  <a:moveTo>
                    <a:pt x="1260" y="1"/>
                  </a:moveTo>
                  <a:cubicBezTo>
                    <a:pt x="565" y="1"/>
                    <a:pt x="0" y="566"/>
                    <a:pt x="0" y="1261"/>
                  </a:cubicBezTo>
                  <a:cubicBezTo>
                    <a:pt x="0" y="1955"/>
                    <a:pt x="566" y="2519"/>
                    <a:pt x="1260" y="2519"/>
                  </a:cubicBezTo>
                  <a:cubicBezTo>
                    <a:pt x="1954" y="2519"/>
                    <a:pt x="2520" y="1955"/>
                    <a:pt x="2520" y="1261"/>
                  </a:cubicBezTo>
                  <a:cubicBezTo>
                    <a:pt x="2520" y="565"/>
                    <a:pt x="1954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978797" y="2677153"/>
              <a:ext cx="143496" cy="125672"/>
            </a:xfrm>
            <a:custGeom>
              <a:avLst/>
              <a:gdLst/>
              <a:ahLst/>
              <a:cxnLst/>
              <a:rect l="l" t="t" r="r" b="b"/>
              <a:pathLst>
                <a:path w="1908" h="1671" extrusionOk="0">
                  <a:moveTo>
                    <a:pt x="955" y="1"/>
                  </a:moveTo>
                  <a:cubicBezTo>
                    <a:pt x="670" y="1"/>
                    <a:pt x="392" y="147"/>
                    <a:pt x="237" y="410"/>
                  </a:cubicBezTo>
                  <a:cubicBezTo>
                    <a:pt x="0" y="806"/>
                    <a:pt x="132" y="1319"/>
                    <a:pt x="528" y="1554"/>
                  </a:cubicBezTo>
                  <a:cubicBezTo>
                    <a:pt x="663" y="1633"/>
                    <a:pt x="809" y="1670"/>
                    <a:pt x="955" y="1670"/>
                  </a:cubicBezTo>
                  <a:cubicBezTo>
                    <a:pt x="1240" y="1670"/>
                    <a:pt x="1517" y="1525"/>
                    <a:pt x="1673" y="1262"/>
                  </a:cubicBezTo>
                  <a:cubicBezTo>
                    <a:pt x="1908" y="865"/>
                    <a:pt x="1778" y="353"/>
                    <a:pt x="1381" y="117"/>
                  </a:cubicBezTo>
                  <a:cubicBezTo>
                    <a:pt x="1247" y="38"/>
                    <a:pt x="1100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971878" y="2671061"/>
              <a:ext cx="157485" cy="137855"/>
            </a:xfrm>
            <a:custGeom>
              <a:avLst/>
              <a:gdLst/>
              <a:ahLst/>
              <a:cxnLst/>
              <a:rect l="l" t="t" r="r" b="b"/>
              <a:pathLst>
                <a:path w="2094" h="1833" extrusionOk="0">
                  <a:moveTo>
                    <a:pt x="1047" y="163"/>
                  </a:moveTo>
                  <a:cubicBezTo>
                    <a:pt x="1178" y="163"/>
                    <a:pt x="1310" y="197"/>
                    <a:pt x="1431" y="269"/>
                  </a:cubicBezTo>
                  <a:cubicBezTo>
                    <a:pt x="1788" y="481"/>
                    <a:pt x="1906" y="945"/>
                    <a:pt x="1695" y="1302"/>
                  </a:cubicBezTo>
                  <a:cubicBezTo>
                    <a:pt x="1592" y="1474"/>
                    <a:pt x="1428" y="1597"/>
                    <a:pt x="1233" y="1646"/>
                  </a:cubicBezTo>
                  <a:cubicBezTo>
                    <a:pt x="1171" y="1662"/>
                    <a:pt x="1108" y="1670"/>
                    <a:pt x="1045" y="1670"/>
                  </a:cubicBezTo>
                  <a:cubicBezTo>
                    <a:pt x="912" y="1670"/>
                    <a:pt x="781" y="1634"/>
                    <a:pt x="662" y="1565"/>
                  </a:cubicBezTo>
                  <a:cubicBezTo>
                    <a:pt x="305" y="1353"/>
                    <a:pt x="188" y="889"/>
                    <a:pt x="398" y="533"/>
                  </a:cubicBezTo>
                  <a:cubicBezTo>
                    <a:pt x="539" y="295"/>
                    <a:pt x="790" y="163"/>
                    <a:pt x="1047" y="163"/>
                  </a:cubicBezTo>
                  <a:close/>
                  <a:moveTo>
                    <a:pt x="1048" y="1"/>
                  </a:moveTo>
                  <a:cubicBezTo>
                    <a:pt x="735" y="1"/>
                    <a:pt x="430" y="161"/>
                    <a:pt x="258" y="450"/>
                  </a:cubicBezTo>
                  <a:cubicBezTo>
                    <a:pt x="1" y="883"/>
                    <a:pt x="144" y="1447"/>
                    <a:pt x="579" y="1705"/>
                  </a:cubicBezTo>
                  <a:cubicBezTo>
                    <a:pt x="722" y="1789"/>
                    <a:pt x="883" y="1833"/>
                    <a:pt x="1045" y="1833"/>
                  </a:cubicBezTo>
                  <a:cubicBezTo>
                    <a:pt x="1120" y="1833"/>
                    <a:pt x="1196" y="1825"/>
                    <a:pt x="1273" y="1805"/>
                  </a:cubicBezTo>
                  <a:cubicBezTo>
                    <a:pt x="1511" y="1744"/>
                    <a:pt x="1710" y="1594"/>
                    <a:pt x="1835" y="1385"/>
                  </a:cubicBezTo>
                  <a:cubicBezTo>
                    <a:pt x="2093" y="950"/>
                    <a:pt x="1949" y="387"/>
                    <a:pt x="1514" y="129"/>
                  </a:cubicBezTo>
                  <a:cubicBezTo>
                    <a:pt x="1368" y="42"/>
                    <a:pt x="1207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019483" y="2708890"/>
              <a:ext cx="62197" cy="62121"/>
            </a:xfrm>
            <a:custGeom>
              <a:avLst/>
              <a:gdLst/>
              <a:ahLst/>
              <a:cxnLst/>
              <a:rect l="l" t="t" r="r" b="b"/>
              <a:pathLst>
                <a:path w="827" h="826" extrusionOk="0">
                  <a:moveTo>
                    <a:pt x="413" y="1"/>
                  </a:moveTo>
                  <a:cubicBezTo>
                    <a:pt x="186" y="1"/>
                    <a:pt x="1" y="186"/>
                    <a:pt x="1" y="414"/>
                  </a:cubicBezTo>
                  <a:cubicBezTo>
                    <a:pt x="1" y="641"/>
                    <a:pt x="186" y="826"/>
                    <a:pt x="413" y="826"/>
                  </a:cubicBezTo>
                  <a:cubicBezTo>
                    <a:pt x="640" y="826"/>
                    <a:pt x="826" y="640"/>
                    <a:pt x="826" y="414"/>
                  </a:cubicBezTo>
                  <a:cubicBezTo>
                    <a:pt x="826" y="186"/>
                    <a:pt x="64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7013392" y="2702723"/>
              <a:ext cx="74305" cy="74455"/>
            </a:xfrm>
            <a:custGeom>
              <a:avLst/>
              <a:gdLst/>
              <a:ahLst/>
              <a:cxnLst/>
              <a:rect l="l" t="t" r="r" b="b"/>
              <a:pathLst>
                <a:path w="988" h="990" extrusionOk="0">
                  <a:moveTo>
                    <a:pt x="494" y="164"/>
                  </a:moveTo>
                  <a:cubicBezTo>
                    <a:pt x="677" y="164"/>
                    <a:pt x="825" y="314"/>
                    <a:pt x="825" y="496"/>
                  </a:cubicBezTo>
                  <a:cubicBezTo>
                    <a:pt x="825" y="678"/>
                    <a:pt x="677" y="826"/>
                    <a:pt x="494" y="826"/>
                  </a:cubicBezTo>
                  <a:cubicBezTo>
                    <a:pt x="311" y="826"/>
                    <a:pt x="163" y="678"/>
                    <a:pt x="163" y="496"/>
                  </a:cubicBezTo>
                  <a:cubicBezTo>
                    <a:pt x="163" y="312"/>
                    <a:pt x="311" y="164"/>
                    <a:pt x="494" y="164"/>
                  </a:cubicBezTo>
                  <a:close/>
                  <a:moveTo>
                    <a:pt x="494" y="1"/>
                  </a:moveTo>
                  <a:cubicBezTo>
                    <a:pt x="222" y="1"/>
                    <a:pt x="0" y="223"/>
                    <a:pt x="0" y="496"/>
                  </a:cubicBezTo>
                  <a:cubicBezTo>
                    <a:pt x="0" y="767"/>
                    <a:pt x="222" y="990"/>
                    <a:pt x="494" y="990"/>
                  </a:cubicBezTo>
                  <a:cubicBezTo>
                    <a:pt x="767" y="990"/>
                    <a:pt x="988" y="767"/>
                    <a:pt x="988" y="496"/>
                  </a:cubicBezTo>
                  <a:cubicBezTo>
                    <a:pt x="988" y="223"/>
                    <a:pt x="767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6961575" y="2639324"/>
              <a:ext cx="91227" cy="103937"/>
            </a:xfrm>
            <a:custGeom>
              <a:avLst/>
              <a:gdLst/>
              <a:ahLst/>
              <a:cxnLst/>
              <a:rect l="l" t="t" r="r" b="b"/>
              <a:pathLst>
                <a:path w="1213" h="1382" extrusionOk="0">
                  <a:moveTo>
                    <a:pt x="48" y="0"/>
                  </a:moveTo>
                  <a:cubicBezTo>
                    <a:pt x="38" y="0"/>
                    <a:pt x="28" y="4"/>
                    <a:pt x="21" y="11"/>
                  </a:cubicBezTo>
                  <a:cubicBezTo>
                    <a:pt x="3" y="27"/>
                    <a:pt x="1" y="53"/>
                    <a:pt x="17" y="69"/>
                  </a:cubicBezTo>
                  <a:lnTo>
                    <a:pt x="1134" y="1367"/>
                  </a:lnTo>
                  <a:cubicBezTo>
                    <a:pt x="1141" y="1377"/>
                    <a:pt x="1153" y="1381"/>
                    <a:pt x="1165" y="1381"/>
                  </a:cubicBezTo>
                  <a:cubicBezTo>
                    <a:pt x="1174" y="1381"/>
                    <a:pt x="1184" y="1377"/>
                    <a:pt x="1192" y="1371"/>
                  </a:cubicBezTo>
                  <a:cubicBezTo>
                    <a:pt x="1209" y="1355"/>
                    <a:pt x="1212" y="1329"/>
                    <a:pt x="1196" y="1313"/>
                  </a:cubicBezTo>
                  <a:lnTo>
                    <a:pt x="79" y="15"/>
                  </a:lnTo>
                  <a:cubicBezTo>
                    <a:pt x="70" y="5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6958868" y="2636316"/>
              <a:ext cx="96792" cy="110029"/>
            </a:xfrm>
            <a:custGeom>
              <a:avLst/>
              <a:gdLst/>
              <a:ahLst/>
              <a:cxnLst/>
              <a:rect l="l" t="t" r="r" b="b"/>
              <a:pathLst>
                <a:path w="1287" h="1463" extrusionOk="0">
                  <a:moveTo>
                    <a:pt x="86" y="81"/>
                  </a:moveTo>
                  <a:lnTo>
                    <a:pt x="1202" y="1381"/>
                  </a:lnTo>
                  <a:lnTo>
                    <a:pt x="1201" y="1381"/>
                  </a:lnTo>
                  <a:lnTo>
                    <a:pt x="86" y="81"/>
                  </a:lnTo>
                  <a:close/>
                  <a:moveTo>
                    <a:pt x="83" y="0"/>
                  </a:moveTo>
                  <a:cubicBezTo>
                    <a:pt x="62" y="0"/>
                    <a:pt x="45" y="7"/>
                    <a:pt x="31" y="20"/>
                  </a:cubicBezTo>
                  <a:cubicBezTo>
                    <a:pt x="14" y="36"/>
                    <a:pt x="4" y="55"/>
                    <a:pt x="3" y="77"/>
                  </a:cubicBezTo>
                  <a:cubicBezTo>
                    <a:pt x="1" y="99"/>
                    <a:pt x="8" y="120"/>
                    <a:pt x="21" y="136"/>
                  </a:cubicBezTo>
                  <a:lnTo>
                    <a:pt x="1139" y="1434"/>
                  </a:lnTo>
                  <a:cubicBezTo>
                    <a:pt x="1155" y="1452"/>
                    <a:pt x="1176" y="1463"/>
                    <a:pt x="1201" y="1463"/>
                  </a:cubicBezTo>
                  <a:cubicBezTo>
                    <a:pt x="1220" y="1463"/>
                    <a:pt x="1239" y="1454"/>
                    <a:pt x="1255" y="1442"/>
                  </a:cubicBezTo>
                  <a:cubicBezTo>
                    <a:pt x="1272" y="1427"/>
                    <a:pt x="1282" y="1408"/>
                    <a:pt x="1284" y="1386"/>
                  </a:cubicBezTo>
                  <a:cubicBezTo>
                    <a:pt x="1286" y="1364"/>
                    <a:pt x="1279" y="1343"/>
                    <a:pt x="1265" y="1327"/>
                  </a:cubicBezTo>
                  <a:lnTo>
                    <a:pt x="148" y="29"/>
                  </a:lnTo>
                  <a:cubicBezTo>
                    <a:pt x="132" y="12"/>
                    <a:pt x="113" y="1"/>
                    <a:pt x="91" y="0"/>
                  </a:cubicBezTo>
                  <a:cubicBezTo>
                    <a:pt x="88" y="0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937660" y="2615635"/>
              <a:ext cx="34595" cy="33994"/>
            </a:xfrm>
            <a:custGeom>
              <a:avLst/>
              <a:gdLst/>
              <a:ahLst/>
              <a:cxnLst/>
              <a:rect l="l" t="t" r="r" b="b"/>
              <a:pathLst>
                <a:path w="460" h="452" extrusionOk="0">
                  <a:moveTo>
                    <a:pt x="337" y="0"/>
                  </a:moveTo>
                  <a:cubicBezTo>
                    <a:pt x="334" y="0"/>
                    <a:pt x="331" y="1"/>
                    <a:pt x="328" y="1"/>
                  </a:cubicBezTo>
                  <a:cubicBezTo>
                    <a:pt x="306" y="7"/>
                    <a:pt x="291" y="29"/>
                    <a:pt x="296" y="51"/>
                  </a:cubicBezTo>
                  <a:lnTo>
                    <a:pt x="348" y="305"/>
                  </a:lnTo>
                  <a:cubicBezTo>
                    <a:pt x="350" y="315"/>
                    <a:pt x="342" y="321"/>
                    <a:pt x="334" y="321"/>
                  </a:cubicBezTo>
                  <a:cubicBezTo>
                    <a:pt x="333" y="321"/>
                    <a:pt x="331" y="321"/>
                    <a:pt x="330" y="321"/>
                  </a:cubicBezTo>
                  <a:lnTo>
                    <a:pt x="62" y="221"/>
                  </a:lnTo>
                  <a:cubicBezTo>
                    <a:pt x="56" y="219"/>
                    <a:pt x="51" y="219"/>
                    <a:pt x="46" y="219"/>
                  </a:cubicBezTo>
                  <a:cubicBezTo>
                    <a:pt x="29" y="219"/>
                    <a:pt x="14" y="229"/>
                    <a:pt x="8" y="245"/>
                  </a:cubicBezTo>
                  <a:cubicBezTo>
                    <a:pt x="0" y="268"/>
                    <a:pt x="11" y="291"/>
                    <a:pt x="33" y="299"/>
                  </a:cubicBezTo>
                  <a:lnTo>
                    <a:pt x="441" y="451"/>
                  </a:lnTo>
                  <a:cubicBezTo>
                    <a:pt x="443" y="451"/>
                    <a:pt x="445" y="452"/>
                    <a:pt x="446" y="452"/>
                  </a:cubicBezTo>
                  <a:cubicBezTo>
                    <a:pt x="454" y="452"/>
                    <a:pt x="460" y="444"/>
                    <a:pt x="458" y="435"/>
                  </a:cubicBezTo>
                  <a:lnTo>
                    <a:pt x="377" y="35"/>
                  </a:lnTo>
                  <a:cubicBezTo>
                    <a:pt x="373" y="15"/>
                    <a:pt x="355" y="0"/>
                    <a:pt x="33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6934576" y="2612476"/>
              <a:ext cx="40762" cy="40236"/>
            </a:xfrm>
            <a:custGeom>
              <a:avLst/>
              <a:gdLst/>
              <a:ahLst/>
              <a:cxnLst/>
              <a:rect l="l" t="t" r="r" b="b"/>
              <a:pathLst>
                <a:path w="542" h="535" extrusionOk="0">
                  <a:moveTo>
                    <a:pt x="379" y="84"/>
                  </a:moveTo>
                  <a:lnTo>
                    <a:pt x="449" y="437"/>
                  </a:lnTo>
                  <a:lnTo>
                    <a:pt x="449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8" y="401"/>
                  </a:lnTo>
                  <a:cubicBezTo>
                    <a:pt x="364" y="404"/>
                    <a:pt x="370" y="405"/>
                    <a:pt x="376" y="405"/>
                  </a:cubicBezTo>
                  <a:cubicBezTo>
                    <a:pt x="388" y="405"/>
                    <a:pt x="401" y="400"/>
                    <a:pt x="411" y="391"/>
                  </a:cubicBezTo>
                  <a:cubicBezTo>
                    <a:pt x="425" y="379"/>
                    <a:pt x="432" y="359"/>
                    <a:pt x="427" y="339"/>
                  </a:cubicBezTo>
                  <a:lnTo>
                    <a:pt x="379" y="84"/>
                  </a:lnTo>
                  <a:close/>
                  <a:moveTo>
                    <a:pt x="377" y="1"/>
                  </a:moveTo>
                  <a:cubicBezTo>
                    <a:pt x="372" y="1"/>
                    <a:pt x="367" y="1"/>
                    <a:pt x="362" y="2"/>
                  </a:cubicBezTo>
                  <a:cubicBezTo>
                    <a:pt x="339" y="6"/>
                    <a:pt x="321" y="20"/>
                    <a:pt x="308" y="37"/>
                  </a:cubicBezTo>
                  <a:cubicBezTo>
                    <a:pt x="297" y="56"/>
                    <a:pt x="292" y="78"/>
                    <a:pt x="297" y="99"/>
                  </a:cubicBezTo>
                  <a:lnTo>
                    <a:pt x="338" y="306"/>
                  </a:lnTo>
                  <a:lnTo>
                    <a:pt x="115" y="224"/>
                  </a:lnTo>
                  <a:cubicBezTo>
                    <a:pt x="106" y="221"/>
                    <a:pt x="96" y="219"/>
                    <a:pt x="87" y="219"/>
                  </a:cubicBezTo>
                  <a:cubicBezTo>
                    <a:pt x="75" y="219"/>
                    <a:pt x="63" y="222"/>
                    <a:pt x="52" y="227"/>
                  </a:cubicBezTo>
                  <a:cubicBezTo>
                    <a:pt x="32" y="235"/>
                    <a:pt x="16" y="253"/>
                    <a:pt x="9" y="274"/>
                  </a:cubicBezTo>
                  <a:cubicBezTo>
                    <a:pt x="1" y="295"/>
                    <a:pt x="2" y="317"/>
                    <a:pt x="11" y="337"/>
                  </a:cubicBezTo>
                  <a:cubicBezTo>
                    <a:pt x="22" y="358"/>
                    <a:pt x="37" y="372"/>
                    <a:pt x="58" y="380"/>
                  </a:cubicBezTo>
                  <a:lnTo>
                    <a:pt x="468" y="531"/>
                  </a:lnTo>
                  <a:cubicBezTo>
                    <a:pt x="474" y="533"/>
                    <a:pt x="479" y="534"/>
                    <a:pt x="487" y="534"/>
                  </a:cubicBezTo>
                  <a:cubicBezTo>
                    <a:pt x="499" y="534"/>
                    <a:pt x="513" y="529"/>
                    <a:pt x="520" y="520"/>
                  </a:cubicBezTo>
                  <a:cubicBezTo>
                    <a:pt x="535" y="507"/>
                    <a:pt x="542" y="488"/>
                    <a:pt x="538" y="468"/>
                  </a:cubicBezTo>
                  <a:lnTo>
                    <a:pt x="458" y="67"/>
                  </a:lnTo>
                  <a:cubicBezTo>
                    <a:pt x="453" y="45"/>
                    <a:pt x="441" y="26"/>
                    <a:pt x="422" y="14"/>
                  </a:cubicBezTo>
                  <a:cubicBezTo>
                    <a:pt x="409" y="5"/>
                    <a:pt x="39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946684" y="2626088"/>
              <a:ext cx="34746" cy="33994"/>
            </a:xfrm>
            <a:custGeom>
              <a:avLst/>
              <a:gdLst/>
              <a:ahLst/>
              <a:cxnLst/>
              <a:rect l="l" t="t" r="r" b="b"/>
              <a:pathLst>
                <a:path w="462" h="452" extrusionOk="0">
                  <a:moveTo>
                    <a:pt x="338" y="0"/>
                  </a:moveTo>
                  <a:cubicBezTo>
                    <a:pt x="335" y="0"/>
                    <a:pt x="332" y="1"/>
                    <a:pt x="329" y="1"/>
                  </a:cubicBezTo>
                  <a:cubicBezTo>
                    <a:pt x="307" y="7"/>
                    <a:pt x="291" y="28"/>
                    <a:pt x="297" y="51"/>
                  </a:cubicBezTo>
                  <a:lnTo>
                    <a:pt x="348" y="306"/>
                  </a:lnTo>
                  <a:cubicBezTo>
                    <a:pt x="351" y="315"/>
                    <a:pt x="343" y="321"/>
                    <a:pt x="335" y="321"/>
                  </a:cubicBezTo>
                  <a:cubicBezTo>
                    <a:pt x="334" y="321"/>
                    <a:pt x="333" y="321"/>
                    <a:pt x="332" y="321"/>
                  </a:cubicBezTo>
                  <a:lnTo>
                    <a:pt x="62" y="220"/>
                  </a:lnTo>
                  <a:cubicBezTo>
                    <a:pt x="57" y="219"/>
                    <a:pt x="53" y="218"/>
                    <a:pt x="48" y="218"/>
                  </a:cubicBezTo>
                  <a:cubicBezTo>
                    <a:pt x="31" y="218"/>
                    <a:pt x="15" y="228"/>
                    <a:pt x="9" y="245"/>
                  </a:cubicBezTo>
                  <a:cubicBezTo>
                    <a:pt x="1" y="267"/>
                    <a:pt x="11" y="291"/>
                    <a:pt x="33" y="298"/>
                  </a:cubicBezTo>
                  <a:lnTo>
                    <a:pt x="442" y="451"/>
                  </a:lnTo>
                  <a:cubicBezTo>
                    <a:pt x="443" y="451"/>
                    <a:pt x="444" y="451"/>
                    <a:pt x="446" y="451"/>
                  </a:cubicBezTo>
                  <a:cubicBezTo>
                    <a:pt x="454" y="451"/>
                    <a:pt x="461" y="443"/>
                    <a:pt x="458" y="435"/>
                  </a:cubicBezTo>
                  <a:lnTo>
                    <a:pt x="378" y="34"/>
                  </a:lnTo>
                  <a:cubicBezTo>
                    <a:pt x="374" y="15"/>
                    <a:pt x="357" y="0"/>
                    <a:pt x="33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943676" y="2622930"/>
              <a:ext cx="40913" cy="40236"/>
            </a:xfrm>
            <a:custGeom>
              <a:avLst/>
              <a:gdLst/>
              <a:ahLst/>
              <a:cxnLst/>
              <a:rect l="l" t="t" r="r" b="b"/>
              <a:pathLst>
                <a:path w="544" h="535" extrusionOk="0">
                  <a:moveTo>
                    <a:pt x="378" y="84"/>
                  </a:moveTo>
                  <a:lnTo>
                    <a:pt x="450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6" y="400"/>
                  </a:lnTo>
                  <a:cubicBezTo>
                    <a:pt x="362" y="403"/>
                    <a:pt x="369" y="404"/>
                    <a:pt x="375" y="404"/>
                  </a:cubicBezTo>
                  <a:cubicBezTo>
                    <a:pt x="388" y="404"/>
                    <a:pt x="400" y="400"/>
                    <a:pt x="409" y="391"/>
                  </a:cubicBezTo>
                  <a:cubicBezTo>
                    <a:pt x="425" y="379"/>
                    <a:pt x="431" y="359"/>
                    <a:pt x="428" y="339"/>
                  </a:cubicBezTo>
                  <a:lnTo>
                    <a:pt x="378" y="84"/>
                  </a:lnTo>
                  <a:close/>
                  <a:moveTo>
                    <a:pt x="377" y="0"/>
                  </a:moveTo>
                  <a:cubicBezTo>
                    <a:pt x="372" y="0"/>
                    <a:pt x="367" y="1"/>
                    <a:pt x="361" y="2"/>
                  </a:cubicBezTo>
                  <a:cubicBezTo>
                    <a:pt x="340" y="6"/>
                    <a:pt x="320" y="19"/>
                    <a:pt x="308" y="37"/>
                  </a:cubicBezTo>
                  <a:cubicBezTo>
                    <a:pt x="296" y="55"/>
                    <a:pt x="293" y="78"/>
                    <a:pt x="296" y="99"/>
                  </a:cubicBezTo>
                  <a:lnTo>
                    <a:pt x="338" y="306"/>
                  </a:lnTo>
                  <a:lnTo>
                    <a:pt x="338" y="306"/>
                  </a:lnTo>
                  <a:lnTo>
                    <a:pt x="114" y="224"/>
                  </a:lnTo>
                  <a:cubicBezTo>
                    <a:pt x="105" y="220"/>
                    <a:pt x="96" y="219"/>
                    <a:pt x="86" y="219"/>
                  </a:cubicBezTo>
                  <a:cubicBezTo>
                    <a:pt x="74" y="219"/>
                    <a:pt x="63" y="221"/>
                    <a:pt x="51" y="226"/>
                  </a:cubicBezTo>
                  <a:cubicBezTo>
                    <a:pt x="31" y="235"/>
                    <a:pt x="16" y="252"/>
                    <a:pt x="9" y="273"/>
                  </a:cubicBezTo>
                  <a:cubicBezTo>
                    <a:pt x="0" y="294"/>
                    <a:pt x="2" y="317"/>
                    <a:pt x="11" y="337"/>
                  </a:cubicBezTo>
                  <a:cubicBezTo>
                    <a:pt x="21" y="358"/>
                    <a:pt x="37" y="371"/>
                    <a:pt x="57" y="380"/>
                  </a:cubicBezTo>
                  <a:lnTo>
                    <a:pt x="467" y="531"/>
                  </a:lnTo>
                  <a:cubicBezTo>
                    <a:pt x="475" y="532"/>
                    <a:pt x="480" y="534"/>
                    <a:pt x="486" y="534"/>
                  </a:cubicBezTo>
                  <a:cubicBezTo>
                    <a:pt x="498" y="534"/>
                    <a:pt x="512" y="529"/>
                    <a:pt x="522" y="520"/>
                  </a:cubicBezTo>
                  <a:cubicBezTo>
                    <a:pt x="537" y="506"/>
                    <a:pt x="543" y="488"/>
                    <a:pt x="539" y="468"/>
                  </a:cubicBezTo>
                  <a:lnTo>
                    <a:pt x="459" y="67"/>
                  </a:lnTo>
                  <a:cubicBezTo>
                    <a:pt x="455" y="44"/>
                    <a:pt x="441" y="26"/>
                    <a:pt x="424" y="13"/>
                  </a:cubicBezTo>
                  <a:cubicBezTo>
                    <a:pt x="409" y="5"/>
                    <a:pt x="39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7441913" y="3131096"/>
              <a:ext cx="506673" cy="356484"/>
            </a:xfrm>
            <a:custGeom>
              <a:avLst/>
              <a:gdLst/>
              <a:ahLst/>
              <a:cxnLst/>
              <a:rect l="l" t="t" r="r" b="b"/>
              <a:pathLst>
                <a:path w="6737" h="4740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lnTo>
                    <a:pt x="0" y="4667"/>
                  </a:lnTo>
                  <a:cubicBezTo>
                    <a:pt x="0" y="4707"/>
                    <a:pt x="33" y="4740"/>
                    <a:pt x="73" y="4740"/>
                  </a:cubicBezTo>
                  <a:lnTo>
                    <a:pt x="6664" y="4740"/>
                  </a:lnTo>
                  <a:cubicBezTo>
                    <a:pt x="6705" y="4740"/>
                    <a:pt x="6737" y="4707"/>
                    <a:pt x="6737" y="4667"/>
                  </a:cubicBezTo>
                  <a:lnTo>
                    <a:pt x="6737" y="74"/>
                  </a:lnTo>
                  <a:cubicBezTo>
                    <a:pt x="6737" y="33"/>
                    <a:pt x="6704" y="1"/>
                    <a:pt x="6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7434994" y="3124403"/>
              <a:ext cx="520210" cy="370021"/>
            </a:xfrm>
            <a:custGeom>
              <a:avLst/>
              <a:gdLst/>
              <a:ahLst/>
              <a:cxnLst/>
              <a:rect l="l" t="t" r="r" b="b"/>
              <a:pathLst>
                <a:path w="6917" h="4920" extrusionOk="0">
                  <a:moveTo>
                    <a:pt x="6226" y="177"/>
                  </a:moveTo>
                  <a:cubicBezTo>
                    <a:pt x="6509" y="177"/>
                    <a:pt x="6740" y="408"/>
                    <a:pt x="6740" y="692"/>
                  </a:cubicBezTo>
                  <a:lnTo>
                    <a:pt x="6740" y="4226"/>
                  </a:lnTo>
                  <a:cubicBezTo>
                    <a:pt x="6740" y="4509"/>
                    <a:pt x="6510" y="4739"/>
                    <a:pt x="6226" y="4739"/>
                  </a:cubicBezTo>
                  <a:lnTo>
                    <a:pt x="694" y="4739"/>
                  </a:lnTo>
                  <a:cubicBezTo>
                    <a:pt x="410" y="4739"/>
                    <a:pt x="180" y="4510"/>
                    <a:pt x="180" y="4226"/>
                  </a:cubicBezTo>
                  <a:lnTo>
                    <a:pt x="180" y="692"/>
                  </a:lnTo>
                  <a:cubicBezTo>
                    <a:pt x="180" y="408"/>
                    <a:pt x="410" y="177"/>
                    <a:pt x="694" y="177"/>
                  </a:cubicBezTo>
                  <a:close/>
                  <a:moveTo>
                    <a:pt x="693" y="1"/>
                  </a:moveTo>
                  <a:cubicBezTo>
                    <a:pt x="310" y="1"/>
                    <a:pt x="0" y="312"/>
                    <a:pt x="0" y="693"/>
                  </a:cubicBezTo>
                  <a:lnTo>
                    <a:pt x="0" y="4227"/>
                  </a:lnTo>
                  <a:cubicBezTo>
                    <a:pt x="0" y="4610"/>
                    <a:pt x="311" y="4920"/>
                    <a:pt x="693" y="4920"/>
                  </a:cubicBezTo>
                  <a:lnTo>
                    <a:pt x="6225" y="4920"/>
                  </a:lnTo>
                  <a:cubicBezTo>
                    <a:pt x="6607" y="4920"/>
                    <a:pt x="6917" y="4609"/>
                    <a:pt x="6917" y="4227"/>
                  </a:cubicBezTo>
                  <a:lnTo>
                    <a:pt x="6917" y="693"/>
                  </a:lnTo>
                  <a:cubicBezTo>
                    <a:pt x="6917" y="312"/>
                    <a:pt x="6607" y="1"/>
                    <a:pt x="622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441462" y="1996314"/>
              <a:ext cx="498701" cy="498701"/>
            </a:xfrm>
            <a:custGeom>
              <a:avLst/>
              <a:gdLst/>
              <a:ahLst/>
              <a:cxnLst/>
              <a:rect l="l" t="t" r="r" b="b"/>
              <a:pathLst>
                <a:path w="6631" h="6631" extrusionOk="0">
                  <a:moveTo>
                    <a:pt x="80" y="0"/>
                  </a:moveTo>
                  <a:cubicBezTo>
                    <a:pt x="37" y="0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0"/>
                    <a:pt x="6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7435295" y="1990147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4"/>
                    <a:pt x="6631" y="745"/>
                  </a:cubicBezTo>
                  <a:lnTo>
                    <a:pt x="6631" y="6051"/>
                  </a:lnTo>
                  <a:cubicBezTo>
                    <a:pt x="6631" y="6370"/>
                    <a:pt x="6371" y="6631"/>
                    <a:pt x="6051" y="6631"/>
                  </a:cubicBezTo>
                  <a:lnTo>
                    <a:pt x="743" y="6631"/>
                  </a:lnTo>
                  <a:cubicBezTo>
                    <a:pt x="424" y="6631"/>
                    <a:pt x="162" y="6371"/>
                    <a:pt x="162" y="6051"/>
                  </a:cubicBezTo>
                  <a:lnTo>
                    <a:pt x="162" y="745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0"/>
                  </a:moveTo>
                  <a:cubicBezTo>
                    <a:pt x="333" y="0"/>
                    <a:pt x="0" y="335"/>
                    <a:pt x="0" y="745"/>
                  </a:cubicBezTo>
                  <a:lnTo>
                    <a:pt x="0" y="6051"/>
                  </a:lnTo>
                  <a:cubicBezTo>
                    <a:pt x="0" y="6461"/>
                    <a:pt x="333" y="6795"/>
                    <a:pt x="743" y="6795"/>
                  </a:cubicBezTo>
                  <a:lnTo>
                    <a:pt x="6051" y="6795"/>
                  </a:lnTo>
                  <a:cubicBezTo>
                    <a:pt x="6461" y="6795"/>
                    <a:pt x="6794" y="6461"/>
                    <a:pt x="6794" y="6051"/>
                  </a:cubicBezTo>
                  <a:lnTo>
                    <a:pt x="6794" y="745"/>
                  </a:lnTo>
                  <a:cubicBezTo>
                    <a:pt x="6794" y="335"/>
                    <a:pt x="6461" y="0"/>
                    <a:pt x="6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7568785" y="2151915"/>
              <a:ext cx="252622" cy="187568"/>
            </a:xfrm>
            <a:custGeom>
              <a:avLst/>
              <a:gdLst/>
              <a:ahLst/>
              <a:cxnLst/>
              <a:rect l="l" t="t" r="r" b="b"/>
              <a:pathLst>
                <a:path w="3359" h="2494" extrusionOk="0">
                  <a:moveTo>
                    <a:pt x="41" y="1"/>
                  </a:moveTo>
                  <a:cubicBezTo>
                    <a:pt x="20" y="1"/>
                    <a:pt x="1" y="18"/>
                    <a:pt x="1" y="41"/>
                  </a:cubicBezTo>
                  <a:lnTo>
                    <a:pt x="1" y="2454"/>
                  </a:lnTo>
                  <a:cubicBezTo>
                    <a:pt x="1" y="2476"/>
                    <a:pt x="20" y="2494"/>
                    <a:pt x="41" y="2494"/>
                  </a:cubicBezTo>
                  <a:lnTo>
                    <a:pt x="3319" y="2494"/>
                  </a:lnTo>
                  <a:cubicBezTo>
                    <a:pt x="3341" y="2494"/>
                    <a:pt x="3358" y="2476"/>
                    <a:pt x="3358" y="2454"/>
                  </a:cubicBezTo>
                  <a:lnTo>
                    <a:pt x="3358" y="41"/>
                  </a:lnTo>
                  <a:cubicBezTo>
                    <a:pt x="3358" y="18"/>
                    <a:pt x="3341" y="1"/>
                    <a:pt x="3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562618" y="2145823"/>
              <a:ext cx="264956" cy="199826"/>
            </a:xfrm>
            <a:custGeom>
              <a:avLst/>
              <a:gdLst/>
              <a:ahLst/>
              <a:cxnLst/>
              <a:rect l="l" t="t" r="r" b="b"/>
              <a:pathLst>
                <a:path w="3523" h="2657" extrusionOk="0">
                  <a:moveTo>
                    <a:pt x="3107" y="162"/>
                  </a:moveTo>
                  <a:cubicBezTo>
                    <a:pt x="3247" y="162"/>
                    <a:pt x="3360" y="276"/>
                    <a:pt x="3360" y="415"/>
                  </a:cubicBezTo>
                  <a:lnTo>
                    <a:pt x="3360" y="2240"/>
                  </a:lnTo>
                  <a:cubicBezTo>
                    <a:pt x="3360" y="2381"/>
                    <a:pt x="3246" y="2493"/>
                    <a:pt x="3107" y="2493"/>
                  </a:cubicBezTo>
                  <a:lnTo>
                    <a:pt x="417" y="2493"/>
                  </a:lnTo>
                  <a:cubicBezTo>
                    <a:pt x="277" y="2493"/>
                    <a:pt x="164" y="2378"/>
                    <a:pt x="164" y="2240"/>
                  </a:cubicBezTo>
                  <a:lnTo>
                    <a:pt x="164" y="415"/>
                  </a:lnTo>
                  <a:cubicBezTo>
                    <a:pt x="164" y="275"/>
                    <a:pt x="278" y="162"/>
                    <a:pt x="417" y="162"/>
                  </a:cubicBezTo>
                  <a:close/>
                  <a:moveTo>
                    <a:pt x="416" y="1"/>
                  </a:moveTo>
                  <a:cubicBezTo>
                    <a:pt x="188" y="1"/>
                    <a:pt x="1" y="187"/>
                    <a:pt x="1" y="416"/>
                  </a:cubicBezTo>
                  <a:lnTo>
                    <a:pt x="1" y="2241"/>
                  </a:lnTo>
                  <a:cubicBezTo>
                    <a:pt x="1" y="2470"/>
                    <a:pt x="187" y="2657"/>
                    <a:pt x="416" y="2657"/>
                  </a:cubicBezTo>
                  <a:lnTo>
                    <a:pt x="3107" y="2657"/>
                  </a:lnTo>
                  <a:cubicBezTo>
                    <a:pt x="3335" y="2657"/>
                    <a:pt x="3522" y="2470"/>
                    <a:pt x="3522" y="2241"/>
                  </a:cubicBezTo>
                  <a:lnTo>
                    <a:pt x="3522" y="416"/>
                  </a:lnTo>
                  <a:cubicBezTo>
                    <a:pt x="3522" y="188"/>
                    <a:pt x="3336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568785" y="2176958"/>
              <a:ext cx="252772" cy="69341"/>
            </a:xfrm>
            <a:custGeom>
              <a:avLst/>
              <a:gdLst/>
              <a:ahLst/>
              <a:cxnLst/>
              <a:rect l="l" t="t" r="r" b="b"/>
              <a:pathLst>
                <a:path w="3361" h="922" extrusionOk="0">
                  <a:moveTo>
                    <a:pt x="1" y="1"/>
                  </a:moveTo>
                  <a:lnTo>
                    <a:pt x="1357" y="821"/>
                  </a:lnTo>
                  <a:cubicBezTo>
                    <a:pt x="1468" y="888"/>
                    <a:pt x="1592" y="922"/>
                    <a:pt x="1716" y="922"/>
                  </a:cubicBezTo>
                  <a:cubicBezTo>
                    <a:pt x="1847" y="922"/>
                    <a:pt x="1977" y="885"/>
                    <a:pt x="2091" y="811"/>
                  </a:cubicBezTo>
                  <a:lnTo>
                    <a:pt x="33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565626" y="2171844"/>
              <a:ext cx="259165" cy="80547"/>
            </a:xfrm>
            <a:custGeom>
              <a:avLst/>
              <a:gdLst/>
              <a:ahLst/>
              <a:cxnLst/>
              <a:rect l="l" t="t" r="r" b="b"/>
              <a:pathLst>
                <a:path w="3446" h="1071" extrusionOk="0">
                  <a:moveTo>
                    <a:pt x="84" y="0"/>
                  </a:moveTo>
                  <a:lnTo>
                    <a:pt x="0" y="140"/>
                  </a:lnTo>
                  <a:lnTo>
                    <a:pt x="1356" y="959"/>
                  </a:lnTo>
                  <a:cubicBezTo>
                    <a:pt x="1479" y="1033"/>
                    <a:pt x="1618" y="1070"/>
                    <a:pt x="1758" y="1070"/>
                  </a:cubicBezTo>
                  <a:cubicBezTo>
                    <a:pt x="1904" y="1070"/>
                    <a:pt x="2050" y="1030"/>
                    <a:pt x="2178" y="950"/>
                  </a:cubicBezTo>
                  <a:lnTo>
                    <a:pt x="3446" y="140"/>
                  </a:lnTo>
                  <a:lnTo>
                    <a:pt x="3358" y="1"/>
                  </a:lnTo>
                  <a:lnTo>
                    <a:pt x="2089" y="812"/>
                  </a:lnTo>
                  <a:cubicBezTo>
                    <a:pt x="1989" y="876"/>
                    <a:pt x="1873" y="908"/>
                    <a:pt x="1757" y="908"/>
                  </a:cubicBezTo>
                  <a:cubicBezTo>
                    <a:pt x="1647" y="908"/>
                    <a:pt x="1537" y="879"/>
                    <a:pt x="1441" y="82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441462" y="2577656"/>
              <a:ext cx="498701" cy="498776"/>
            </a:xfrm>
            <a:custGeom>
              <a:avLst/>
              <a:gdLst/>
              <a:ahLst/>
              <a:cxnLst/>
              <a:rect l="l" t="t" r="r" b="b"/>
              <a:pathLst>
                <a:path w="6631" h="6632" extrusionOk="0">
                  <a:moveTo>
                    <a:pt x="80" y="1"/>
                  </a:moveTo>
                  <a:cubicBezTo>
                    <a:pt x="37" y="1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1"/>
                    <a:pt x="6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435295" y="2571413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3"/>
                    <a:pt x="6631" y="744"/>
                  </a:cubicBezTo>
                  <a:lnTo>
                    <a:pt x="6631" y="6051"/>
                  </a:lnTo>
                  <a:cubicBezTo>
                    <a:pt x="6631" y="6370"/>
                    <a:pt x="6371" y="6630"/>
                    <a:pt x="6051" y="6630"/>
                  </a:cubicBezTo>
                  <a:lnTo>
                    <a:pt x="743" y="6630"/>
                  </a:lnTo>
                  <a:cubicBezTo>
                    <a:pt x="424" y="6630"/>
                    <a:pt x="162" y="6371"/>
                    <a:pt x="162" y="6051"/>
                  </a:cubicBezTo>
                  <a:lnTo>
                    <a:pt x="162" y="744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1"/>
                  </a:moveTo>
                  <a:cubicBezTo>
                    <a:pt x="333" y="1"/>
                    <a:pt x="0" y="334"/>
                    <a:pt x="0" y="744"/>
                  </a:cubicBezTo>
                  <a:lnTo>
                    <a:pt x="0" y="6051"/>
                  </a:lnTo>
                  <a:cubicBezTo>
                    <a:pt x="0" y="6461"/>
                    <a:pt x="333" y="6794"/>
                    <a:pt x="743" y="6794"/>
                  </a:cubicBezTo>
                  <a:lnTo>
                    <a:pt x="6051" y="6794"/>
                  </a:lnTo>
                  <a:cubicBezTo>
                    <a:pt x="6461" y="6794"/>
                    <a:pt x="6794" y="6461"/>
                    <a:pt x="6794" y="6051"/>
                  </a:cubicBezTo>
                  <a:lnTo>
                    <a:pt x="6794" y="744"/>
                  </a:lnTo>
                  <a:cubicBezTo>
                    <a:pt x="6794" y="334"/>
                    <a:pt x="646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7494106" y="2652260"/>
              <a:ext cx="232015" cy="12259"/>
            </a:xfrm>
            <a:custGeom>
              <a:avLst/>
              <a:gdLst/>
              <a:ahLst/>
              <a:cxnLst/>
              <a:rect l="l" t="t" r="r" b="b"/>
              <a:pathLst>
                <a:path w="3085" h="163" extrusionOk="0">
                  <a:moveTo>
                    <a:pt x="83" y="0"/>
                  </a:moveTo>
                  <a:cubicBezTo>
                    <a:pt x="37" y="0"/>
                    <a:pt x="1" y="36"/>
                    <a:pt x="1" y="82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3002" y="163"/>
                  </a:lnTo>
                  <a:cubicBezTo>
                    <a:pt x="3047" y="163"/>
                    <a:pt x="3083" y="127"/>
                    <a:pt x="3084" y="82"/>
                  </a:cubicBezTo>
                  <a:cubicBezTo>
                    <a:pt x="3084" y="36"/>
                    <a:pt x="3048" y="0"/>
                    <a:pt x="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494106" y="2849826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2684" y="165"/>
                  </a:lnTo>
                  <a:cubicBezTo>
                    <a:pt x="2730" y="165"/>
                    <a:pt x="2766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494106" y="2770333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2684" y="164"/>
                  </a:lnTo>
                  <a:cubicBezTo>
                    <a:pt x="2730" y="164"/>
                    <a:pt x="2766" y="128"/>
                    <a:pt x="2766" y="82"/>
                  </a:cubicBezTo>
                  <a:cubicBezTo>
                    <a:pt x="2766" y="38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679412" y="2708063"/>
              <a:ext cx="208099" cy="12334"/>
            </a:xfrm>
            <a:custGeom>
              <a:avLst/>
              <a:gdLst/>
              <a:ahLst/>
              <a:cxnLst/>
              <a:rect l="l" t="t" r="r" b="b"/>
              <a:pathLst>
                <a:path w="2767" h="164" extrusionOk="0">
                  <a:moveTo>
                    <a:pt x="81" y="0"/>
                  </a:move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1" y="163"/>
                  </a:cubicBezTo>
                  <a:lnTo>
                    <a:pt x="2684" y="163"/>
                  </a:lnTo>
                  <a:cubicBezTo>
                    <a:pt x="2728" y="163"/>
                    <a:pt x="2764" y="126"/>
                    <a:pt x="2766" y="81"/>
                  </a:cubicBezTo>
                  <a:cubicBezTo>
                    <a:pt x="2766" y="36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494106" y="2708063"/>
              <a:ext cx="140864" cy="12334"/>
            </a:xfrm>
            <a:custGeom>
              <a:avLst/>
              <a:gdLst/>
              <a:ahLst/>
              <a:cxnLst/>
              <a:rect l="l" t="t" r="r" b="b"/>
              <a:pathLst>
                <a:path w="1873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1791" y="163"/>
                  </a:lnTo>
                  <a:cubicBezTo>
                    <a:pt x="1837" y="163"/>
                    <a:pt x="1873" y="126"/>
                    <a:pt x="1873" y="81"/>
                  </a:cubicBezTo>
                  <a:cubicBezTo>
                    <a:pt x="1873" y="36"/>
                    <a:pt x="1837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749880" y="2770333"/>
              <a:ext cx="91377" cy="12409"/>
            </a:xfrm>
            <a:custGeom>
              <a:avLst/>
              <a:gdLst/>
              <a:ahLst/>
              <a:cxnLst/>
              <a:rect l="l" t="t" r="r" b="b"/>
              <a:pathLst>
                <a:path w="1215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1134" y="164"/>
                  </a:lnTo>
                  <a:cubicBezTo>
                    <a:pt x="1178" y="164"/>
                    <a:pt x="1215" y="128"/>
                    <a:pt x="1215" y="82"/>
                  </a:cubicBezTo>
                  <a:cubicBezTo>
                    <a:pt x="1215" y="38"/>
                    <a:pt x="117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7494106" y="2913751"/>
              <a:ext cx="232015" cy="12409"/>
            </a:xfrm>
            <a:custGeom>
              <a:avLst/>
              <a:gdLst/>
              <a:ahLst/>
              <a:cxnLst/>
              <a:rect l="l" t="t" r="r" b="b"/>
              <a:pathLst>
                <a:path w="3085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3002" y="165"/>
                  </a:lnTo>
                  <a:cubicBezTo>
                    <a:pt x="3047" y="165"/>
                    <a:pt x="3083" y="128"/>
                    <a:pt x="3084" y="83"/>
                  </a:cubicBezTo>
                  <a:cubicBezTo>
                    <a:pt x="3084" y="37"/>
                    <a:pt x="3048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679412" y="2969554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1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1" y="165"/>
                  </a:cubicBezTo>
                  <a:lnTo>
                    <a:pt x="2684" y="165"/>
                  </a:lnTo>
                  <a:cubicBezTo>
                    <a:pt x="2728" y="165"/>
                    <a:pt x="2764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494106" y="2969554"/>
              <a:ext cx="140864" cy="12409"/>
            </a:xfrm>
            <a:custGeom>
              <a:avLst/>
              <a:gdLst/>
              <a:ahLst/>
              <a:cxnLst/>
              <a:rect l="l" t="t" r="r" b="b"/>
              <a:pathLst>
                <a:path w="1873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1791" y="165"/>
                  </a:lnTo>
                  <a:cubicBezTo>
                    <a:pt x="1837" y="165"/>
                    <a:pt x="1873" y="128"/>
                    <a:pt x="1873" y="83"/>
                  </a:cubicBezTo>
                  <a:cubicBezTo>
                    <a:pt x="1873" y="37"/>
                    <a:pt x="1837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358944" y="3580809"/>
              <a:ext cx="694240" cy="464632"/>
            </a:xfrm>
            <a:custGeom>
              <a:avLst/>
              <a:gdLst/>
              <a:ahLst/>
              <a:cxnLst/>
              <a:rect l="l" t="t" r="r" b="b"/>
              <a:pathLst>
                <a:path w="9231" h="6178" extrusionOk="0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6147"/>
                  </a:lnTo>
                  <a:cubicBezTo>
                    <a:pt x="1" y="6163"/>
                    <a:pt x="15" y="6178"/>
                    <a:pt x="32" y="6178"/>
                  </a:cubicBezTo>
                  <a:lnTo>
                    <a:pt x="9200" y="6178"/>
                  </a:lnTo>
                  <a:cubicBezTo>
                    <a:pt x="9216" y="6178"/>
                    <a:pt x="9231" y="6163"/>
                    <a:pt x="9231" y="6147"/>
                  </a:cubicBezTo>
                  <a:lnTo>
                    <a:pt x="9231" y="32"/>
                  </a:lnTo>
                  <a:cubicBezTo>
                    <a:pt x="9231" y="15"/>
                    <a:pt x="9216" y="1"/>
                    <a:pt x="9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354139" y="3576842"/>
              <a:ext cx="706499" cy="476891"/>
            </a:xfrm>
            <a:custGeom>
              <a:avLst/>
              <a:gdLst/>
              <a:ahLst/>
              <a:cxnLst/>
              <a:rect l="l" t="t" r="r" b="b"/>
              <a:pathLst>
                <a:path w="9394" h="6341" extrusionOk="0">
                  <a:moveTo>
                    <a:pt x="9053" y="166"/>
                  </a:moveTo>
                  <a:cubicBezTo>
                    <a:pt x="9151" y="166"/>
                    <a:pt x="9230" y="245"/>
                    <a:pt x="9230" y="342"/>
                  </a:cubicBezTo>
                  <a:lnTo>
                    <a:pt x="9230" y="6002"/>
                  </a:lnTo>
                  <a:cubicBezTo>
                    <a:pt x="9230" y="6100"/>
                    <a:pt x="9151" y="6179"/>
                    <a:pt x="9053" y="6179"/>
                  </a:cubicBezTo>
                  <a:lnTo>
                    <a:pt x="340" y="6179"/>
                  </a:lnTo>
                  <a:cubicBezTo>
                    <a:pt x="243" y="6179"/>
                    <a:pt x="164" y="6100"/>
                    <a:pt x="164" y="6002"/>
                  </a:cubicBezTo>
                  <a:lnTo>
                    <a:pt x="164" y="342"/>
                  </a:lnTo>
                  <a:cubicBezTo>
                    <a:pt x="164" y="245"/>
                    <a:pt x="243" y="166"/>
                    <a:pt x="340" y="166"/>
                  </a:cubicBezTo>
                  <a:close/>
                  <a:moveTo>
                    <a:pt x="340" y="1"/>
                  </a:moveTo>
                  <a:cubicBezTo>
                    <a:pt x="152" y="1"/>
                    <a:pt x="1" y="154"/>
                    <a:pt x="1" y="341"/>
                  </a:cubicBezTo>
                  <a:lnTo>
                    <a:pt x="1" y="6001"/>
                  </a:lnTo>
                  <a:cubicBezTo>
                    <a:pt x="1" y="6189"/>
                    <a:pt x="153" y="6341"/>
                    <a:pt x="340" y="6341"/>
                  </a:cubicBezTo>
                  <a:lnTo>
                    <a:pt x="9053" y="6341"/>
                  </a:lnTo>
                  <a:cubicBezTo>
                    <a:pt x="9240" y="6341"/>
                    <a:pt x="9394" y="6189"/>
                    <a:pt x="9394" y="6001"/>
                  </a:cubicBezTo>
                  <a:lnTo>
                    <a:pt x="9394" y="341"/>
                  </a:lnTo>
                  <a:cubicBezTo>
                    <a:pt x="9394" y="153"/>
                    <a:pt x="9240" y="1"/>
                    <a:pt x="9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852377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1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1" y="163"/>
                  </a:cubicBez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1" y="480"/>
                  </a:cubicBezTo>
                  <a:cubicBezTo>
                    <a:pt x="373" y="480"/>
                    <a:pt x="481" y="373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922995" y="3604818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3" y="317"/>
                    <a:pt x="240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993838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0" y="317"/>
                  </a:cubicBezTo>
                  <a:cubicBezTo>
                    <a:pt x="198" y="317"/>
                    <a:pt x="163" y="283"/>
                    <a:pt x="163" y="240"/>
                  </a:cubicBezTo>
                  <a:cubicBezTo>
                    <a:pt x="163" y="198"/>
                    <a:pt x="198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79" y="240"/>
                  </a:cubicBezTo>
                  <a:cubicBezTo>
                    <a:pt x="479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6531925" y="3662125"/>
              <a:ext cx="352874" cy="321437"/>
            </a:xfrm>
            <a:custGeom>
              <a:avLst/>
              <a:gdLst/>
              <a:ahLst/>
              <a:cxnLst/>
              <a:rect l="l" t="t" r="r" b="b"/>
              <a:pathLst>
                <a:path w="4692" h="4274" extrusionOk="0">
                  <a:moveTo>
                    <a:pt x="2346" y="0"/>
                  </a:moveTo>
                  <a:cubicBezTo>
                    <a:pt x="1799" y="0"/>
                    <a:pt x="1253" y="209"/>
                    <a:pt x="835" y="626"/>
                  </a:cubicBezTo>
                  <a:cubicBezTo>
                    <a:pt x="1" y="1460"/>
                    <a:pt x="1" y="2814"/>
                    <a:pt x="835" y="3648"/>
                  </a:cubicBezTo>
                  <a:cubicBezTo>
                    <a:pt x="1253" y="4065"/>
                    <a:pt x="1799" y="4274"/>
                    <a:pt x="2346" y="4274"/>
                  </a:cubicBezTo>
                  <a:cubicBezTo>
                    <a:pt x="2893" y="4274"/>
                    <a:pt x="3440" y="4065"/>
                    <a:pt x="3857" y="3648"/>
                  </a:cubicBezTo>
                  <a:cubicBezTo>
                    <a:pt x="4692" y="2814"/>
                    <a:pt x="4692" y="1460"/>
                    <a:pt x="3857" y="626"/>
                  </a:cubicBezTo>
                  <a:cubicBezTo>
                    <a:pt x="3440" y="209"/>
                    <a:pt x="2893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541552" y="3656034"/>
              <a:ext cx="333771" cy="333696"/>
            </a:xfrm>
            <a:custGeom>
              <a:avLst/>
              <a:gdLst/>
              <a:ahLst/>
              <a:cxnLst/>
              <a:rect l="l" t="t" r="r" b="b"/>
              <a:pathLst>
                <a:path w="4438" h="4437" extrusionOk="0">
                  <a:moveTo>
                    <a:pt x="2218" y="162"/>
                  </a:moveTo>
                  <a:cubicBezTo>
                    <a:pt x="3352" y="162"/>
                    <a:pt x="4273" y="1085"/>
                    <a:pt x="4273" y="2217"/>
                  </a:cubicBezTo>
                  <a:cubicBezTo>
                    <a:pt x="4273" y="3350"/>
                    <a:pt x="3353" y="4272"/>
                    <a:pt x="2218" y="4272"/>
                  </a:cubicBezTo>
                  <a:cubicBezTo>
                    <a:pt x="1086" y="4272"/>
                    <a:pt x="164" y="3351"/>
                    <a:pt x="164" y="2217"/>
                  </a:cubicBezTo>
                  <a:cubicBezTo>
                    <a:pt x="164" y="1085"/>
                    <a:pt x="1085" y="162"/>
                    <a:pt x="2218" y="162"/>
                  </a:cubicBezTo>
                  <a:close/>
                  <a:moveTo>
                    <a:pt x="2218" y="0"/>
                  </a:moveTo>
                  <a:cubicBezTo>
                    <a:pt x="996" y="0"/>
                    <a:pt x="1" y="995"/>
                    <a:pt x="1" y="2219"/>
                  </a:cubicBezTo>
                  <a:cubicBezTo>
                    <a:pt x="1" y="3441"/>
                    <a:pt x="996" y="4437"/>
                    <a:pt x="2218" y="4437"/>
                  </a:cubicBezTo>
                  <a:cubicBezTo>
                    <a:pt x="3441" y="4437"/>
                    <a:pt x="4437" y="3441"/>
                    <a:pt x="4437" y="2219"/>
                  </a:cubicBezTo>
                  <a:cubicBezTo>
                    <a:pt x="4437" y="995"/>
                    <a:pt x="3442" y="0"/>
                    <a:pt x="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582238" y="3696645"/>
              <a:ext cx="252396" cy="252396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77" y="1"/>
                  </a:moveTo>
                  <a:cubicBezTo>
                    <a:pt x="752" y="1"/>
                    <a:pt x="0" y="752"/>
                    <a:pt x="0" y="1679"/>
                  </a:cubicBezTo>
                  <a:cubicBezTo>
                    <a:pt x="0" y="2605"/>
                    <a:pt x="752" y="3356"/>
                    <a:pt x="1677" y="3356"/>
                  </a:cubicBezTo>
                  <a:cubicBezTo>
                    <a:pt x="2604" y="3356"/>
                    <a:pt x="3355" y="2605"/>
                    <a:pt x="3355" y="1679"/>
                  </a:cubicBezTo>
                  <a:cubicBezTo>
                    <a:pt x="3355" y="752"/>
                    <a:pt x="2604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576071" y="3690553"/>
              <a:ext cx="264655" cy="26465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759" y="163"/>
                  </a:moveTo>
                  <a:cubicBezTo>
                    <a:pt x="2639" y="163"/>
                    <a:pt x="3355" y="879"/>
                    <a:pt x="3356" y="1758"/>
                  </a:cubicBezTo>
                  <a:cubicBezTo>
                    <a:pt x="3356" y="2638"/>
                    <a:pt x="2639" y="3354"/>
                    <a:pt x="1759" y="3354"/>
                  </a:cubicBezTo>
                  <a:cubicBezTo>
                    <a:pt x="880" y="3354"/>
                    <a:pt x="164" y="2638"/>
                    <a:pt x="164" y="1758"/>
                  </a:cubicBezTo>
                  <a:cubicBezTo>
                    <a:pt x="164" y="879"/>
                    <a:pt x="879" y="163"/>
                    <a:pt x="1759" y="163"/>
                  </a:cubicBezTo>
                  <a:close/>
                  <a:moveTo>
                    <a:pt x="1759" y="1"/>
                  </a:moveTo>
                  <a:cubicBezTo>
                    <a:pt x="789" y="1"/>
                    <a:pt x="0" y="790"/>
                    <a:pt x="0" y="1760"/>
                  </a:cubicBezTo>
                  <a:cubicBezTo>
                    <a:pt x="0" y="2729"/>
                    <a:pt x="789" y="3519"/>
                    <a:pt x="1759" y="3519"/>
                  </a:cubicBezTo>
                  <a:cubicBezTo>
                    <a:pt x="2729" y="3519"/>
                    <a:pt x="3518" y="2728"/>
                    <a:pt x="3518" y="1760"/>
                  </a:cubicBezTo>
                  <a:cubicBezTo>
                    <a:pt x="3518" y="790"/>
                    <a:pt x="2730" y="1"/>
                    <a:pt x="1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699784" y="3750718"/>
              <a:ext cx="71823" cy="80848"/>
            </a:xfrm>
            <a:custGeom>
              <a:avLst/>
              <a:gdLst/>
              <a:ahLst/>
              <a:cxnLst/>
              <a:rect l="l" t="t" r="r" b="b"/>
              <a:pathLst>
                <a:path w="955" h="1075" extrusionOk="0">
                  <a:moveTo>
                    <a:pt x="114" y="1"/>
                  </a:moveTo>
                  <a:cubicBezTo>
                    <a:pt x="51" y="1"/>
                    <a:pt x="0" y="52"/>
                    <a:pt x="0" y="115"/>
                  </a:cubicBezTo>
                  <a:lnTo>
                    <a:pt x="0" y="1074"/>
                  </a:lnTo>
                  <a:lnTo>
                    <a:pt x="841" y="1074"/>
                  </a:lnTo>
                  <a:cubicBezTo>
                    <a:pt x="905" y="1074"/>
                    <a:pt x="955" y="1022"/>
                    <a:pt x="955" y="960"/>
                  </a:cubicBezTo>
                  <a:cubicBezTo>
                    <a:pt x="955" y="896"/>
                    <a:pt x="905" y="846"/>
                    <a:pt x="841" y="846"/>
                  </a:cubicBezTo>
                  <a:lnTo>
                    <a:pt x="228" y="846"/>
                  </a:lnTo>
                  <a:lnTo>
                    <a:pt x="228" y="115"/>
                  </a:lnTo>
                  <a:cubicBezTo>
                    <a:pt x="228" y="52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683540" y="3798774"/>
              <a:ext cx="50690" cy="50765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338" y="163"/>
                  </a:moveTo>
                  <a:cubicBezTo>
                    <a:pt x="433" y="163"/>
                    <a:pt x="511" y="241"/>
                    <a:pt x="511" y="338"/>
                  </a:cubicBezTo>
                  <a:cubicBezTo>
                    <a:pt x="511" y="433"/>
                    <a:pt x="433" y="511"/>
                    <a:pt x="338" y="511"/>
                  </a:cubicBezTo>
                  <a:cubicBezTo>
                    <a:pt x="241" y="511"/>
                    <a:pt x="163" y="433"/>
                    <a:pt x="163" y="338"/>
                  </a:cubicBezTo>
                  <a:cubicBezTo>
                    <a:pt x="163" y="241"/>
                    <a:pt x="241" y="163"/>
                    <a:pt x="338" y="163"/>
                  </a:cubicBezTo>
                  <a:close/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2" y="675"/>
                    <a:pt x="338" y="675"/>
                  </a:cubicBezTo>
                  <a:cubicBezTo>
                    <a:pt x="522" y="675"/>
                    <a:pt x="674" y="523"/>
                    <a:pt x="674" y="338"/>
                  </a:cubicBezTo>
                  <a:cubicBezTo>
                    <a:pt x="674" y="152"/>
                    <a:pt x="522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139436" y="3583084"/>
              <a:ext cx="806826" cy="471250"/>
            </a:xfrm>
            <a:custGeom>
              <a:avLst/>
              <a:gdLst/>
              <a:ahLst/>
              <a:cxnLst/>
              <a:rect l="l" t="t" r="r" b="b"/>
              <a:pathLst>
                <a:path w="10728" h="6266" extrusionOk="0">
                  <a:moveTo>
                    <a:pt x="625" y="1"/>
                  </a:moveTo>
                  <a:cubicBezTo>
                    <a:pt x="280" y="1"/>
                    <a:pt x="0" y="281"/>
                    <a:pt x="0" y="627"/>
                  </a:cubicBezTo>
                  <a:lnTo>
                    <a:pt x="0" y="5640"/>
                  </a:lnTo>
                  <a:cubicBezTo>
                    <a:pt x="0" y="5986"/>
                    <a:pt x="280" y="6266"/>
                    <a:pt x="625" y="6266"/>
                  </a:cubicBezTo>
                  <a:lnTo>
                    <a:pt x="10103" y="6266"/>
                  </a:lnTo>
                  <a:cubicBezTo>
                    <a:pt x="10447" y="6266"/>
                    <a:pt x="10728" y="5986"/>
                    <a:pt x="10728" y="5640"/>
                  </a:cubicBezTo>
                  <a:lnTo>
                    <a:pt x="10728" y="627"/>
                  </a:lnTo>
                  <a:cubicBezTo>
                    <a:pt x="10728" y="281"/>
                    <a:pt x="10447" y="1"/>
                    <a:pt x="10103" y="1"/>
                  </a:cubicBezTo>
                  <a:close/>
                </a:path>
              </a:pathLst>
            </a:custGeom>
            <a:solidFill>
              <a:srgbClr val="577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727544" y="3630313"/>
              <a:ext cx="125672" cy="353024"/>
            </a:xfrm>
            <a:custGeom>
              <a:avLst/>
              <a:gdLst/>
              <a:ahLst/>
              <a:cxnLst/>
              <a:rect l="l" t="t" r="r" b="b"/>
              <a:pathLst>
                <a:path w="1671" h="4694" extrusionOk="0">
                  <a:moveTo>
                    <a:pt x="1" y="1"/>
                  </a:moveTo>
                  <a:lnTo>
                    <a:pt x="1" y="4694"/>
                  </a:lnTo>
                  <a:lnTo>
                    <a:pt x="1671" y="4694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21828" y="3624673"/>
              <a:ext cx="137178" cy="364531"/>
            </a:xfrm>
            <a:custGeom>
              <a:avLst/>
              <a:gdLst/>
              <a:ahLst/>
              <a:cxnLst/>
              <a:rect l="l" t="t" r="r" b="b"/>
              <a:pathLst>
                <a:path w="1824" h="4847" extrusionOk="0">
                  <a:moveTo>
                    <a:pt x="1670" y="154"/>
                  </a:moveTo>
                  <a:lnTo>
                    <a:pt x="1670" y="4692"/>
                  </a:lnTo>
                  <a:lnTo>
                    <a:pt x="155" y="4692"/>
                  </a:lnTo>
                  <a:lnTo>
                    <a:pt x="155" y="154"/>
                  </a:lnTo>
                  <a:close/>
                  <a:moveTo>
                    <a:pt x="77" y="1"/>
                  </a:moveTo>
                  <a:cubicBezTo>
                    <a:pt x="35" y="1"/>
                    <a:pt x="0" y="34"/>
                    <a:pt x="0" y="78"/>
                  </a:cubicBezTo>
                  <a:lnTo>
                    <a:pt x="0" y="4770"/>
                  </a:lnTo>
                  <a:cubicBezTo>
                    <a:pt x="0" y="4811"/>
                    <a:pt x="34" y="4846"/>
                    <a:pt x="77" y="4846"/>
                  </a:cubicBezTo>
                  <a:lnTo>
                    <a:pt x="1747" y="4846"/>
                  </a:lnTo>
                  <a:cubicBezTo>
                    <a:pt x="1789" y="4846"/>
                    <a:pt x="1823" y="4811"/>
                    <a:pt x="1823" y="4769"/>
                  </a:cubicBezTo>
                  <a:lnTo>
                    <a:pt x="1823" y="78"/>
                  </a:lnTo>
                  <a:cubicBezTo>
                    <a:pt x="1823" y="36"/>
                    <a:pt x="1789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549758" y="3783959"/>
              <a:ext cx="125822" cy="199375"/>
            </a:xfrm>
            <a:custGeom>
              <a:avLst/>
              <a:gdLst/>
              <a:ahLst/>
              <a:cxnLst/>
              <a:rect l="l" t="t" r="r" b="b"/>
              <a:pathLst>
                <a:path w="1673" h="2651" extrusionOk="0">
                  <a:moveTo>
                    <a:pt x="1" y="0"/>
                  </a:moveTo>
                  <a:lnTo>
                    <a:pt x="1" y="2651"/>
                  </a:lnTo>
                  <a:lnTo>
                    <a:pt x="1673" y="265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43967" y="3778243"/>
              <a:ext cx="137479" cy="210957"/>
            </a:xfrm>
            <a:custGeom>
              <a:avLst/>
              <a:gdLst/>
              <a:ahLst/>
              <a:cxnLst/>
              <a:rect l="l" t="t" r="r" b="b"/>
              <a:pathLst>
                <a:path w="1828" h="2805" extrusionOk="0">
                  <a:moveTo>
                    <a:pt x="1673" y="154"/>
                  </a:moveTo>
                  <a:lnTo>
                    <a:pt x="1673" y="2650"/>
                  </a:lnTo>
                  <a:lnTo>
                    <a:pt x="153" y="2650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5" y="0"/>
                    <a:pt x="1" y="35"/>
                    <a:pt x="1" y="77"/>
                  </a:cubicBezTo>
                  <a:lnTo>
                    <a:pt x="1" y="2728"/>
                  </a:lnTo>
                  <a:cubicBezTo>
                    <a:pt x="1" y="2769"/>
                    <a:pt x="34" y="2804"/>
                    <a:pt x="77" y="2804"/>
                  </a:cubicBezTo>
                  <a:lnTo>
                    <a:pt x="1750" y="2804"/>
                  </a:lnTo>
                  <a:cubicBezTo>
                    <a:pt x="1792" y="2804"/>
                    <a:pt x="1827" y="2769"/>
                    <a:pt x="1825" y="2727"/>
                  </a:cubicBezTo>
                  <a:lnTo>
                    <a:pt x="1825" y="77"/>
                  </a:lnTo>
                  <a:cubicBezTo>
                    <a:pt x="1825" y="36"/>
                    <a:pt x="179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718294" y="3630388"/>
              <a:ext cx="125897" cy="340314"/>
            </a:xfrm>
            <a:custGeom>
              <a:avLst/>
              <a:gdLst/>
              <a:ahLst/>
              <a:cxnLst/>
              <a:rect l="l" t="t" r="r" b="b"/>
              <a:pathLst>
                <a:path w="1674" h="4525" extrusionOk="0">
                  <a:moveTo>
                    <a:pt x="0" y="1"/>
                  </a:moveTo>
                  <a:lnTo>
                    <a:pt x="0" y="4524"/>
                  </a:lnTo>
                  <a:lnTo>
                    <a:pt x="1673" y="4524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712578" y="3624598"/>
              <a:ext cx="137404" cy="351896"/>
            </a:xfrm>
            <a:custGeom>
              <a:avLst/>
              <a:gdLst/>
              <a:ahLst/>
              <a:cxnLst/>
              <a:rect l="l" t="t" r="r" b="b"/>
              <a:pathLst>
                <a:path w="1827" h="4679" extrusionOk="0">
                  <a:moveTo>
                    <a:pt x="1673" y="155"/>
                  </a:moveTo>
                  <a:lnTo>
                    <a:pt x="1673" y="4526"/>
                  </a:lnTo>
                  <a:lnTo>
                    <a:pt x="154" y="4526"/>
                  </a:lnTo>
                  <a:lnTo>
                    <a:pt x="154" y="155"/>
                  </a:lnTo>
                  <a:close/>
                  <a:moveTo>
                    <a:pt x="1" y="1"/>
                  </a:moveTo>
                  <a:lnTo>
                    <a:pt x="1" y="4678"/>
                  </a:lnTo>
                  <a:lnTo>
                    <a:pt x="1826" y="467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540508" y="3784034"/>
              <a:ext cx="125897" cy="186665"/>
            </a:xfrm>
            <a:custGeom>
              <a:avLst/>
              <a:gdLst/>
              <a:ahLst/>
              <a:cxnLst/>
              <a:rect l="l" t="t" r="r" b="b"/>
              <a:pathLst>
                <a:path w="1674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673" y="248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534717" y="3778243"/>
              <a:ext cx="137404" cy="198247"/>
            </a:xfrm>
            <a:custGeom>
              <a:avLst/>
              <a:gdLst/>
              <a:ahLst/>
              <a:cxnLst/>
              <a:rect l="l" t="t" r="r" b="b"/>
              <a:pathLst>
                <a:path w="1827" h="2636" extrusionOk="0">
                  <a:moveTo>
                    <a:pt x="1672" y="154"/>
                  </a:moveTo>
                  <a:lnTo>
                    <a:pt x="1672" y="2483"/>
                  </a:lnTo>
                  <a:lnTo>
                    <a:pt x="153" y="2483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6" y="0"/>
                    <a:pt x="0" y="35"/>
                    <a:pt x="0" y="77"/>
                  </a:cubicBezTo>
                  <a:lnTo>
                    <a:pt x="0" y="2558"/>
                  </a:lnTo>
                  <a:cubicBezTo>
                    <a:pt x="0" y="2600"/>
                    <a:pt x="34" y="2635"/>
                    <a:pt x="77" y="2635"/>
                  </a:cubicBezTo>
                  <a:lnTo>
                    <a:pt x="1749" y="2635"/>
                  </a:lnTo>
                  <a:cubicBezTo>
                    <a:pt x="1792" y="2635"/>
                    <a:pt x="1827" y="2602"/>
                    <a:pt x="1826" y="2558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370769" y="3874958"/>
              <a:ext cx="125747" cy="109126"/>
            </a:xfrm>
            <a:custGeom>
              <a:avLst/>
              <a:gdLst/>
              <a:ahLst/>
              <a:cxnLst/>
              <a:rect l="l" t="t" r="r" b="b"/>
              <a:pathLst>
                <a:path w="1672" h="1451" extrusionOk="0">
                  <a:moveTo>
                    <a:pt x="0" y="0"/>
                  </a:moveTo>
                  <a:lnTo>
                    <a:pt x="0" y="1451"/>
                  </a:lnTo>
                  <a:lnTo>
                    <a:pt x="1672" y="145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364978" y="3869318"/>
              <a:ext cx="137329" cy="120633"/>
            </a:xfrm>
            <a:custGeom>
              <a:avLst/>
              <a:gdLst/>
              <a:ahLst/>
              <a:cxnLst/>
              <a:rect l="l" t="t" r="r" b="b"/>
              <a:pathLst>
                <a:path w="1826" h="1604" extrusionOk="0">
                  <a:moveTo>
                    <a:pt x="1672" y="153"/>
                  </a:moveTo>
                  <a:lnTo>
                    <a:pt x="1672" y="1449"/>
                  </a:lnTo>
                  <a:lnTo>
                    <a:pt x="153" y="1449"/>
                  </a:lnTo>
                  <a:lnTo>
                    <a:pt x="153" y="153"/>
                  </a:lnTo>
                  <a:close/>
                  <a:moveTo>
                    <a:pt x="77" y="0"/>
                  </a:moveTo>
                  <a:cubicBezTo>
                    <a:pt x="36" y="0"/>
                    <a:pt x="0" y="34"/>
                    <a:pt x="0" y="76"/>
                  </a:cubicBezTo>
                  <a:lnTo>
                    <a:pt x="0" y="1527"/>
                  </a:lnTo>
                  <a:cubicBezTo>
                    <a:pt x="0" y="1569"/>
                    <a:pt x="33" y="1604"/>
                    <a:pt x="77" y="1604"/>
                  </a:cubicBezTo>
                  <a:lnTo>
                    <a:pt x="1749" y="1604"/>
                  </a:lnTo>
                  <a:cubicBezTo>
                    <a:pt x="1790" y="1604"/>
                    <a:pt x="1826" y="1569"/>
                    <a:pt x="1826" y="1527"/>
                  </a:cubicBezTo>
                  <a:lnTo>
                    <a:pt x="1826" y="76"/>
                  </a:lnTo>
                  <a:cubicBezTo>
                    <a:pt x="1826" y="35"/>
                    <a:pt x="1791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7361368" y="3875033"/>
              <a:ext cx="125822" cy="101605"/>
            </a:xfrm>
            <a:custGeom>
              <a:avLst/>
              <a:gdLst/>
              <a:ahLst/>
              <a:cxnLst/>
              <a:rect l="l" t="t" r="r" b="b"/>
              <a:pathLst>
                <a:path w="1673" h="1351" extrusionOk="0">
                  <a:moveTo>
                    <a:pt x="0" y="0"/>
                  </a:moveTo>
                  <a:lnTo>
                    <a:pt x="0" y="1350"/>
                  </a:lnTo>
                  <a:lnTo>
                    <a:pt x="1672" y="1350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7355577" y="3869167"/>
              <a:ext cx="137479" cy="113262"/>
            </a:xfrm>
            <a:custGeom>
              <a:avLst/>
              <a:gdLst/>
              <a:ahLst/>
              <a:cxnLst/>
              <a:rect l="l" t="t" r="r" b="b"/>
              <a:pathLst>
                <a:path w="1828" h="1506" extrusionOk="0">
                  <a:moveTo>
                    <a:pt x="1674" y="155"/>
                  </a:moveTo>
                  <a:lnTo>
                    <a:pt x="1674" y="1353"/>
                  </a:lnTo>
                  <a:lnTo>
                    <a:pt x="155" y="1353"/>
                  </a:lnTo>
                  <a:lnTo>
                    <a:pt x="155" y="155"/>
                  </a:lnTo>
                  <a:close/>
                  <a:moveTo>
                    <a:pt x="1" y="0"/>
                  </a:moveTo>
                  <a:lnTo>
                    <a:pt x="1" y="1505"/>
                  </a:lnTo>
                  <a:lnTo>
                    <a:pt x="1827" y="1505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200278" y="3932791"/>
              <a:ext cx="125822" cy="51367"/>
            </a:xfrm>
            <a:custGeom>
              <a:avLst/>
              <a:gdLst/>
              <a:ahLst/>
              <a:cxnLst/>
              <a:rect l="l" t="t" r="r" b="b"/>
              <a:pathLst>
                <a:path w="1673" h="683" extrusionOk="0">
                  <a:moveTo>
                    <a:pt x="1" y="0"/>
                  </a:moveTo>
                  <a:lnTo>
                    <a:pt x="1" y="683"/>
                  </a:lnTo>
                  <a:lnTo>
                    <a:pt x="1672" y="683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194487" y="3927076"/>
              <a:ext cx="137404" cy="62873"/>
            </a:xfrm>
            <a:custGeom>
              <a:avLst/>
              <a:gdLst/>
              <a:ahLst/>
              <a:cxnLst/>
              <a:rect l="l" t="t" r="r" b="b"/>
              <a:pathLst>
                <a:path w="1827" h="836" extrusionOk="0">
                  <a:moveTo>
                    <a:pt x="1673" y="152"/>
                  </a:moveTo>
                  <a:lnTo>
                    <a:pt x="1673" y="681"/>
                  </a:lnTo>
                  <a:lnTo>
                    <a:pt x="154" y="681"/>
                  </a:lnTo>
                  <a:lnTo>
                    <a:pt x="154" y="152"/>
                  </a:lnTo>
                  <a:close/>
                  <a:moveTo>
                    <a:pt x="78" y="0"/>
                  </a:moveTo>
                  <a:cubicBezTo>
                    <a:pt x="36" y="0"/>
                    <a:pt x="1" y="34"/>
                    <a:pt x="1" y="76"/>
                  </a:cubicBezTo>
                  <a:lnTo>
                    <a:pt x="1" y="759"/>
                  </a:lnTo>
                  <a:cubicBezTo>
                    <a:pt x="1" y="801"/>
                    <a:pt x="35" y="836"/>
                    <a:pt x="78" y="836"/>
                  </a:cubicBezTo>
                  <a:lnTo>
                    <a:pt x="1749" y="836"/>
                  </a:lnTo>
                  <a:cubicBezTo>
                    <a:pt x="1792" y="836"/>
                    <a:pt x="1826" y="801"/>
                    <a:pt x="1826" y="759"/>
                  </a:cubicBezTo>
                  <a:lnTo>
                    <a:pt x="1826" y="76"/>
                  </a:lnTo>
                  <a:cubicBezTo>
                    <a:pt x="1826" y="35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7191103" y="3932791"/>
              <a:ext cx="125747" cy="47832"/>
            </a:xfrm>
            <a:custGeom>
              <a:avLst/>
              <a:gdLst/>
              <a:ahLst/>
              <a:cxnLst/>
              <a:rect l="l" t="t" r="r" b="b"/>
              <a:pathLst>
                <a:path w="1672" h="636" extrusionOk="0">
                  <a:moveTo>
                    <a:pt x="0" y="0"/>
                  </a:moveTo>
                  <a:lnTo>
                    <a:pt x="0" y="635"/>
                  </a:lnTo>
                  <a:lnTo>
                    <a:pt x="1672" y="635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185236" y="3927001"/>
              <a:ext cx="137404" cy="59489"/>
            </a:xfrm>
            <a:custGeom>
              <a:avLst/>
              <a:gdLst/>
              <a:ahLst/>
              <a:cxnLst/>
              <a:rect l="l" t="t" r="r" b="b"/>
              <a:pathLst>
                <a:path w="1827" h="791" extrusionOk="0">
                  <a:moveTo>
                    <a:pt x="1673" y="153"/>
                  </a:moveTo>
                  <a:lnTo>
                    <a:pt x="1673" y="635"/>
                  </a:lnTo>
                  <a:lnTo>
                    <a:pt x="154" y="635"/>
                  </a:lnTo>
                  <a:lnTo>
                    <a:pt x="154" y="153"/>
                  </a:ln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7"/>
                  </a:cubicBezTo>
                  <a:lnTo>
                    <a:pt x="0" y="713"/>
                  </a:lnTo>
                  <a:cubicBezTo>
                    <a:pt x="0" y="755"/>
                    <a:pt x="34" y="790"/>
                    <a:pt x="77" y="790"/>
                  </a:cubicBezTo>
                  <a:lnTo>
                    <a:pt x="1749" y="790"/>
                  </a:lnTo>
                  <a:cubicBezTo>
                    <a:pt x="1792" y="790"/>
                    <a:pt x="1827" y="755"/>
                    <a:pt x="1826" y="713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217951" y="3678445"/>
              <a:ext cx="286616" cy="194637"/>
            </a:xfrm>
            <a:custGeom>
              <a:avLst/>
              <a:gdLst/>
              <a:ahLst/>
              <a:cxnLst/>
              <a:rect l="l" t="t" r="r" b="b"/>
              <a:pathLst>
                <a:path w="3811" h="2588" extrusionOk="0">
                  <a:moveTo>
                    <a:pt x="3519" y="1"/>
                  </a:moveTo>
                  <a:cubicBezTo>
                    <a:pt x="3439" y="1"/>
                    <a:pt x="3360" y="37"/>
                    <a:pt x="3310" y="107"/>
                  </a:cubicBezTo>
                  <a:lnTo>
                    <a:pt x="3301" y="117"/>
                  </a:lnTo>
                  <a:cubicBezTo>
                    <a:pt x="3107" y="385"/>
                    <a:pt x="2900" y="650"/>
                    <a:pt x="2653" y="880"/>
                  </a:cubicBezTo>
                  <a:cubicBezTo>
                    <a:pt x="2410" y="1115"/>
                    <a:pt x="2149" y="1336"/>
                    <a:pt x="1868" y="1530"/>
                  </a:cubicBezTo>
                  <a:cubicBezTo>
                    <a:pt x="1588" y="1727"/>
                    <a:pt x="1294" y="1907"/>
                    <a:pt x="989" y="2067"/>
                  </a:cubicBezTo>
                  <a:cubicBezTo>
                    <a:pt x="684" y="2225"/>
                    <a:pt x="366" y="2369"/>
                    <a:pt x="42" y="2483"/>
                  </a:cubicBezTo>
                  <a:lnTo>
                    <a:pt x="41" y="2483"/>
                  </a:lnTo>
                  <a:cubicBezTo>
                    <a:pt x="15" y="2493"/>
                    <a:pt x="0" y="2520"/>
                    <a:pt x="6" y="2547"/>
                  </a:cubicBezTo>
                  <a:cubicBezTo>
                    <a:pt x="13" y="2572"/>
                    <a:pt x="35" y="2587"/>
                    <a:pt x="59" y="2587"/>
                  </a:cubicBezTo>
                  <a:cubicBezTo>
                    <a:pt x="63" y="2587"/>
                    <a:pt x="68" y="2587"/>
                    <a:pt x="72" y="2586"/>
                  </a:cubicBezTo>
                  <a:cubicBezTo>
                    <a:pt x="416" y="2502"/>
                    <a:pt x="749" y="2389"/>
                    <a:pt x="1078" y="2256"/>
                  </a:cubicBezTo>
                  <a:cubicBezTo>
                    <a:pt x="1406" y="2123"/>
                    <a:pt x="1727" y="1969"/>
                    <a:pt x="2037" y="1792"/>
                  </a:cubicBezTo>
                  <a:cubicBezTo>
                    <a:pt x="2349" y="1618"/>
                    <a:pt x="2645" y="1414"/>
                    <a:pt x="2928" y="1190"/>
                  </a:cubicBezTo>
                  <a:cubicBezTo>
                    <a:pt x="3213" y="969"/>
                    <a:pt x="3469" y="706"/>
                    <a:pt x="3713" y="432"/>
                  </a:cubicBezTo>
                  <a:lnTo>
                    <a:pt x="3729" y="412"/>
                  </a:lnTo>
                  <a:cubicBezTo>
                    <a:pt x="3811" y="296"/>
                    <a:pt x="3787" y="134"/>
                    <a:pt x="3672" y="50"/>
                  </a:cubicBezTo>
                  <a:cubicBezTo>
                    <a:pt x="3626" y="17"/>
                    <a:pt x="3572" y="1"/>
                    <a:pt x="3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430407" y="3644151"/>
              <a:ext cx="85586" cy="101681"/>
            </a:xfrm>
            <a:custGeom>
              <a:avLst/>
              <a:gdLst/>
              <a:ahLst/>
              <a:cxnLst/>
              <a:rect l="l" t="t" r="r" b="b"/>
              <a:pathLst>
                <a:path w="1138" h="1352" extrusionOk="0">
                  <a:moveTo>
                    <a:pt x="1137" y="0"/>
                  </a:moveTo>
                  <a:lnTo>
                    <a:pt x="1" y="770"/>
                  </a:lnTo>
                  <a:lnTo>
                    <a:pt x="573" y="872"/>
                  </a:lnTo>
                  <a:lnTo>
                    <a:pt x="897" y="1352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6360231" y="4157958"/>
              <a:ext cx="1585976" cy="31587"/>
            </a:xfrm>
            <a:custGeom>
              <a:avLst/>
              <a:gdLst/>
              <a:ahLst/>
              <a:cxnLst/>
              <a:rect l="l" t="t" r="r" b="b"/>
              <a:pathLst>
                <a:path w="21088" h="420" extrusionOk="0">
                  <a:moveTo>
                    <a:pt x="1" y="0"/>
                  </a:moveTo>
                  <a:lnTo>
                    <a:pt x="1" y="419"/>
                  </a:lnTo>
                  <a:lnTo>
                    <a:pt x="21088" y="419"/>
                  </a:lnTo>
                  <a:lnTo>
                    <a:pt x="210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6360231" y="4222334"/>
              <a:ext cx="808330" cy="31587"/>
            </a:xfrm>
            <a:custGeom>
              <a:avLst/>
              <a:gdLst/>
              <a:ahLst/>
              <a:cxnLst/>
              <a:rect l="l" t="t" r="r" b="b"/>
              <a:pathLst>
                <a:path w="10748" h="420" extrusionOk="0">
                  <a:moveTo>
                    <a:pt x="1" y="0"/>
                  </a:moveTo>
                  <a:lnTo>
                    <a:pt x="1" y="420"/>
                  </a:lnTo>
                  <a:lnTo>
                    <a:pt x="10747" y="420"/>
                  </a:lnTo>
                  <a:lnTo>
                    <a:pt x="10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881" name="Google Shape;881;p31"/>
            <p:cNvSpPr/>
            <p:nvPr/>
          </p:nvSpPr>
          <p:spPr>
            <a:xfrm>
              <a:off x="8580994" y="580155"/>
              <a:ext cx="228069" cy="228190"/>
            </a:xfrm>
            <a:custGeom>
              <a:avLst/>
              <a:gdLst/>
              <a:ahLst/>
              <a:cxnLst/>
              <a:rect l="l" t="t" r="r" b="b"/>
              <a:pathLst>
                <a:path w="3766" h="3768" extrusionOk="0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7819039" y="849218"/>
              <a:ext cx="61" cy="72188"/>
            </a:xfrm>
            <a:custGeom>
              <a:avLst/>
              <a:gdLst/>
              <a:ahLst/>
              <a:cxnLst/>
              <a:rect l="l" t="t" r="r" b="b"/>
              <a:pathLst>
                <a:path w="1" h="1192" extrusionOk="0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7812499" y="842677"/>
              <a:ext cx="13202" cy="85390"/>
            </a:xfrm>
            <a:custGeom>
              <a:avLst/>
              <a:gdLst/>
              <a:ahLst/>
              <a:cxnLst/>
              <a:rect l="l" t="t" r="r" b="b"/>
              <a:pathLst>
                <a:path w="218" h="1410" extrusionOk="0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819039" y="1034588"/>
              <a:ext cx="61" cy="72248"/>
            </a:xfrm>
            <a:custGeom>
              <a:avLst/>
              <a:gdLst/>
              <a:ahLst/>
              <a:cxnLst/>
              <a:rect l="l" t="t" r="r" b="b"/>
              <a:pathLst>
                <a:path w="1" h="1193" extrusionOk="0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812499" y="1028048"/>
              <a:ext cx="13202" cy="85268"/>
            </a:xfrm>
            <a:custGeom>
              <a:avLst/>
              <a:gdLst/>
              <a:ahLst/>
              <a:cxnLst/>
              <a:rect l="l" t="t" r="r" b="b"/>
              <a:pathLst>
                <a:path w="218" h="1408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875662" y="978026"/>
              <a:ext cx="72309" cy="61"/>
            </a:xfrm>
            <a:custGeom>
              <a:avLst/>
              <a:gdLst/>
              <a:ahLst/>
              <a:cxnLst/>
              <a:rect l="l" t="t" r="r" b="b"/>
              <a:pathLst>
                <a:path w="1194" h="1" extrusionOk="0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869121" y="971486"/>
              <a:ext cx="85390" cy="13142"/>
            </a:xfrm>
            <a:custGeom>
              <a:avLst/>
              <a:gdLst/>
              <a:ahLst/>
              <a:cxnLst/>
              <a:rect l="l" t="t" r="r" b="b"/>
              <a:pathLst>
                <a:path w="1410" h="217" extrusionOk="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690290" y="978026"/>
              <a:ext cx="72248" cy="61"/>
            </a:xfrm>
            <a:custGeom>
              <a:avLst/>
              <a:gdLst/>
              <a:ahLst/>
              <a:cxnLst/>
              <a:rect l="l" t="t" r="r" b="b"/>
              <a:pathLst>
                <a:path w="1193" h="1" extrusionOk="0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683750" y="971486"/>
              <a:ext cx="85329" cy="13142"/>
            </a:xfrm>
            <a:custGeom>
              <a:avLst/>
              <a:gdLst/>
              <a:ahLst/>
              <a:cxnLst/>
              <a:rect l="l" t="t" r="r" b="b"/>
              <a:pathLst>
                <a:path w="1409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727958" y="1017995"/>
              <a:ext cx="51113" cy="51113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720812" y="101157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859069" y="886946"/>
              <a:ext cx="51173" cy="50992"/>
            </a:xfrm>
            <a:custGeom>
              <a:avLst/>
              <a:gdLst/>
              <a:ahLst/>
              <a:cxnLst/>
              <a:rect l="l" t="t" r="r" b="b"/>
              <a:pathLst>
                <a:path w="845" h="842" extrusionOk="0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851983" y="88052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727958" y="886946"/>
              <a:ext cx="51113" cy="50992"/>
            </a:xfrm>
            <a:custGeom>
              <a:avLst/>
              <a:gdLst/>
              <a:ahLst/>
              <a:cxnLst/>
              <a:rect l="l" t="t" r="r" b="b"/>
              <a:pathLst>
                <a:path w="844" h="842" extrusionOk="0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720812" y="88052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859069" y="1017995"/>
              <a:ext cx="51173" cy="51113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851983" y="101157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863611" y="353725"/>
              <a:ext cx="101559" cy="10155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140971" y="766555"/>
              <a:ext cx="64799" cy="64799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8150600" y="1130453"/>
              <a:ext cx="187373" cy="187433"/>
            </a:xfrm>
            <a:custGeom>
              <a:avLst/>
              <a:gdLst/>
              <a:ahLst/>
              <a:cxnLst/>
              <a:rect l="l" t="t" r="r" b="b"/>
              <a:pathLst>
                <a:path w="3094" h="3095" extrusionOk="0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8806213" y="1412718"/>
              <a:ext cx="61" cy="59409"/>
            </a:xfrm>
            <a:custGeom>
              <a:avLst/>
              <a:gdLst/>
              <a:ahLst/>
              <a:cxnLst/>
              <a:rect l="l" t="t" r="r" b="b"/>
              <a:pathLst>
                <a:path w="1" h="981" extrusionOk="0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8800884" y="1407388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806213" y="1565023"/>
              <a:ext cx="61" cy="59349"/>
            </a:xfrm>
            <a:custGeom>
              <a:avLst/>
              <a:gdLst/>
              <a:ahLst/>
              <a:cxnLst/>
              <a:rect l="l" t="t" r="r" b="b"/>
              <a:pathLst>
                <a:path w="1" h="980" extrusionOk="0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8800884" y="1559633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852662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847273" y="1513185"/>
              <a:ext cx="70128" cy="10780"/>
            </a:xfrm>
            <a:custGeom>
              <a:avLst/>
              <a:gdLst/>
              <a:ahLst/>
              <a:cxnLst/>
              <a:rect l="l" t="t" r="r" b="b"/>
              <a:pathLst>
                <a:path w="1158" h="178" extrusionOk="0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700417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8695087" y="1513185"/>
              <a:ext cx="70007" cy="10780"/>
            </a:xfrm>
            <a:custGeom>
              <a:avLst/>
              <a:gdLst/>
              <a:ahLst/>
              <a:cxnLst/>
              <a:rect l="l" t="t" r="r" b="b"/>
              <a:pathLst>
                <a:path w="1156" h="178" extrusionOk="0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8731423" y="1551397"/>
              <a:ext cx="41908" cy="42029"/>
            </a:xfrm>
            <a:custGeom>
              <a:avLst/>
              <a:gdLst/>
              <a:ahLst/>
              <a:cxnLst/>
              <a:rect l="l" t="t" r="r" b="b"/>
              <a:pathLst>
                <a:path w="692" h="694" extrusionOk="0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8725549" y="1545947"/>
              <a:ext cx="53838" cy="52808"/>
            </a:xfrm>
            <a:custGeom>
              <a:avLst/>
              <a:gdLst/>
              <a:ahLst/>
              <a:cxnLst/>
              <a:rect l="l" t="t" r="r" b="b"/>
              <a:pathLst>
                <a:path w="889" h="872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839036" y="1443784"/>
              <a:ext cx="42029" cy="41908"/>
            </a:xfrm>
            <a:custGeom>
              <a:avLst/>
              <a:gdLst/>
              <a:ahLst/>
              <a:cxnLst/>
              <a:rect l="l" t="t" r="r" b="b"/>
              <a:pathLst>
                <a:path w="694" h="692" extrusionOk="0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8833162" y="1438273"/>
              <a:ext cx="53838" cy="52748"/>
            </a:xfrm>
            <a:custGeom>
              <a:avLst/>
              <a:gdLst/>
              <a:ahLst/>
              <a:cxnLst/>
              <a:rect l="l" t="t" r="r" b="b"/>
              <a:pathLst>
                <a:path w="889" h="871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731423" y="1443784"/>
              <a:ext cx="41908" cy="41908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8725428" y="1438334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8839036" y="1551397"/>
              <a:ext cx="42029" cy="42029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8833162" y="1546068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31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題義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3" name="Google Shape;923;p32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TW" b="1" i="0" dirty="0">
                <a:solidFill>
                  <a:srgbClr val="464646"/>
                </a:solidFill>
                <a:effectLst/>
                <a:latin typeface="Helvetica Neue"/>
              </a:rPr>
              <a:t>Input</a:t>
            </a:r>
            <a:endParaRPr lang="en-US" altLang="zh-TW" b="0" i="0" dirty="0">
              <a:solidFill>
                <a:srgbClr val="464646"/>
              </a:solidFill>
              <a:effectLst/>
              <a:latin typeface="Helvetica Neue"/>
            </a:endParaRPr>
          </a:p>
          <a:p>
            <a:pPr marL="152400" indent="0" algn="l">
              <a:buNone/>
            </a:pP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給定一個 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N 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進制 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，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(N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介於 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2~62 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之間，組合為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0....9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A.....Z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a......z)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，。</a:t>
            </a:r>
          </a:p>
          <a:p>
            <a:pPr marL="152400" indent="0" algn="l">
              <a:buNone/>
            </a:pP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輸入中的一行如果有無效字元，將被忽略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空白字元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...</a:t>
            </a:r>
            <a:r>
              <a:rPr lang="en-US" altLang="zh-TW" b="0" i="0" dirty="0" err="1">
                <a:solidFill>
                  <a:srgbClr val="464646"/>
                </a:solidFill>
                <a:effectLst/>
                <a:latin typeface="Helvetica Neue"/>
              </a:rPr>
              <a:t>etc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)</a:t>
            </a:r>
          </a:p>
          <a:p>
            <a:pPr algn="l"/>
            <a:r>
              <a:rPr lang="en-US" altLang="zh-TW" b="1" i="0" dirty="0">
                <a:solidFill>
                  <a:srgbClr val="464646"/>
                </a:solidFill>
                <a:effectLst/>
                <a:latin typeface="Helvetica Neue"/>
              </a:rPr>
              <a:t>Output</a:t>
            </a:r>
            <a:endParaRPr lang="en-US" altLang="zh-TW" b="0" i="0" dirty="0">
              <a:solidFill>
                <a:srgbClr val="464646"/>
              </a:solidFill>
              <a:effectLst/>
              <a:latin typeface="Helvetica Neue"/>
            </a:endParaRPr>
          </a:p>
          <a:p>
            <a:pPr marL="152400" indent="0" algn="l">
              <a:buNone/>
            </a:pP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輸出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R 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可以被 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N-1 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整除的最小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N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。</a:t>
            </a:r>
          </a:p>
          <a:p>
            <a:pPr marL="152400" indent="0" algn="l">
              <a:buNone/>
            </a:pP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如果都不符合，輸出 ‘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such number is impossible!’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46D976-1237-4AE5-A50B-F422E0FA6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45" y="2354477"/>
            <a:ext cx="1705213" cy="227679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228AD35E-018C-4C67-9633-23F801F00292}"/>
              </a:ext>
            </a:extLst>
          </p:cNvPr>
          <p:cNvSpPr txBox="1"/>
          <p:nvPr/>
        </p:nvSpPr>
        <p:spPr>
          <a:xfrm>
            <a:off x="3247464" y="2599886"/>
            <a:ext cx="53603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1" i="0" dirty="0">
                <a:solidFill>
                  <a:srgbClr val="464646"/>
                </a:solidFill>
                <a:effectLst/>
                <a:latin typeface="Helvetica Neue"/>
              </a:rPr>
              <a:t>解題概念：</a:t>
            </a:r>
            <a:endParaRPr lang="zh-TW" altLang="en-US" b="0" i="0" dirty="0">
              <a:solidFill>
                <a:srgbClr val="464646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因為輸入不等長度 且因為後續要判定字元，因此使用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String 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儲存輸入，再拆分成字元儲存成陣列</a:t>
            </a:r>
          </a:p>
          <a:p>
            <a:pPr algn="l"/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為了排除無效字元，且只篩出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N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進制範圍。使用字元的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ASCII 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判定</a:t>
            </a:r>
          </a:p>
          <a:p>
            <a:pPr algn="l"/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再用變數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sum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計算總合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對應到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N</a:t>
            </a:r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進制後的總合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)</a:t>
            </a:r>
          </a:p>
          <a:p>
            <a:pPr algn="l"/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使用迴圈判定 只要整除就輸出</a:t>
            </a:r>
            <a:endParaRPr lang="en-US" altLang="zh-TW" b="0" i="0" dirty="0">
              <a:solidFill>
                <a:srgbClr val="464646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464646"/>
                </a:solidFill>
                <a:effectLst/>
                <a:latin typeface="Helvetica Neue"/>
              </a:rPr>
              <a:t>如果迴圈結束就輸出</a:t>
            </a:r>
            <a:r>
              <a:rPr lang="en-US" altLang="zh-TW" b="0" i="0" dirty="0">
                <a:solidFill>
                  <a:srgbClr val="464646"/>
                </a:solidFill>
                <a:effectLst/>
                <a:latin typeface="Helvetica Neue"/>
              </a:rPr>
              <a:t>such number is impossible!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6E611F6-4A3E-4750-9916-3B093F54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A1AC83-3B68-4225-8E5B-F539FA70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9" y="1398060"/>
            <a:ext cx="2648320" cy="297221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826863B-4D3B-47BE-B79B-6E67C363D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442" y="1421875"/>
            <a:ext cx="521090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5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05112873-CB88-49AF-A748-F2566A96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3E3D13-06CC-4B18-BAA4-95D5C070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54" y="181535"/>
            <a:ext cx="3967891" cy="47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2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629775" y="3353000"/>
            <a:ext cx="4009500" cy="42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ctrTitle"/>
          </p:nvPr>
        </p:nvSpPr>
        <p:spPr>
          <a:xfrm>
            <a:off x="758749" y="1792895"/>
            <a:ext cx="5333021" cy="1485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Martel Sans"/>
                <a:ea typeface="Martel Sans"/>
                <a:cs typeface="Martel Sans"/>
                <a:sym typeface="Martel Sans"/>
              </a:rPr>
              <a:t>UVA </a:t>
            </a:r>
            <a:r>
              <a:rPr lang="en-US" altLang="zh-TW" sz="4000" dirty="0">
                <a:latin typeface="Martel Sans"/>
                <a:ea typeface="Martel Sans"/>
                <a:cs typeface="Martel Sans"/>
                <a:sym typeface="Martel Sans"/>
              </a:rPr>
              <a:t>10161</a:t>
            </a:r>
            <a:br>
              <a:rPr lang="en-US" sz="4000" dirty="0">
                <a:latin typeface="Martel Sans"/>
                <a:ea typeface="Martel Sans"/>
                <a:cs typeface="Martel Sans"/>
                <a:sym typeface="Martel Sans"/>
              </a:rPr>
            </a:br>
            <a:r>
              <a:rPr lang="en-US" sz="4000" dirty="0">
                <a:latin typeface="Martel Sans"/>
                <a:ea typeface="Martel Sans"/>
                <a:cs typeface="Martel Sans"/>
                <a:sym typeface="Martel Sans"/>
              </a:rPr>
              <a:t>Ant on a chessboard</a:t>
            </a:r>
            <a:endParaRPr sz="4000" dirty="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CPE  10 / 17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難度：二星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非題庫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2" name="Google Shape;292;p31"/>
          <p:cNvGrpSpPr/>
          <p:nvPr/>
        </p:nvGrpSpPr>
        <p:grpSpPr>
          <a:xfrm>
            <a:off x="6238775" y="467302"/>
            <a:ext cx="1845591" cy="4136687"/>
            <a:chOff x="6238775" y="467302"/>
            <a:chExt cx="1845591" cy="4136687"/>
          </a:xfrm>
        </p:grpSpPr>
        <p:sp>
          <p:nvSpPr>
            <p:cNvPr id="293" name="Google Shape;293;p31"/>
            <p:cNvSpPr/>
            <p:nvPr/>
          </p:nvSpPr>
          <p:spPr>
            <a:xfrm>
              <a:off x="6238775" y="1735800"/>
              <a:ext cx="1845300" cy="2863500"/>
            </a:xfrm>
            <a:prstGeom prst="roundRect">
              <a:avLst>
                <a:gd name="adj" fmla="val 98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884264" y="1075943"/>
              <a:ext cx="887825" cy="920615"/>
            </a:xfrm>
            <a:custGeom>
              <a:avLst/>
              <a:gdLst/>
              <a:ahLst/>
              <a:cxnLst/>
              <a:rect l="l" t="t" r="r" b="b"/>
              <a:pathLst>
                <a:path w="11805" h="12241" extrusionOk="0">
                  <a:moveTo>
                    <a:pt x="6505" y="1"/>
                  </a:moveTo>
                  <a:cubicBezTo>
                    <a:pt x="6352" y="1"/>
                    <a:pt x="6194" y="11"/>
                    <a:pt x="6033" y="34"/>
                  </a:cubicBezTo>
                  <a:cubicBezTo>
                    <a:pt x="5468" y="114"/>
                    <a:pt x="5035" y="135"/>
                    <a:pt x="4731" y="135"/>
                  </a:cubicBezTo>
                  <a:cubicBezTo>
                    <a:pt x="4368" y="135"/>
                    <a:pt x="4189" y="105"/>
                    <a:pt x="4189" y="105"/>
                  </a:cubicBezTo>
                  <a:cubicBezTo>
                    <a:pt x="4189" y="105"/>
                    <a:pt x="3366" y="317"/>
                    <a:pt x="2868" y="728"/>
                  </a:cubicBezTo>
                  <a:cubicBezTo>
                    <a:pt x="2370" y="1140"/>
                    <a:pt x="1415" y="1877"/>
                    <a:pt x="981" y="2701"/>
                  </a:cubicBezTo>
                  <a:cubicBezTo>
                    <a:pt x="790" y="3064"/>
                    <a:pt x="390" y="3675"/>
                    <a:pt x="1" y="4245"/>
                  </a:cubicBezTo>
                  <a:cubicBezTo>
                    <a:pt x="602" y="4920"/>
                    <a:pt x="1101" y="5673"/>
                    <a:pt x="1389" y="6490"/>
                  </a:cubicBezTo>
                  <a:cubicBezTo>
                    <a:pt x="1994" y="6043"/>
                    <a:pt x="2477" y="5650"/>
                    <a:pt x="2477" y="5650"/>
                  </a:cubicBezTo>
                  <a:cubicBezTo>
                    <a:pt x="2738" y="6712"/>
                    <a:pt x="4059" y="7102"/>
                    <a:pt x="4059" y="7102"/>
                  </a:cubicBezTo>
                  <a:lnTo>
                    <a:pt x="4406" y="7839"/>
                  </a:lnTo>
                  <a:cubicBezTo>
                    <a:pt x="4406" y="7839"/>
                    <a:pt x="4363" y="8945"/>
                    <a:pt x="4363" y="10291"/>
                  </a:cubicBezTo>
                  <a:cubicBezTo>
                    <a:pt x="4363" y="10576"/>
                    <a:pt x="4348" y="11085"/>
                    <a:pt x="4323" y="11720"/>
                  </a:cubicBezTo>
                  <a:cubicBezTo>
                    <a:pt x="4311" y="12016"/>
                    <a:pt x="4552" y="12241"/>
                    <a:pt x="4821" y="12241"/>
                  </a:cubicBezTo>
                  <a:cubicBezTo>
                    <a:pt x="4888" y="12241"/>
                    <a:pt x="4956" y="12227"/>
                    <a:pt x="5023" y="12197"/>
                  </a:cubicBezTo>
                  <a:cubicBezTo>
                    <a:pt x="7217" y="11228"/>
                    <a:pt x="11804" y="10195"/>
                    <a:pt x="11769" y="10120"/>
                  </a:cubicBezTo>
                  <a:cubicBezTo>
                    <a:pt x="11768" y="10119"/>
                    <a:pt x="9263" y="5932"/>
                    <a:pt x="9263" y="5932"/>
                  </a:cubicBezTo>
                  <a:cubicBezTo>
                    <a:pt x="9263" y="5932"/>
                    <a:pt x="8851" y="1898"/>
                    <a:pt x="8568" y="1139"/>
                  </a:cubicBezTo>
                  <a:cubicBezTo>
                    <a:pt x="8324" y="480"/>
                    <a:pt x="7522" y="1"/>
                    <a:pt x="650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878924" y="1071732"/>
              <a:ext cx="894819" cy="928813"/>
            </a:xfrm>
            <a:custGeom>
              <a:avLst/>
              <a:gdLst/>
              <a:ahLst/>
              <a:cxnLst/>
              <a:rect l="l" t="t" r="r" b="b"/>
              <a:pathLst>
                <a:path w="11898" h="12350" extrusionOk="0">
                  <a:moveTo>
                    <a:pt x="6572" y="109"/>
                  </a:moveTo>
                  <a:cubicBezTo>
                    <a:pt x="7528" y="109"/>
                    <a:pt x="8341" y="538"/>
                    <a:pt x="8592" y="1214"/>
                  </a:cubicBezTo>
                  <a:cubicBezTo>
                    <a:pt x="8868" y="1957"/>
                    <a:pt x="9278" y="5951"/>
                    <a:pt x="9282" y="5991"/>
                  </a:cubicBezTo>
                  <a:lnTo>
                    <a:pt x="9290" y="6014"/>
                  </a:lnTo>
                  <a:cubicBezTo>
                    <a:pt x="9290" y="6014"/>
                    <a:pt x="11499" y="9706"/>
                    <a:pt x="11766" y="10152"/>
                  </a:cubicBezTo>
                  <a:cubicBezTo>
                    <a:pt x="11628" y="10202"/>
                    <a:pt x="11185" y="10319"/>
                    <a:pt x="10682" y="10452"/>
                  </a:cubicBezTo>
                  <a:cubicBezTo>
                    <a:pt x="9145" y="10860"/>
                    <a:pt x="6573" y="11541"/>
                    <a:pt x="5074" y="12202"/>
                  </a:cubicBezTo>
                  <a:cubicBezTo>
                    <a:pt x="5015" y="12228"/>
                    <a:pt x="4954" y="12241"/>
                    <a:pt x="4892" y="12241"/>
                  </a:cubicBezTo>
                  <a:cubicBezTo>
                    <a:pt x="4805" y="12241"/>
                    <a:pt x="4718" y="12215"/>
                    <a:pt x="4643" y="12164"/>
                  </a:cubicBezTo>
                  <a:cubicBezTo>
                    <a:pt x="4514" y="12077"/>
                    <a:pt x="4441" y="11931"/>
                    <a:pt x="4447" y="11776"/>
                  </a:cubicBezTo>
                  <a:cubicBezTo>
                    <a:pt x="4476" y="11076"/>
                    <a:pt x="4488" y="10608"/>
                    <a:pt x="4488" y="10343"/>
                  </a:cubicBezTo>
                  <a:cubicBezTo>
                    <a:pt x="4488" y="9015"/>
                    <a:pt x="4532" y="7908"/>
                    <a:pt x="4532" y="7895"/>
                  </a:cubicBezTo>
                  <a:lnTo>
                    <a:pt x="4532" y="7883"/>
                  </a:lnTo>
                  <a:lnTo>
                    <a:pt x="4169" y="7112"/>
                  </a:lnTo>
                  <a:lnTo>
                    <a:pt x="4145" y="7105"/>
                  </a:lnTo>
                  <a:cubicBezTo>
                    <a:pt x="4132" y="7101"/>
                    <a:pt x="2848" y="6711"/>
                    <a:pt x="2599" y="5691"/>
                  </a:cubicBezTo>
                  <a:lnTo>
                    <a:pt x="2579" y="5610"/>
                  </a:lnTo>
                  <a:lnTo>
                    <a:pt x="2517" y="5663"/>
                  </a:lnTo>
                  <a:cubicBezTo>
                    <a:pt x="2513" y="5666"/>
                    <a:pt x="2059" y="6034"/>
                    <a:pt x="1488" y="6458"/>
                  </a:cubicBezTo>
                  <a:cubicBezTo>
                    <a:pt x="1219" y="5729"/>
                    <a:pt x="767" y="5002"/>
                    <a:pt x="142" y="4294"/>
                  </a:cubicBezTo>
                  <a:cubicBezTo>
                    <a:pt x="617" y="3594"/>
                    <a:pt x="940" y="3085"/>
                    <a:pt x="1102" y="2781"/>
                  </a:cubicBezTo>
                  <a:cubicBezTo>
                    <a:pt x="1493" y="2036"/>
                    <a:pt x="2335" y="1347"/>
                    <a:pt x="2838" y="936"/>
                  </a:cubicBezTo>
                  <a:lnTo>
                    <a:pt x="2975" y="825"/>
                  </a:lnTo>
                  <a:cubicBezTo>
                    <a:pt x="3428" y="449"/>
                    <a:pt x="4169" y="239"/>
                    <a:pt x="4265" y="214"/>
                  </a:cubicBezTo>
                  <a:cubicBezTo>
                    <a:pt x="4312" y="221"/>
                    <a:pt x="4489" y="244"/>
                    <a:pt x="4802" y="244"/>
                  </a:cubicBezTo>
                  <a:cubicBezTo>
                    <a:pt x="5108" y="244"/>
                    <a:pt x="5543" y="222"/>
                    <a:pt x="6112" y="142"/>
                  </a:cubicBezTo>
                  <a:cubicBezTo>
                    <a:pt x="6268" y="120"/>
                    <a:pt x="6422" y="109"/>
                    <a:pt x="6572" y="109"/>
                  </a:cubicBezTo>
                  <a:close/>
                  <a:moveTo>
                    <a:pt x="6566" y="1"/>
                  </a:moveTo>
                  <a:cubicBezTo>
                    <a:pt x="6412" y="1"/>
                    <a:pt x="6254" y="12"/>
                    <a:pt x="6095" y="34"/>
                  </a:cubicBezTo>
                  <a:cubicBezTo>
                    <a:pt x="5536" y="113"/>
                    <a:pt x="5104" y="134"/>
                    <a:pt x="4802" y="134"/>
                  </a:cubicBezTo>
                  <a:cubicBezTo>
                    <a:pt x="4450" y="134"/>
                    <a:pt x="4272" y="105"/>
                    <a:pt x="4268" y="105"/>
                  </a:cubicBezTo>
                  <a:lnTo>
                    <a:pt x="4257" y="102"/>
                  </a:lnTo>
                  <a:lnTo>
                    <a:pt x="4244" y="106"/>
                  </a:lnTo>
                  <a:cubicBezTo>
                    <a:pt x="4211" y="114"/>
                    <a:pt x="3404" y="325"/>
                    <a:pt x="2903" y="740"/>
                  </a:cubicBezTo>
                  <a:lnTo>
                    <a:pt x="2767" y="852"/>
                  </a:lnTo>
                  <a:cubicBezTo>
                    <a:pt x="2257" y="1268"/>
                    <a:pt x="1405" y="1966"/>
                    <a:pt x="1002" y="2730"/>
                  </a:cubicBezTo>
                  <a:cubicBezTo>
                    <a:pt x="842" y="3036"/>
                    <a:pt x="513" y="3553"/>
                    <a:pt x="25" y="4268"/>
                  </a:cubicBezTo>
                  <a:lnTo>
                    <a:pt x="1" y="4303"/>
                  </a:lnTo>
                  <a:lnTo>
                    <a:pt x="29" y="4335"/>
                  </a:lnTo>
                  <a:cubicBezTo>
                    <a:pt x="679" y="5062"/>
                    <a:pt x="1141" y="5812"/>
                    <a:pt x="1406" y="6562"/>
                  </a:cubicBezTo>
                  <a:lnTo>
                    <a:pt x="1431" y="6631"/>
                  </a:lnTo>
                  <a:lnTo>
                    <a:pt x="1489" y="6588"/>
                  </a:lnTo>
                  <a:cubicBezTo>
                    <a:pt x="1961" y="6238"/>
                    <a:pt x="2365" y="5918"/>
                    <a:pt x="2515" y="5798"/>
                  </a:cubicBezTo>
                  <a:cubicBezTo>
                    <a:pt x="2803" y="6754"/>
                    <a:pt x="3910" y="7143"/>
                    <a:pt x="4090" y="7202"/>
                  </a:cubicBezTo>
                  <a:lnTo>
                    <a:pt x="4421" y="7906"/>
                  </a:lnTo>
                  <a:cubicBezTo>
                    <a:pt x="4416" y="8034"/>
                    <a:pt x="4378" y="9093"/>
                    <a:pt x="4378" y="10344"/>
                  </a:cubicBezTo>
                  <a:cubicBezTo>
                    <a:pt x="4378" y="10608"/>
                    <a:pt x="4366" y="11075"/>
                    <a:pt x="4338" y="11772"/>
                  </a:cubicBezTo>
                  <a:cubicBezTo>
                    <a:pt x="4331" y="11964"/>
                    <a:pt x="4421" y="12145"/>
                    <a:pt x="4581" y="12253"/>
                  </a:cubicBezTo>
                  <a:cubicBezTo>
                    <a:pt x="4674" y="12316"/>
                    <a:pt x="4782" y="12349"/>
                    <a:pt x="4891" y="12349"/>
                  </a:cubicBezTo>
                  <a:cubicBezTo>
                    <a:pt x="4968" y="12349"/>
                    <a:pt x="5043" y="12334"/>
                    <a:pt x="5114" y="12301"/>
                  </a:cubicBezTo>
                  <a:cubicBezTo>
                    <a:pt x="6605" y="11642"/>
                    <a:pt x="9173" y="10962"/>
                    <a:pt x="10706" y="10556"/>
                  </a:cubicBezTo>
                  <a:cubicBezTo>
                    <a:pt x="11820" y="10261"/>
                    <a:pt x="11866" y="10245"/>
                    <a:pt x="11887" y="10199"/>
                  </a:cubicBezTo>
                  <a:lnTo>
                    <a:pt x="11897" y="10173"/>
                  </a:lnTo>
                  <a:lnTo>
                    <a:pt x="11886" y="10150"/>
                  </a:lnTo>
                  <a:cubicBezTo>
                    <a:pt x="11885" y="10147"/>
                    <a:pt x="11885" y="10147"/>
                    <a:pt x="9385" y="5968"/>
                  </a:cubicBezTo>
                  <a:cubicBezTo>
                    <a:pt x="9356" y="5681"/>
                    <a:pt x="8965" y="1918"/>
                    <a:pt x="8689" y="1175"/>
                  </a:cubicBezTo>
                  <a:cubicBezTo>
                    <a:pt x="8423" y="456"/>
                    <a:pt x="7568" y="1"/>
                    <a:pt x="6566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673162" y="1075943"/>
              <a:ext cx="1084267" cy="850747"/>
            </a:xfrm>
            <a:custGeom>
              <a:avLst/>
              <a:gdLst/>
              <a:ahLst/>
              <a:cxnLst/>
              <a:rect l="l" t="t" r="r" b="b"/>
              <a:pathLst>
                <a:path w="14417" h="11312" extrusionOk="0">
                  <a:moveTo>
                    <a:pt x="9310" y="1"/>
                  </a:moveTo>
                  <a:cubicBezTo>
                    <a:pt x="9157" y="1"/>
                    <a:pt x="9000" y="11"/>
                    <a:pt x="8838" y="34"/>
                  </a:cubicBezTo>
                  <a:cubicBezTo>
                    <a:pt x="8274" y="114"/>
                    <a:pt x="7841" y="135"/>
                    <a:pt x="7536" y="135"/>
                  </a:cubicBezTo>
                  <a:cubicBezTo>
                    <a:pt x="7174" y="135"/>
                    <a:pt x="6995" y="105"/>
                    <a:pt x="6995" y="105"/>
                  </a:cubicBezTo>
                  <a:cubicBezTo>
                    <a:pt x="6995" y="105"/>
                    <a:pt x="6171" y="315"/>
                    <a:pt x="5673" y="728"/>
                  </a:cubicBezTo>
                  <a:cubicBezTo>
                    <a:pt x="5175" y="1140"/>
                    <a:pt x="4220" y="1877"/>
                    <a:pt x="3787" y="2701"/>
                  </a:cubicBezTo>
                  <a:cubicBezTo>
                    <a:pt x="3353" y="3525"/>
                    <a:pt x="1836" y="5628"/>
                    <a:pt x="1836" y="5628"/>
                  </a:cubicBezTo>
                  <a:cubicBezTo>
                    <a:pt x="1836" y="5628"/>
                    <a:pt x="1034" y="6104"/>
                    <a:pt x="188" y="6430"/>
                  </a:cubicBezTo>
                  <a:cubicBezTo>
                    <a:pt x="130" y="6453"/>
                    <a:pt x="67" y="6475"/>
                    <a:pt x="0" y="6497"/>
                  </a:cubicBezTo>
                  <a:cubicBezTo>
                    <a:pt x="222" y="6746"/>
                    <a:pt x="457" y="7185"/>
                    <a:pt x="426" y="7909"/>
                  </a:cubicBezTo>
                  <a:cubicBezTo>
                    <a:pt x="1148" y="7870"/>
                    <a:pt x="1783" y="7824"/>
                    <a:pt x="2051" y="7773"/>
                  </a:cubicBezTo>
                  <a:cubicBezTo>
                    <a:pt x="2853" y="7621"/>
                    <a:pt x="5282" y="5648"/>
                    <a:pt x="5282" y="5648"/>
                  </a:cubicBezTo>
                  <a:cubicBezTo>
                    <a:pt x="5542" y="6711"/>
                    <a:pt x="6864" y="7101"/>
                    <a:pt x="6864" y="7101"/>
                  </a:cubicBezTo>
                  <a:lnTo>
                    <a:pt x="7211" y="7838"/>
                  </a:lnTo>
                  <a:cubicBezTo>
                    <a:pt x="7211" y="7838"/>
                    <a:pt x="7167" y="8945"/>
                    <a:pt x="7167" y="10288"/>
                  </a:cubicBezTo>
                  <a:cubicBezTo>
                    <a:pt x="7167" y="10514"/>
                    <a:pt x="7155" y="10844"/>
                    <a:pt x="7133" y="11242"/>
                  </a:cubicBezTo>
                  <a:cubicBezTo>
                    <a:pt x="7439" y="11277"/>
                    <a:pt x="7882" y="11311"/>
                    <a:pt x="8411" y="11311"/>
                  </a:cubicBezTo>
                  <a:cubicBezTo>
                    <a:pt x="10059" y="11311"/>
                    <a:pt x="12551" y="10974"/>
                    <a:pt x="14416" y="9234"/>
                  </a:cubicBezTo>
                  <a:cubicBezTo>
                    <a:pt x="13318" y="7216"/>
                    <a:pt x="12069" y="5932"/>
                    <a:pt x="12069" y="5932"/>
                  </a:cubicBezTo>
                  <a:cubicBezTo>
                    <a:pt x="12069" y="5932"/>
                    <a:pt x="11656" y="1898"/>
                    <a:pt x="11374" y="1139"/>
                  </a:cubicBezTo>
                  <a:cubicBezTo>
                    <a:pt x="11130" y="480"/>
                    <a:pt x="10328" y="1"/>
                    <a:pt x="9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659023" y="1067896"/>
              <a:ext cx="1108559" cy="866917"/>
            </a:xfrm>
            <a:custGeom>
              <a:avLst/>
              <a:gdLst/>
              <a:ahLst/>
              <a:cxnLst/>
              <a:rect l="l" t="t" r="r" b="b"/>
              <a:pathLst>
                <a:path w="14740" h="11527" extrusionOk="0">
                  <a:moveTo>
                    <a:pt x="9493" y="212"/>
                  </a:moveTo>
                  <a:cubicBezTo>
                    <a:pt x="10427" y="212"/>
                    <a:pt x="11220" y="626"/>
                    <a:pt x="11463" y="1282"/>
                  </a:cubicBezTo>
                  <a:cubicBezTo>
                    <a:pt x="11737" y="2018"/>
                    <a:pt x="12147" y="6006"/>
                    <a:pt x="12150" y="6046"/>
                  </a:cubicBezTo>
                  <a:lnTo>
                    <a:pt x="12154" y="6083"/>
                  </a:lnTo>
                  <a:lnTo>
                    <a:pt x="12180" y="6111"/>
                  </a:lnTo>
                  <a:cubicBezTo>
                    <a:pt x="12191" y="6124"/>
                    <a:pt x="13400" y="7378"/>
                    <a:pt x="14471" y="9318"/>
                  </a:cubicBezTo>
                  <a:cubicBezTo>
                    <a:pt x="12649" y="10977"/>
                    <a:pt x="10260" y="11313"/>
                    <a:pt x="8623" y="11313"/>
                  </a:cubicBezTo>
                  <a:cubicBezTo>
                    <a:pt x="8154" y="11313"/>
                    <a:pt x="7748" y="11286"/>
                    <a:pt x="7433" y="11254"/>
                  </a:cubicBezTo>
                  <a:cubicBezTo>
                    <a:pt x="7454" y="10872"/>
                    <a:pt x="7464" y="10591"/>
                    <a:pt x="7463" y="10392"/>
                  </a:cubicBezTo>
                  <a:cubicBezTo>
                    <a:pt x="7463" y="9066"/>
                    <a:pt x="7506" y="7959"/>
                    <a:pt x="7506" y="7946"/>
                  </a:cubicBezTo>
                  <a:lnTo>
                    <a:pt x="7507" y="7920"/>
                  </a:lnTo>
                  <a:lnTo>
                    <a:pt x="7128" y="7116"/>
                  </a:lnTo>
                  <a:lnTo>
                    <a:pt x="7083" y="7104"/>
                  </a:lnTo>
                  <a:cubicBezTo>
                    <a:pt x="7072" y="7099"/>
                    <a:pt x="5817" y="6716"/>
                    <a:pt x="5574" y="5728"/>
                  </a:cubicBezTo>
                  <a:lnTo>
                    <a:pt x="5534" y="5565"/>
                  </a:lnTo>
                  <a:lnTo>
                    <a:pt x="5403" y="5671"/>
                  </a:lnTo>
                  <a:cubicBezTo>
                    <a:pt x="5378" y="5691"/>
                    <a:pt x="2986" y="7629"/>
                    <a:pt x="2219" y="7774"/>
                  </a:cubicBezTo>
                  <a:cubicBezTo>
                    <a:pt x="1998" y="7815"/>
                    <a:pt x="1495" y="7858"/>
                    <a:pt x="723" y="7902"/>
                  </a:cubicBezTo>
                  <a:cubicBezTo>
                    <a:pt x="725" y="7305"/>
                    <a:pt x="549" y="6906"/>
                    <a:pt x="365" y="6652"/>
                  </a:cubicBezTo>
                  <a:cubicBezTo>
                    <a:pt x="380" y="6646"/>
                    <a:pt x="397" y="6641"/>
                    <a:pt x="412" y="6633"/>
                  </a:cubicBezTo>
                  <a:cubicBezTo>
                    <a:pt x="1257" y="6310"/>
                    <a:pt x="2070" y="5829"/>
                    <a:pt x="2077" y="5824"/>
                  </a:cubicBezTo>
                  <a:lnTo>
                    <a:pt x="2097" y="5813"/>
                  </a:lnTo>
                  <a:lnTo>
                    <a:pt x="2109" y="5795"/>
                  </a:lnTo>
                  <a:cubicBezTo>
                    <a:pt x="2171" y="5709"/>
                    <a:pt x="3637" y="3676"/>
                    <a:pt x="4069" y="2855"/>
                  </a:cubicBezTo>
                  <a:cubicBezTo>
                    <a:pt x="4455" y="2119"/>
                    <a:pt x="5293" y="1434"/>
                    <a:pt x="5792" y="1026"/>
                  </a:cubicBezTo>
                  <a:lnTo>
                    <a:pt x="5928" y="914"/>
                  </a:lnTo>
                  <a:cubicBezTo>
                    <a:pt x="6361" y="557"/>
                    <a:pt x="7062" y="352"/>
                    <a:pt x="7189" y="316"/>
                  </a:cubicBezTo>
                  <a:cubicBezTo>
                    <a:pt x="7251" y="325"/>
                    <a:pt x="7430" y="345"/>
                    <a:pt x="7727" y="345"/>
                  </a:cubicBezTo>
                  <a:cubicBezTo>
                    <a:pt x="8036" y="345"/>
                    <a:pt x="8472" y="324"/>
                    <a:pt x="9041" y="244"/>
                  </a:cubicBezTo>
                  <a:cubicBezTo>
                    <a:pt x="9194" y="222"/>
                    <a:pt x="9345" y="212"/>
                    <a:pt x="9493" y="212"/>
                  </a:cubicBezTo>
                  <a:close/>
                  <a:moveTo>
                    <a:pt x="9489" y="0"/>
                  </a:moveTo>
                  <a:cubicBezTo>
                    <a:pt x="9333" y="0"/>
                    <a:pt x="9172" y="11"/>
                    <a:pt x="9011" y="34"/>
                  </a:cubicBezTo>
                  <a:cubicBezTo>
                    <a:pt x="8455" y="112"/>
                    <a:pt x="8027" y="134"/>
                    <a:pt x="7727" y="134"/>
                  </a:cubicBezTo>
                  <a:cubicBezTo>
                    <a:pt x="7379" y="134"/>
                    <a:pt x="7203" y="105"/>
                    <a:pt x="7200" y="105"/>
                  </a:cubicBezTo>
                  <a:lnTo>
                    <a:pt x="7178" y="101"/>
                  </a:lnTo>
                  <a:lnTo>
                    <a:pt x="7156" y="106"/>
                  </a:lnTo>
                  <a:cubicBezTo>
                    <a:pt x="7122" y="114"/>
                    <a:pt x="6304" y="329"/>
                    <a:pt x="5792" y="750"/>
                  </a:cubicBezTo>
                  <a:lnTo>
                    <a:pt x="5657" y="862"/>
                  </a:lnTo>
                  <a:cubicBezTo>
                    <a:pt x="5145" y="1282"/>
                    <a:pt x="4288" y="1983"/>
                    <a:pt x="3881" y="2756"/>
                  </a:cubicBezTo>
                  <a:cubicBezTo>
                    <a:pt x="3477" y="3523"/>
                    <a:pt x="2099" y="5444"/>
                    <a:pt x="1950" y="5652"/>
                  </a:cubicBezTo>
                  <a:cubicBezTo>
                    <a:pt x="1824" y="5725"/>
                    <a:pt x="1094" y="6145"/>
                    <a:pt x="338" y="6435"/>
                  </a:cubicBezTo>
                  <a:cubicBezTo>
                    <a:pt x="281" y="6457"/>
                    <a:pt x="219" y="6480"/>
                    <a:pt x="155" y="6501"/>
                  </a:cubicBezTo>
                  <a:lnTo>
                    <a:pt x="0" y="6550"/>
                  </a:lnTo>
                  <a:lnTo>
                    <a:pt x="108" y="6673"/>
                  </a:lnTo>
                  <a:cubicBezTo>
                    <a:pt x="307" y="6896"/>
                    <a:pt x="537" y="7310"/>
                    <a:pt x="508" y="8011"/>
                  </a:cubicBezTo>
                  <a:lnTo>
                    <a:pt x="503" y="8128"/>
                  </a:lnTo>
                  <a:lnTo>
                    <a:pt x="620" y="8122"/>
                  </a:lnTo>
                  <a:cubicBezTo>
                    <a:pt x="1466" y="8076"/>
                    <a:pt x="2018" y="8029"/>
                    <a:pt x="2260" y="7985"/>
                  </a:cubicBezTo>
                  <a:cubicBezTo>
                    <a:pt x="2982" y="7848"/>
                    <a:pt x="4901" y="6346"/>
                    <a:pt x="5414" y="5937"/>
                  </a:cubicBezTo>
                  <a:cubicBezTo>
                    <a:pt x="5731" y="6831"/>
                    <a:pt x="6743" y="7217"/>
                    <a:pt x="6976" y="7295"/>
                  </a:cubicBezTo>
                  <a:lnTo>
                    <a:pt x="7293" y="7966"/>
                  </a:lnTo>
                  <a:cubicBezTo>
                    <a:pt x="7287" y="8142"/>
                    <a:pt x="7250" y="9176"/>
                    <a:pt x="7250" y="10394"/>
                  </a:cubicBezTo>
                  <a:cubicBezTo>
                    <a:pt x="7250" y="10603"/>
                    <a:pt x="7239" y="10913"/>
                    <a:pt x="7215" y="11343"/>
                  </a:cubicBezTo>
                  <a:lnTo>
                    <a:pt x="7210" y="11444"/>
                  </a:lnTo>
                  <a:lnTo>
                    <a:pt x="7311" y="11456"/>
                  </a:lnTo>
                  <a:cubicBezTo>
                    <a:pt x="7643" y="11492"/>
                    <a:pt x="8095" y="11527"/>
                    <a:pt x="8624" y="11527"/>
                  </a:cubicBezTo>
                  <a:cubicBezTo>
                    <a:pt x="10316" y="11527"/>
                    <a:pt x="12797" y="11174"/>
                    <a:pt x="14679" y="9419"/>
                  </a:cubicBezTo>
                  <a:lnTo>
                    <a:pt x="14739" y="9362"/>
                  </a:lnTo>
                  <a:lnTo>
                    <a:pt x="14700" y="9289"/>
                  </a:lnTo>
                  <a:cubicBezTo>
                    <a:pt x="13691" y="7441"/>
                    <a:pt x="12544" y="6187"/>
                    <a:pt x="12359" y="5990"/>
                  </a:cubicBezTo>
                  <a:cubicBezTo>
                    <a:pt x="12314" y="5560"/>
                    <a:pt x="11935" y="1942"/>
                    <a:pt x="11662" y="1209"/>
                  </a:cubicBezTo>
                  <a:cubicBezTo>
                    <a:pt x="11388" y="471"/>
                    <a:pt x="10513" y="0"/>
                    <a:pt x="9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239000" y="1716397"/>
              <a:ext cx="1845366" cy="2887592"/>
            </a:xfrm>
            <a:custGeom>
              <a:avLst/>
              <a:gdLst/>
              <a:ahLst/>
              <a:cxnLst/>
              <a:rect l="l" t="t" r="r" b="b"/>
              <a:pathLst>
                <a:path w="24537" h="38395" extrusionOk="0">
                  <a:moveTo>
                    <a:pt x="22192" y="322"/>
                  </a:moveTo>
                  <a:cubicBezTo>
                    <a:pt x="23308" y="322"/>
                    <a:pt x="24216" y="1230"/>
                    <a:pt x="24216" y="2345"/>
                  </a:cubicBezTo>
                  <a:lnTo>
                    <a:pt x="24216" y="36049"/>
                  </a:lnTo>
                  <a:cubicBezTo>
                    <a:pt x="24216" y="37164"/>
                    <a:pt x="23308" y="38072"/>
                    <a:pt x="22192" y="38072"/>
                  </a:cubicBezTo>
                  <a:lnTo>
                    <a:pt x="2344" y="38072"/>
                  </a:lnTo>
                  <a:cubicBezTo>
                    <a:pt x="1229" y="38072"/>
                    <a:pt x="321" y="37164"/>
                    <a:pt x="321" y="36049"/>
                  </a:cubicBezTo>
                  <a:lnTo>
                    <a:pt x="321" y="2345"/>
                  </a:lnTo>
                  <a:cubicBezTo>
                    <a:pt x="321" y="1230"/>
                    <a:pt x="1229" y="322"/>
                    <a:pt x="2344" y="322"/>
                  </a:cubicBezTo>
                  <a:close/>
                  <a:moveTo>
                    <a:pt x="2344" y="1"/>
                  </a:moveTo>
                  <a:cubicBezTo>
                    <a:pt x="1052" y="1"/>
                    <a:pt x="0" y="1051"/>
                    <a:pt x="0" y="2345"/>
                  </a:cubicBezTo>
                  <a:lnTo>
                    <a:pt x="0" y="36050"/>
                  </a:lnTo>
                  <a:cubicBezTo>
                    <a:pt x="0" y="37342"/>
                    <a:pt x="1051" y="38394"/>
                    <a:pt x="2344" y="38394"/>
                  </a:cubicBezTo>
                  <a:lnTo>
                    <a:pt x="22192" y="38394"/>
                  </a:lnTo>
                  <a:cubicBezTo>
                    <a:pt x="23484" y="38394"/>
                    <a:pt x="24536" y="37342"/>
                    <a:pt x="24536" y="36049"/>
                  </a:cubicBezTo>
                  <a:lnTo>
                    <a:pt x="24536" y="2345"/>
                  </a:lnTo>
                  <a:cubicBezTo>
                    <a:pt x="24536" y="1053"/>
                    <a:pt x="23485" y="1"/>
                    <a:pt x="2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028442" y="1913136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021372" y="1913136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9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014077" y="1913136"/>
              <a:ext cx="14440" cy="14440"/>
            </a:xfrm>
            <a:custGeom>
              <a:avLst/>
              <a:gdLst/>
              <a:ahLst/>
              <a:cxnLst/>
              <a:rect l="l" t="t" r="r" b="b"/>
              <a:pathLst>
                <a:path w="192" h="192" extrusionOk="0">
                  <a:moveTo>
                    <a:pt x="1" y="0"/>
                  </a:moveTo>
                  <a:lnTo>
                    <a:pt x="191" y="191"/>
                  </a:lnTo>
                  <a:lnTo>
                    <a:pt x="191" y="9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006933" y="1913136"/>
              <a:ext cx="21585" cy="21509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0" y="0"/>
                  </a:moveTo>
                  <a:lnTo>
                    <a:pt x="286" y="286"/>
                  </a:lnTo>
                  <a:lnTo>
                    <a:pt x="286" y="19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999788" y="1913136"/>
              <a:ext cx="28729" cy="28729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0"/>
                  </a:moveTo>
                  <a:lnTo>
                    <a:pt x="381" y="381"/>
                  </a:lnTo>
                  <a:lnTo>
                    <a:pt x="381" y="2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B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992569" y="1913136"/>
              <a:ext cx="35949" cy="35874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0" y="0"/>
                  </a:moveTo>
                  <a:lnTo>
                    <a:pt x="477" y="477"/>
                  </a:lnTo>
                  <a:lnTo>
                    <a:pt x="477" y="38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A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985424" y="1913136"/>
              <a:ext cx="43094" cy="43019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1" y="0"/>
                  </a:moveTo>
                  <a:lnTo>
                    <a:pt x="572" y="572"/>
                  </a:lnTo>
                  <a:lnTo>
                    <a:pt x="572" y="47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9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978355" y="1913136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666" y="666"/>
                  </a:lnTo>
                  <a:lnTo>
                    <a:pt x="666" y="57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971060" y="1913136"/>
              <a:ext cx="57459" cy="57383"/>
            </a:xfrm>
            <a:custGeom>
              <a:avLst/>
              <a:gdLst/>
              <a:ahLst/>
              <a:cxnLst/>
              <a:rect l="l" t="t" r="r" b="b"/>
              <a:pathLst>
                <a:path w="764" h="763" extrusionOk="0">
                  <a:moveTo>
                    <a:pt x="1" y="0"/>
                  </a:moveTo>
                  <a:lnTo>
                    <a:pt x="763" y="763"/>
                  </a:lnTo>
                  <a:lnTo>
                    <a:pt x="763" y="6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7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963990" y="191313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857" y="857"/>
                  </a:lnTo>
                  <a:lnTo>
                    <a:pt x="857" y="7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6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956696" y="1913136"/>
              <a:ext cx="71823" cy="71748"/>
            </a:xfrm>
            <a:custGeom>
              <a:avLst/>
              <a:gdLst/>
              <a:ahLst/>
              <a:cxnLst/>
              <a:rect l="l" t="t" r="r" b="b"/>
              <a:pathLst>
                <a:path w="955" h="954" extrusionOk="0">
                  <a:moveTo>
                    <a:pt x="1" y="0"/>
                  </a:moveTo>
                  <a:lnTo>
                    <a:pt x="954" y="954"/>
                  </a:lnTo>
                  <a:lnTo>
                    <a:pt x="954" y="85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4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949626" y="1913136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1048" y="1048"/>
                  </a:lnTo>
                  <a:lnTo>
                    <a:pt x="1048" y="95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942406" y="1913136"/>
              <a:ext cx="86113" cy="85962"/>
            </a:xfrm>
            <a:custGeom>
              <a:avLst/>
              <a:gdLst/>
              <a:ahLst/>
              <a:cxnLst/>
              <a:rect l="l" t="t" r="r" b="b"/>
              <a:pathLst>
                <a:path w="1145" h="1143" extrusionOk="0">
                  <a:moveTo>
                    <a:pt x="1" y="0"/>
                  </a:moveTo>
                  <a:lnTo>
                    <a:pt x="1144" y="1143"/>
                  </a:lnTo>
                  <a:lnTo>
                    <a:pt x="1144" y="1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935262" y="1913136"/>
              <a:ext cx="93257" cy="93257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0" y="0"/>
                  </a:moveTo>
                  <a:lnTo>
                    <a:pt x="1239" y="1239"/>
                  </a:lnTo>
                  <a:lnTo>
                    <a:pt x="1239" y="11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1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928042" y="1913136"/>
              <a:ext cx="100477" cy="93859"/>
            </a:xfrm>
            <a:custGeom>
              <a:avLst/>
              <a:gdLst/>
              <a:ahLst/>
              <a:cxnLst/>
              <a:rect l="l" t="t" r="r" b="b"/>
              <a:pathLst>
                <a:path w="1336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35" y="1248"/>
                  </a:lnTo>
                  <a:lnTo>
                    <a:pt x="1335" y="123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0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9209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E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9136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D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9066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C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993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789224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A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8851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9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8778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7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8708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863516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6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5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85644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4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8492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3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84208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2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8348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0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8277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F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8204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E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8134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D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80628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C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77990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79192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A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7847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8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777763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7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777041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6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763342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5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7560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4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7489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7416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1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7346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0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7273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7202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71310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D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77059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769874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B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6915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9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768445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8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76772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7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67008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6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76628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65579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4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6485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3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6414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1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63428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0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6271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F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6199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E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76127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60563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C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5984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B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59127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A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5840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8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57690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7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5697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6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5625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5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75553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754825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3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754110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2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5339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52682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F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5196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E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51245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D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50523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4980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B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4909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A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4837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9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4765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8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74694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6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746221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745507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4480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3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4407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2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74336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1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74263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0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41927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FF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741213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E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74049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D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73977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739062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A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73834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9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737625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8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736918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7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736189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6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73548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3475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4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34046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3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733324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2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73260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1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731887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F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31180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73045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D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72974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72902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B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72830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72760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9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72687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8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726164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72544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6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724728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5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24006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4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2329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3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22569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1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72186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0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2113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F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2042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E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19711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D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1898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C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18283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7B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1756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AF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16846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9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612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8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154177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7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71468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6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1398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5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713251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712544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F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1182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2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711108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1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710393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709679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E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708957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D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70824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7075361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B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706806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A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0609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9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0537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8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70466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7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70394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6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70322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5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70251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70179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3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701075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2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0036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1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99647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0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98925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F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98210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E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7488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D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677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C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696052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B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9533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A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9462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9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93908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8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9319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7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9247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6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69175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5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91043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4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90329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3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89607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2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8889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1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8817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0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8745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F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8674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E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8602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D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85305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C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8459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B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83883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A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8315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9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8244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1725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8101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6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80296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5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7957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4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886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3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814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2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7742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1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7670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0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760024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F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7527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E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7456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7383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C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73129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B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7240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B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71693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A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7097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9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7026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8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69542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7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6882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68105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5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6739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4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6668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6595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2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6524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1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64526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0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63811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6308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6238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6165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D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6094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C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6021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B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5950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A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658802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9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65807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8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65736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7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65664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6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55930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655208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54501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4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65377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3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5306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2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5233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1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5162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0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5090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5019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49477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4876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D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4804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C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4732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B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466196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A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64589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45183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44453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8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64374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7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64302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6E5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4231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5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4159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4088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4015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3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39445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3873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38008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3729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0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36572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35865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E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3514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3442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3370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C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3299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B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32277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3156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30849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9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30127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294877" y="1913136"/>
              <a:ext cx="100327" cy="93859"/>
            </a:xfrm>
            <a:custGeom>
              <a:avLst/>
              <a:gdLst/>
              <a:ahLst/>
              <a:cxnLst/>
              <a:rect l="l" t="t" r="r" b="b"/>
              <a:pathLst>
                <a:path w="1334" h="1248" extrusionOk="0">
                  <a:moveTo>
                    <a:pt x="0" y="0"/>
                  </a:moveTo>
                  <a:lnTo>
                    <a:pt x="0" y="10"/>
                  </a:lnTo>
                  <a:lnTo>
                    <a:pt x="1238" y="1248"/>
                  </a:lnTo>
                  <a:lnTo>
                    <a:pt x="1334" y="124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294877" y="1913813"/>
              <a:ext cx="93182" cy="93182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0" y="1"/>
                  </a:moveTo>
                  <a:lnTo>
                    <a:pt x="0" y="96"/>
                  </a:lnTo>
                  <a:lnTo>
                    <a:pt x="1144" y="1239"/>
                  </a:lnTo>
                  <a:lnTo>
                    <a:pt x="1238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294877" y="1920957"/>
              <a:ext cx="86037" cy="8603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0" y="1"/>
                  </a:moveTo>
                  <a:lnTo>
                    <a:pt x="0" y="95"/>
                  </a:lnTo>
                  <a:lnTo>
                    <a:pt x="1048" y="1144"/>
                  </a:lnTo>
                  <a:lnTo>
                    <a:pt x="1144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294877" y="1928102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0" y="97"/>
                  </a:lnTo>
                  <a:lnTo>
                    <a:pt x="953" y="1049"/>
                  </a:lnTo>
                  <a:lnTo>
                    <a:pt x="1048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6294877" y="1935322"/>
              <a:ext cx="71673" cy="71673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0" y="1"/>
                  </a:moveTo>
                  <a:lnTo>
                    <a:pt x="0" y="95"/>
                  </a:lnTo>
                  <a:lnTo>
                    <a:pt x="857" y="953"/>
                  </a:lnTo>
                  <a:lnTo>
                    <a:pt x="953" y="9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5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6294877" y="194246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97"/>
                  </a:lnTo>
                  <a:lnTo>
                    <a:pt x="763" y="858"/>
                  </a:lnTo>
                  <a:lnTo>
                    <a:pt x="857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294877" y="1949686"/>
              <a:ext cx="57383" cy="57308"/>
            </a:xfrm>
            <a:custGeom>
              <a:avLst/>
              <a:gdLst/>
              <a:ahLst/>
              <a:cxnLst/>
              <a:rect l="l" t="t" r="r" b="b"/>
              <a:pathLst>
                <a:path w="763" h="762" extrusionOk="0">
                  <a:moveTo>
                    <a:pt x="0" y="1"/>
                  </a:moveTo>
                  <a:lnTo>
                    <a:pt x="0" y="95"/>
                  </a:lnTo>
                  <a:lnTo>
                    <a:pt x="666" y="762"/>
                  </a:lnTo>
                  <a:lnTo>
                    <a:pt x="763" y="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294877" y="1956830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0" y="95"/>
                  </a:lnTo>
                  <a:lnTo>
                    <a:pt x="572" y="667"/>
                  </a:lnTo>
                  <a:lnTo>
                    <a:pt x="666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294877" y="1963900"/>
              <a:ext cx="43019" cy="43094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0" y="1"/>
                  </a:moveTo>
                  <a:lnTo>
                    <a:pt x="0" y="97"/>
                  </a:lnTo>
                  <a:lnTo>
                    <a:pt x="475" y="573"/>
                  </a:lnTo>
                  <a:lnTo>
                    <a:pt x="572" y="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294877" y="1971195"/>
              <a:ext cx="35799" cy="35799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0"/>
                  </a:moveTo>
                  <a:lnTo>
                    <a:pt x="0" y="95"/>
                  </a:lnTo>
                  <a:lnTo>
                    <a:pt x="381" y="476"/>
                  </a:lnTo>
                  <a:lnTo>
                    <a:pt x="475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294877" y="1978264"/>
              <a:ext cx="28654" cy="28729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1"/>
                  </a:moveTo>
                  <a:lnTo>
                    <a:pt x="0" y="96"/>
                  </a:lnTo>
                  <a:lnTo>
                    <a:pt x="286" y="382"/>
                  </a:lnTo>
                  <a:lnTo>
                    <a:pt x="381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294877" y="1985484"/>
              <a:ext cx="21509" cy="21509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0" y="0"/>
                  </a:moveTo>
                  <a:lnTo>
                    <a:pt x="0" y="96"/>
                  </a:lnTo>
                  <a:lnTo>
                    <a:pt x="190" y="286"/>
                  </a:lnTo>
                  <a:lnTo>
                    <a:pt x="28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294877" y="1992629"/>
              <a:ext cx="14365" cy="1436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1"/>
                  </a:moveTo>
                  <a:lnTo>
                    <a:pt x="0" y="96"/>
                  </a:lnTo>
                  <a:lnTo>
                    <a:pt x="95" y="191"/>
                  </a:lnTo>
                  <a:lnTo>
                    <a:pt x="190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294877" y="1999848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0" y="0"/>
                  </a:moveTo>
                  <a:lnTo>
                    <a:pt x="0" y="95"/>
                  </a:lnTo>
                  <a:lnTo>
                    <a:pt x="95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294877" y="1913136"/>
              <a:ext cx="1733683" cy="2466881"/>
            </a:xfrm>
            <a:custGeom>
              <a:avLst/>
              <a:gdLst/>
              <a:ahLst/>
              <a:cxnLst/>
              <a:rect l="l" t="t" r="r" b="b"/>
              <a:pathLst>
                <a:path w="23052" h="32801" extrusionOk="0">
                  <a:moveTo>
                    <a:pt x="0" y="0"/>
                  </a:moveTo>
                  <a:lnTo>
                    <a:pt x="0" y="32801"/>
                  </a:lnTo>
                  <a:lnTo>
                    <a:pt x="23051" y="32801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282694" y="1901028"/>
              <a:ext cx="1757900" cy="2491098"/>
            </a:xfrm>
            <a:custGeom>
              <a:avLst/>
              <a:gdLst/>
              <a:ahLst/>
              <a:cxnLst/>
              <a:rect l="l" t="t" r="r" b="b"/>
              <a:pathLst>
                <a:path w="23374" h="33123" extrusionOk="0">
                  <a:moveTo>
                    <a:pt x="23054" y="321"/>
                  </a:moveTo>
                  <a:lnTo>
                    <a:pt x="23054" y="32801"/>
                  </a:lnTo>
                  <a:lnTo>
                    <a:pt x="323" y="32801"/>
                  </a:lnTo>
                  <a:lnTo>
                    <a:pt x="323" y="321"/>
                  </a:lnTo>
                  <a:close/>
                  <a:moveTo>
                    <a:pt x="0" y="0"/>
                  </a:moveTo>
                  <a:lnTo>
                    <a:pt x="0" y="33122"/>
                  </a:lnTo>
                  <a:lnTo>
                    <a:pt x="23373" y="33122"/>
                  </a:lnTo>
                  <a:lnTo>
                    <a:pt x="233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824099" y="473920"/>
              <a:ext cx="603540" cy="540892"/>
            </a:xfrm>
            <a:custGeom>
              <a:avLst/>
              <a:gdLst/>
              <a:ahLst/>
              <a:cxnLst/>
              <a:rect l="l" t="t" r="r" b="b"/>
              <a:pathLst>
                <a:path w="8025" h="7192" extrusionOk="0">
                  <a:moveTo>
                    <a:pt x="4519" y="1"/>
                  </a:moveTo>
                  <a:cubicBezTo>
                    <a:pt x="4139" y="1"/>
                    <a:pt x="3744" y="171"/>
                    <a:pt x="3425" y="397"/>
                  </a:cubicBezTo>
                  <a:cubicBezTo>
                    <a:pt x="2866" y="791"/>
                    <a:pt x="2343" y="1579"/>
                    <a:pt x="2779" y="2241"/>
                  </a:cubicBezTo>
                  <a:cubicBezTo>
                    <a:pt x="2824" y="2309"/>
                    <a:pt x="2877" y="2373"/>
                    <a:pt x="2933" y="2434"/>
                  </a:cubicBezTo>
                  <a:cubicBezTo>
                    <a:pt x="2859" y="2427"/>
                    <a:pt x="2785" y="2424"/>
                    <a:pt x="2710" y="2424"/>
                  </a:cubicBezTo>
                  <a:cubicBezTo>
                    <a:pt x="2376" y="2424"/>
                    <a:pt x="2037" y="2493"/>
                    <a:pt x="1715" y="2642"/>
                  </a:cubicBezTo>
                  <a:cubicBezTo>
                    <a:pt x="520" y="3197"/>
                    <a:pt x="0" y="4614"/>
                    <a:pt x="554" y="5809"/>
                  </a:cubicBezTo>
                  <a:cubicBezTo>
                    <a:pt x="957" y="6680"/>
                    <a:pt x="1819" y="7192"/>
                    <a:pt x="2720" y="7192"/>
                  </a:cubicBezTo>
                  <a:cubicBezTo>
                    <a:pt x="3055" y="7192"/>
                    <a:pt x="3396" y="7121"/>
                    <a:pt x="3721" y="6970"/>
                  </a:cubicBezTo>
                  <a:cubicBezTo>
                    <a:pt x="4915" y="6416"/>
                    <a:pt x="5435" y="4998"/>
                    <a:pt x="4881" y="3804"/>
                  </a:cubicBezTo>
                  <a:cubicBezTo>
                    <a:pt x="4745" y="3509"/>
                    <a:pt x="4554" y="3255"/>
                    <a:pt x="4329" y="3048"/>
                  </a:cubicBezTo>
                  <a:cubicBezTo>
                    <a:pt x="4455" y="3048"/>
                    <a:pt x="4579" y="3037"/>
                    <a:pt x="4699" y="3009"/>
                  </a:cubicBezTo>
                  <a:cubicBezTo>
                    <a:pt x="4885" y="2965"/>
                    <a:pt x="5069" y="2892"/>
                    <a:pt x="5256" y="2892"/>
                  </a:cubicBezTo>
                  <a:cubicBezTo>
                    <a:pt x="5282" y="2892"/>
                    <a:pt x="5309" y="2894"/>
                    <a:pt x="5336" y="2897"/>
                  </a:cubicBezTo>
                  <a:cubicBezTo>
                    <a:pt x="5602" y="2929"/>
                    <a:pt x="5814" y="3128"/>
                    <a:pt x="6058" y="3242"/>
                  </a:cubicBezTo>
                  <a:cubicBezTo>
                    <a:pt x="6217" y="3316"/>
                    <a:pt x="6389" y="3351"/>
                    <a:pt x="6563" y="3351"/>
                  </a:cubicBezTo>
                  <a:cubicBezTo>
                    <a:pt x="6854" y="3351"/>
                    <a:pt x="7147" y="3253"/>
                    <a:pt x="7382" y="3078"/>
                  </a:cubicBezTo>
                  <a:cubicBezTo>
                    <a:pt x="7758" y="2799"/>
                    <a:pt x="7982" y="2345"/>
                    <a:pt x="8025" y="1879"/>
                  </a:cubicBezTo>
                  <a:lnTo>
                    <a:pt x="8025" y="1879"/>
                  </a:lnTo>
                  <a:cubicBezTo>
                    <a:pt x="7897" y="1981"/>
                    <a:pt x="7749" y="2019"/>
                    <a:pt x="7595" y="2019"/>
                  </a:cubicBezTo>
                  <a:cubicBezTo>
                    <a:pt x="7409" y="2019"/>
                    <a:pt x="7216" y="1963"/>
                    <a:pt x="7046" y="1900"/>
                  </a:cubicBezTo>
                  <a:cubicBezTo>
                    <a:pt x="6611" y="1741"/>
                    <a:pt x="6285" y="1459"/>
                    <a:pt x="6001" y="1104"/>
                  </a:cubicBezTo>
                  <a:cubicBezTo>
                    <a:pt x="5709" y="738"/>
                    <a:pt x="5432" y="309"/>
                    <a:pt x="4993" y="103"/>
                  </a:cubicBezTo>
                  <a:cubicBezTo>
                    <a:pt x="4842" y="32"/>
                    <a:pt x="4682" y="1"/>
                    <a:pt x="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816428" y="467302"/>
              <a:ext cx="618130" cy="554129"/>
            </a:xfrm>
            <a:custGeom>
              <a:avLst/>
              <a:gdLst/>
              <a:ahLst/>
              <a:cxnLst/>
              <a:rect l="l" t="t" r="r" b="b"/>
              <a:pathLst>
                <a:path w="8219" h="7368" extrusionOk="0">
                  <a:moveTo>
                    <a:pt x="4621" y="182"/>
                  </a:moveTo>
                  <a:cubicBezTo>
                    <a:pt x="4778" y="182"/>
                    <a:pt x="4925" y="212"/>
                    <a:pt x="5057" y="274"/>
                  </a:cubicBezTo>
                  <a:cubicBezTo>
                    <a:pt x="5404" y="437"/>
                    <a:pt x="5651" y="758"/>
                    <a:pt x="5890" y="1068"/>
                  </a:cubicBezTo>
                  <a:cubicBezTo>
                    <a:pt x="5937" y="1128"/>
                    <a:pt x="5984" y="1189"/>
                    <a:pt x="6032" y="1250"/>
                  </a:cubicBezTo>
                  <a:cubicBezTo>
                    <a:pt x="6360" y="1662"/>
                    <a:pt x="6705" y="1924"/>
                    <a:pt x="7115" y="2075"/>
                  </a:cubicBezTo>
                  <a:cubicBezTo>
                    <a:pt x="7281" y="2135"/>
                    <a:pt x="7488" y="2197"/>
                    <a:pt x="7695" y="2197"/>
                  </a:cubicBezTo>
                  <a:cubicBezTo>
                    <a:pt x="7802" y="2197"/>
                    <a:pt x="7909" y="2181"/>
                    <a:pt x="8010" y="2139"/>
                  </a:cubicBezTo>
                  <a:lnTo>
                    <a:pt x="8010" y="2139"/>
                  </a:lnTo>
                  <a:cubicBezTo>
                    <a:pt x="7931" y="2528"/>
                    <a:pt x="7721" y="2877"/>
                    <a:pt x="7429" y="3095"/>
                  </a:cubicBezTo>
                  <a:cubicBezTo>
                    <a:pt x="7205" y="3262"/>
                    <a:pt x="6929" y="3348"/>
                    <a:pt x="6662" y="3348"/>
                  </a:cubicBezTo>
                  <a:cubicBezTo>
                    <a:pt x="6499" y="3348"/>
                    <a:pt x="6339" y="3316"/>
                    <a:pt x="6195" y="3249"/>
                  </a:cubicBezTo>
                  <a:cubicBezTo>
                    <a:pt x="6116" y="3213"/>
                    <a:pt x="6041" y="3166"/>
                    <a:pt x="5961" y="3118"/>
                  </a:cubicBezTo>
                  <a:cubicBezTo>
                    <a:pt x="5802" y="3020"/>
                    <a:pt x="5640" y="2920"/>
                    <a:pt x="5446" y="2897"/>
                  </a:cubicBezTo>
                  <a:cubicBezTo>
                    <a:pt x="5415" y="2893"/>
                    <a:pt x="5385" y="2891"/>
                    <a:pt x="5355" y="2891"/>
                  </a:cubicBezTo>
                  <a:cubicBezTo>
                    <a:pt x="5210" y="2891"/>
                    <a:pt x="5071" y="2930"/>
                    <a:pt x="4935" y="2968"/>
                  </a:cubicBezTo>
                  <a:cubicBezTo>
                    <a:pt x="4883" y="2983"/>
                    <a:pt x="4831" y="2998"/>
                    <a:pt x="4779" y="3010"/>
                  </a:cubicBezTo>
                  <a:cubicBezTo>
                    <a:pt x="4670" y="3035"/>
                    <a:pt x="4551" y="3047"/>
                    <a:pt x="4429" y="3047"/>
                  </a:cubicBezTo>
                  <a:cubicBezTo>
                    <a:pt x="4393" y="3047"/>
                    <a:pt x="4358" y="3069"/>
                    <a:pt x="4346" y="3104"/>
                  </a:cubicBezTo>
                  <a:cubicBezTo>
                    <a:pt x="4332" y="3139"/>
                    <a:pt x="4342" y="3178"/>
                    <a:pt x="4369" y="3203"/>
                  </a:cubicBezTo>
                  <a:cubicBezTo>
                    <a:pt x="4593" y="3408"/>
                    <a:pt x="4772" y="3652"/>
                    <a:pt x="4901" y="3929"/>
                  </a:cubicBezTo>
                  <a:cubicBezTo>
                    <a:pt x="5433" y="5077"/>
                    <a:pt x="4932" y="6445"/>
                    <a:pt x="3783" y="6976"/>
                  </a:cubicBezTo>
                  <a:cubicBezTo>
                    <a:pt x="3472" y="7121"/>
                    <a:pt x="3144" y="7189"/>
                    <a:pt x="2822" y="7189"/>
                  </a:cubicBezTo>
                  <a:cubicBezTo>
                    <a:pt x="1955" y="7189"/>
                    <a:pt x="1124" y="6696"/>
                    <a:pt x="736" y="5859"/>
                  </a:cubicBezTo>
                  <a:cubicBezTo>
                    <a:pt x="203" y="4712"/>
                    <a:pt x="705" y="3344"/>
                    <a:pt x="1853" y="2812"/>
                  </a:cubicBezTo>
                  <a:cubicBezTo>
                    <a:pt x="2154" y="2672"/>
                    <a:pt x="2482" y="2601"/>
                    <a:pt x="2812" y="2601"/>
                  </a:cubicBezTo>
                  <a:cubicBezTo>
                    <a:pt x="2883" y="2601"/>
                    <a:pt x="2954" y="2605"/>
                    <a:pt x="3025" y="2611"/>
                  </a:cubicBezTo>
                  <a:cubicBezTo>
                    <a:pt x="3028" y="2612"/>
                    <a:pt x="3031" y="2612"/>
                    <a:pt x="3034" y="2612"/>
                  </a:cubicBezTo>
                  <a:cubicBezTo>
                    <a:pt x="3067" y="2612"/>
                    <a:pt x="3098" y="2593"/>
                    <a:pt x="3113" y="2562"/>
                  </a:cubicBezTo>
                  <a:cubicBezTo>
                    <a:pt x="3130" y="2529"/>
                    <a:pt x="3123" y="2490"/>
                    <a:pt x="3098" y="2462"/>
                  </a:cubicBezTo>
                  <a:cubicBezTo>
                    <a:pt x="3038" y="2396"/>
                    <a:pt x="2992" y="2337"/>
                    <a:pt x="2953" y="2280"/>
                  </a:cubicBezTo>
                  <a:cubicBezTo>
                    <a:pt x="2532" y="1640"/>
                    <a:pt x="3095" y="900"/>
                    <a:pt x="3578" y="560"/>
                  </a:cubicBezTo>
                  <a:cubicBezTo>
                    <a:pt x="3930" y="312"/>
                    <a:pt x="4296" y="182"/>
                    <a:pt x="4621" y="182"/>
                  </a:cubicBezTo>
                  <a:close/>
                  <a:moveTo>
                    <a:pt x="4622" y="1"/>
                  </a:moveTo>
                  <a:cubicBezTo>
                    <a:pt x="4259" y="1"/>
                    <a:pt x="3856" y="141"/>
                    <a:pt x="3473" y="411"/>
                  </a:cubicBezTo>
                  <a:cubicBezTo>
                    <a:pt x="2936" y="791"/>
                    <a:pt x="2311" y="1628"/>
                    <a:pt x="2804" y="2377"/>
                  </a:cubicBezTo>
                  <a:cubicBezTo>
                    <a:pt x="2815" y="2392"/>
                    <a:pt x="2826" y="2407"/>
                    <a:pt x="2836" y="2422"/>
                  </a:cubicBezTo>
                  <a:cubicBezTo>
                    <a:pt x="2829" y="2422"/>
                    <a:pt x="2822" y="2422"/>
                    <a:pt x="2815" y="2422"/>
                  </a:cubicBezTo>
                  <a:cubicBezTo>
                    <a:pt x="2457" y="2422"/>
                    <a:pt x="2102" y="2500"/>
                    <a:pt x="1778" y="2651"/>
                  </a:cubicBezTo>
                  <a:cubicBezTo>
                    <a:pt x="540" y="3223"/>
                    <a:pt x="1" y="4697"/>
                    <a:pt x="575" y="5935"/>
                  </a:cubicBezTo>
                  <a:cubicBezTo>
                    <a:pt x="992" y="6837"/>
                    <a:pt x="1888" y="7368"/>
                    <a:pt x="2823" y="7368"/>
                  </a:cubicBezTo>
                  <a:cubicBezTo>
                    <a:pt x="3170" y="7368"/>
                    <a:pt x="3523" y="7294"/>
                    <a:pt x="3859" y="7139"/>
                  </a:cubicBezTo>
                  <a:cubicBezTo>
                    <a:pt x="5096" y="6565"/>
                    <a:pt x="5638" y="5091"/>
                    <a:pt x="5063" y="3852"/>
                  </a:cubicBezTo>
                  <a:cubicBezTo>
                    <a:pt x="4952" y="3617"/>
                    <a:pt x="4810" y="3403"/>
                    <a:pt x="4634" y="3213"/>
                  </a:cubicBezTo>
                  <a:cubicBezTo>
                    <a:pt x="4698" y="3207"/>
                    <a:pt x="4760" y="3196"/>
                    <a:pt x="4820" y="3182"/>
                  </a:cubicBezTo>
                  <a:cubicBezTo>
                    <a:pt x="4876" y="3171"/>
                    <a:pt x="4930" y="3155"/>
                    <a:pt x="4985" y="3139"/>
                  </a:cubicBezTo>
                  <a:cubicBezTo>
                    <a:pt x="5114" y="3104"/>
                    <a:pt x="5237" y="3069"/>
                    <a:pt x="5358" y="3069"/>
                  </a:cubicBezTo>
                  <a:cubicBezTo>
                    <a:pt x="5381" y="3069"/>
                    <a:pt x="5404" y="3070"/>
                    <a:pt x="5426" y="3073"/>
                  </a:cubicBezTo>
                  <a:cubicBezTo>
                    <a:pt x="5582" y="3092"/>
                    <a:pt x="5720" y="3177"/>
                    <a:pt x="5868" y="3268"/>
                  </a:cubicBezTo>
                  <a:cubicBezTo>
                    <a:pt x="5948" y="3318"/>
                    <a:pt x="6033" y="3369"/>
                    <a:pt x="6122" y="3410"/>
                  </a:cubicBezTo>
                  <a:cubicBezTo>
                    <a:pt x="6291" y="3489"/>
                    <a:pt x="6478" y="3528"/>
                    <a:pt x="6667" y="3528"/>
                  </a:cubicBezTo>
                  <a:cubicBezTo>
                    <a:pt x="6970" y="3528"/>
                    <a:pt x="7279" y="3429"/>
                    <a:pt x="7536" y="3237"/>
                  </a:cubicBezTo>
                  <a:cubicBezTo>
                    <a:pt x="7913" y="2957"/>
                    <a:pt x="8167" y="2485"/>
                    <a:pt x="8215" y="1974"/>
                  </a:cubicBezTo>
                  <a:cubicBezTo>
                    <a:pt x="8219" y="1940"/>
                    <a:pt x="8199" y="1904"/>
                    <a:pt x="8168" y="1888"/>
                  </a:cubicBezTo>
                  <a:cubicBezTo>
                    <a:pt x="8154" y="1880"/>
                    <a:pt x="8140" y="1877"/>
                    <a:pt x="8125" y="1877"/>
                  </a:cubicBezTo>
                  <a:cubicBezTo>
                    <a:pt x="8105" y="1877"/>
                    <a:pt x="8085" y="1884"/>
                    <a:pt x="8069" y="1896"/>
                  </a:cubicBezTo>
                  <a:cubicBezTo>
                    <a:pt x="7960" y="1984"/>
                    <a:pt x="7828" y="2016"/>
                    <a:pt x="7693" y="2016"/>
                  </a:cubicBezTo>
                  <a:cubicBezTo>
                    <a:pt x="7513" y="2016"/>
                    <a:pt x="7326" y="1959"/>
                    <a:pt x="7177" y="1904"/>
                  </a:cubicBezTo>
                  <a:cubicBezTo>
                    <a:pt x="6798" y="1764"/>
                    <a:pt x="6480" y="1520"/>
                    <a:pt x="6171" y="1135"/>
                  </a:cubicBezTo>
                  <a:cubicBezTo>
                    <a:pt x="6125" y="1076"/>
                    <a:pt x="6078" y="1017"/>
                    <a:pt x="6031" y="956"/>
                  </a:cubicBezTo>
                  <a:cubicBezTo>
                    <a:pt x="5780" y="629"/>
                    <a:pt x="5520" y="291"/>
                    <a:pt x="5131" y="109"/>
                  </a:cubicBezTo>
                  <a:cubicBezTo>
                    <a:pt x="4977" y="36"/>
                    <a:pt x="4804" y="1"/>
                    <a:pt x="4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868621" y="793620"/>
              <a:ext cx="409354" cy="420936"/>
            </a:xfrm>
            <a:custGeom>
              <a:avLst/>
              <a:gdLst/>
              <a:ahLst/>
              <a:cxnLst/>
              <a:rect l="l" t="t" r="r" b="b"/>
              <a:pathLst>
                <a:path w="5443" h="5597" extrusionOk="0">
                  <a:moveTo>
                    <a:pt x="3421" y="738"/>
                  </a:moveTo>
                  <a:lnTo>
                    <a:pt x="3384" y="762"/>
                  </a:lnTo>
                  <a:cubicBezTo>
                    <a:pt x="3397" y="754"/>
                    <a:pt x="3409" y="746"/>
                    <a:pt x="3421" y="738"/>
                  </a:cubicBezTo>
                  <a:close/>
                  <a:moveTo>
                    <a:pt x="353" y="0"/>
                  </a:moveTo>
                  <a:lnTo>
                    <a:pt x="353" y="0"/>
                  </a:lnTo>
                  <a:cubicBezTo>
                    <a:pt x="402" y="1208"/>
                    <a:pt x="1" y="1527"/>
                    <a:pt x="2" y="1532"/>
                  </a:cubicBezTo>
                  <a:cubicBezTo>
                    <a:pt x="34" y="1634"/>
                    <a:pt x="43" y="1661"/>
                    <a:pt x="43" y="1661"/>
                  </a:cubicBezTo>
                  <a:cubicBezTo>
                    <a:pt x="43" y="1661"/>
                    <a:pt x="33" y="1625"/>
                    <a:pt x="35" y="1625"/>
                  </a:cubicBezTo>
                  <a:lnTo>
                    <a:pt x="35" y="1625"/>
                  </a:lnTo>
                  <a:cubicBezTo>
                    <a:pt x="37" y="1625"/>
                    <a:pt x="46" y="1647"/>
                    <a:pt x="74" y="1724"/>
                  </a:cubicBezTo>
                  <a:cubicBezTo>
                    <a:pt x="74" y="1724"/>
                    <a:pt x="626" y="3123"/>
                    <a:pt x="639" y="3152"/>
                  </a:cubicBezTo>
                  <a:cubicBezTo>
                    <a:pt x="955" y="3852"/>
                    <a:pt x="1650" y="4285"/>
                    <a:pt x="2395" y="4285"/>
                  </a:cubicBezTo>
                  <a:cubicBezTo>
                    <a:pt x="2429" y="4285"/>
                    <a:pt x="2463" y="4284"/>
                    <a:pt x="2497" y="4282"/>
                  </a:cubicBezTo>
                  <a:lnTo>
                    <a:pt x="2806" y="4888"/>
                  </a:lnTo>
                  <a:cubicBezTo>
                    <a:pt x="3034" y="5338"/>
                    <a:pt x="3489" y="5597"/>
                    <a:pt x="3961" y="5597"/>
                  </a:cubicBezTo>
                  <a:cubicBezTo>
                    <a:pt x="4160" y="5597"/>
                    <a:pt x="4361" y="5551"/>
                    <a:pt x="4550" y="5455"/>
                  </a:cubicBezTo>
                  <a:cubicBezTo>
                    <a:pt x="5188" y="5131"/>
                    <a:pt x="5442" y="4349"/>
                    <a:pt x="5116" y="3711"/>
                  </a:cubicBezTo>
                  <a:lnTo>
                    <a:pt x="4361" y="2227"/>
                  </a:lnTo>
                  <a:cubicBezTo>
                    <a:pt x="4370" y="2152"/>
                    <a:pt x="4374" y="2077"/>
                    <a:pt x="4375" y="2002"/>
                  </a:cubicBezTo>
                  <a:cubicBezTo>
                    <a:pt x="4433" y="1993"/>
                    <a:pt x="4494" y="1978"/>
                    <a:pt x="4551" y="1957"/>
                  </a:cubicBezTo>
                  <a:cubicBezTo>
                    <a:pt x="5050" y="1779"/>
                    <a:pt x="5309" y="1228"/>
                    <a:pt x="5129" y="728"/>
                  </a:cubicBezTo>
                  <a:cubicBezTo>
                    <a:pt x="4988" y="334"/>
                    <a:pt x="4618" y="90"/>
                    <a:pt x="4224" y="90"/>
                  </a:cubicBezTo>
                  <a:cubicBezTo>
                    <a:pt x="4116" y="90"/>
                    <a:pt x="4006" y="108"/>
                    <a:pt x="3899" y="146"/>
                  </a:cubicBezTo>
                  <a:cubicBezTo>
                    <a:pt x="3803" y="385"/>
                    <a:pt x="3638" y="592"/>
                    <a:pt x="3421" y="738"/>
                  </a:cubicBezTo>
                  <a:lnTo>
                    <a:pt x="3421" y="738"/>
                  </a:lnTo>
                  <a:lnTo>
                    <a:pt x="3440" y="725"/>
                  </a:lnTo>
                  <a:cubicBezTo>
                    <a:pt x="3440" y="725"/>
                    <a:pt x="3541" y="1241"/>
                    <a:pt x="3541" y="1243"/>
                  </a:cubicBezTo>
                  <a:cubicBezTo>
                    <a:pt x="3541" y="1243"/>
                    <a:pt x="3539" y="1242"/>
                    <a:pt x="3536" y="1242"/>
                  </a:cubicBezTo>
                  <a:cubicBezTo>
                    <a:pt x="3507" y="1242"/>
                    <a:pt x="3368" y="1272"/>
                    <a:pt x="3352" y="1273"/>
                  </a:cubicBezTo>
                  <a:cubicBezTo>
                    <a:pt x="3339" y="1275"/>
                    <a:pt x="3326" y="1275"/>
                    <a:pt x="3313" y="1275"/>
                  </a:cubicBezTo>
                  <a:cubicBezTo>
                    <a:pt x="3247" y="1275"/>
                    <a:pt x="3182" y="1259"/>
                    <a:pt x="3126" y="1224"/>
                  </a:cubicBezTo>
                  <a:cubicBezTo>
                    <a:pt x="2970" y="1126"/>
                    <a:pt x="2902" y="875"/>
                    <a:pt x="2825" y="715"/>
                  </a:cubicBezTo>
                  <a:cubicBezTo>
                    <a:pt x="2809" y="680"/>
                    <a:pt x="2687" y="371"/>
                    <a:pt x="2642" y="371"/>
                  </a:cubicBezTo>
                  <a:cubicBezTo>
                    <a:pt x="2640" y="371"/>
                    <a:pt x="2638" y="371"/>
                    <a:pt x="2636" y="373"/>
                  </a:cubicBezTo>
                  <a:cubicBezTo>
                    <a:pt x="2382" y="565"/>
                    <a:pt x="1990" y="751"/>
                    <a:pt x="1597" y="751"/>
                  </a:cubicBezTo>
                  <a:cubicBezTo>
                    <a:pt x="1498" y="751"/>
                    <a:pt x="1400" y="739"/>
                    <a:pt x="1303" y="713"/>
                  </a:cubicBezTo>
                  <a:cubicBezTo>
                    <a:pt x="644" y="536"/>
                    <a:pt x="492" y="360"/>
                    <a:pt x="35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861476" y="786776"/>
              <a:ext cx="413867" cy="434323"/>
            </a:xfrm>
            <a:custGeom>
              <a:avLst/>
              <a:gdLst/>
              <a:ahLst/>
              <a:cxnLst/>
              <a:rect l="l" t="t" r="r" b="b"/>
              <a:pathLst>
                <a:path w="5503" h="5775" extrusionOk="0">
                  <a:moveTo>
                    <a:pt x="4319" y="273"/>
                  </a:moveTo>
                  <a:cubicBezTo>
                    <a:pt x="4675" y="273"/>
                    <a:pt x="5011" y="494"/>
                    <a:pt x="5139" y="849"/>
                  </a:cubicBezTo>
                  <a:cubicBezTo>
                    <a:pt x="5300" y="1300"/>
                    <a:pt x="5062" y="1802"/>
                    <a:pt x="4612" y="1963"/>
                  </a:cubicBezTo>
                  <a:cubicBezTo>
                    <a:pt x="4563" y="1981"/>
                    <a:pt x="4509" y="1994"/>
                    <a:pt x="4454" y="2004"/>
                  </a:cubicBezTo>
                  <a:cubicBezTo>
                    <a:pt x="4409" y="2011"/>
                    <a:pt x="4378" y="2047"/>
                    <a:pt x="4378" y="2092"/>
                  </a:cubicBezTo>
                  <a:cubicBezTo>
                    <a:pt x="4378" y="2161"/>
                    <a:pt x="4373" y="2234"/>
                    <a:pt x="4365" y="2307"/>
                  </a:cubicBezTo>
                  <a:cubicBezTo>
                    <a:pt x="4362" y="2323"/>
                    <a:pt x="4366" y="2342"/>
                    <a:pt x="4374" y="2358"/>
                  </a:cubicBezTo>
                  <a:lnTo>
                    <a:pt x="5129" y="3842"/>
                  </a:lnTo>
                  <a:cubicBezTo>
                    <a:pt x="5276" y="4128"/>
                    <a:pt x="5301" y="4456"/>
                    <a:pt x="5202" y="4762"/>
                  </a:cubicBezTo>
                  <a:cubicBezTo>
                    <a:pt x="5102" y="5068"/>
                    <a:pt x="4889" y="5317"/>
                    <a:pt x="4601" y="5465"/>
                  </a:cubicBezTo>
                  <a:cubicBezTo>
                    <a:pt x="4429" y="5552"/>
                    <a:pt x="4241" y="5597"/>
                    <a:pt x="4053" y="5597"/>
                  </a:cubicBezTo>
                  <a:cubicBezTo>
                    <a:pt x="3928" y="5597"/>
                    <a:pt x="3803" y="5577"/>
                    <a:pt x="3680" y="5537"/>
                  </a:cubicBezTo>
                  <a:cubicBezTo>
                    <a:pt x="3374" y="5437"/>
                    <a:pt x="3125" y="5224"/>
                    <a:pt x="2979" y="4937"/>
                  </a:cubicBezTo>
                  <a:lnTo>
                    <a:pt x="2670" y="4330"/>
                  </a:lnTo>
                  <a:cubicBezTo>
                    <a:pt x="2655" y="4300"/>
                    <a:pt x="2624" y="4282"/>
                    <a:pt x="2591" y="4282"/>
                  </a:cubicBezTo>
                  <a:cubicBezTo>
                    <a:pt x="2589" y="4282"/>
                    <a:pt x="2587" y="4282"/>
                    <a:pt x="2586" y="4282"/>
                  </a:cubicBezTo>
                  <a:cubicBezTo>
                    <a:pt x="2554" y="4283"/>
                    <a:pt x="2522" y="4284"/>
                    <a:pt x="2491" y="4284"/>
                  </a:cubicBezTo>
                  <a:cubicBezTo>
                    <a:pt x="1775" y="4284"/>
                    <a:pt x="1109" y="3860"/>
                    <a:pt x="815" y="3204"/>
                  </a:cubicBezTo>
                  <a:cubicBezTo>
                    <a:pt x="799" y="3167"/>
                    <a:pt x="402" y="2165"/>
                    <a:pt x="252" y="1783"/>
                  </a:cubicBezTo>
                  <a:cubicBezTo>
                    <a:pt x="235" y="1736"/>
                    <a:pt x="220" y="1699"/>
                    <a:pt x="205" y="1672"/>
                  </a:cubicBezTo>
                  <a:lnTo>
                    <a:pt x="199" y="1648"/>
                  </a:lnTo>
                  <a:cubicBezTo>
                    <a:pt x="315" y="1508"/>
                    <a:pt x="512" y="1169"/>
                    <a:pt x="538" y="454"/>
                  </a:cubicBezTo>
                  <a:cubicBezTo>
                    <a:pt x="684" y="641"/>
                    <a:pt x="915" y="770"/>
                    <a:pt x="1374" y="893"/>
                  </a:cubicBezTo>
                  <a:cubicBezTo>
                    <a:pt x="1480" y="922"/>
                    <a:pt x="1588" y="935"/>
                    <a:pt x="1695" y="935"/>
                  </a:cubicBezTo>
                  <a:cubicBezTo>
                    <a:pt x="2075" y="935"/>
                    <a:pt x="2450" y="774"/>
                    <a:pt x="2721" y="584"/>
                  </a:cubicBezTo>
                  <a:cubicBezTo>
                    <a:pt x="2741" y="623"/>
                    <a:pt x="2773" y="689"/>
                    <a:pt x="2821" y="803"/>
                  </a:cubicBezTo>
                  <a:cubicBezTo>
                    <a:pt x="2831" y="824"/>
                    <a:pt x="2837" y="839"/>
                    <a:pt x="2840" y="847"/>
                  </a:cubicBezTo>
                  <a:cubicBezTo>
                    <a:pt x="2857" y="881"/>
                    <a:pt x="2875" y="921"/>
                    <a:pt x="2892" y="964"/>
                  </a:cubicBezTo>
                  <a:cubicBezTo>
                    <a:pt x="2956" y="1123"/>
                    <a:pt x="3031" y="1301"/>
                    <a:pt x="3174" y="1391"/>
                  </a:cubicBezTo>
                  <a:cubicBezTo>
                    <a:pt x="3245" y="1435"/>
                    <a:pt x="3327" y="1456"/>
                    <a:pt x="3415" y="1456"/>
                  </a:cubicBezTo>
                  <a:cubicBezTo>
                    <a:pt x="3428" y="1456"/>
                    <a:pt x="3441" y="1456"/>
                    <a:pt x="3454" y="1455"/>
                  </a:cubicBezTo>
                  <a:cubicBezTo>
                    <a:pt x="3460" y="1455"/>
                    <a:pt x="3488" y="1450"/>
                    <a:pt x="3521" y="1443"/>
                  </a:cubicBezTo>
                  <a:cubicBezTo>
                    <a:pt x="3557" y="1435"/>
                    <a:pt x="3603" y="1426"/>
                    <a:pt x="3625" y="1424"/>
                  </a:cubicBezTo>
                  <a:cubicBezTo>
                    <a:pt x="3628" y="1424"/>
                    <a:pt x="3631" y="1424"/>
                    <a:pt x="3634" y="1424"/>
                  </a:cubicBezTo>
                  <a:cubicBezTo>
                    <a:pt x="3641" y="1424"/>
                    <a:pt x="3648" y="1423"/>
                    <a:pt x="3655" y="1423"/>
                  </a:cubicBezTo>
                  <a:cubicBezTo>
                    <a:pt x="3702" y="1414"/>
                    <a:pt x="3733" y="1367"/>
                    <a:pt x="3724" y="1319"/>
                  </a:cubicBezTo>
                  <a:lnTo>
                    <a:pt x="3724" y="1317"/>
                  </a:lnTo>
                  <a:lnTo>
                    <a:pt x="3634" y="857"/>
                  </a:lnTo>
                  <a:cubicBezTo>
                    <a:pt x="3820" y="715"/>
                    <a:pt x="3964" y="530"/>
                    <a:pt x="4060" y="312"/>
                  </a:cubicBezTo>
                  <a:cubicBezTo>
                    <a:pt x="4146" y="285"/>
                    <a:pt x="4233" y="273"/>
                    <a:pt x="4319" y="273"/>
                  </a:cubicBezTo>
                  <a:close/>
                  <a:moveTo>
                    <a:pt x="444" y="1"/>
                  </a:moveTo>
                  <a:cubicBezTo>
                    <a:pt x="438" y="1"/>
                    <a:pt x="432" y="2"/>
                    <a:pt x="426" y="3"/>
                  </a:cubicBezTo>
                  <a:cubicBezTo>
                    <a:pt x="382" y="12"/>
                    <a:pt x="353" y="50"/>
                    <a:pt x="354" y="93"/>
                  </a:cubicBezTo>
                  <a:cubicBezTo>
                    <a:pt x="396" y="1099"/>
                    <a:pt x="121" y="1466"/>
                    <a:pt x="35" y="1554"/>
                  </a:cubicBezTo>
                  <a:cubicBezTo>
                    <a:pt x="13" y="1577"/>
                    <a:pt x="0" y="1618"/>
                    <a:pt x="9" y="1649"/>
                  </a:cubicBezTo>
                  <a:lnTo>
                    <a:pt x="33" y="1724"/>
                  </a:lnTo>
                  <a:cubicBezTo>
                    <a:pt x="38" y="1737"/>
                    <a:pt x="42" y="1752"/>
                    <a:pt x="47" y="1765"/>
                  </a:cubicBezTo>
                  <a:cubicBezTo>
                    <a:pt x="47" y="1767"/>
                    <a:pt x="48" y="1770"/>
                    <a:pt x="48" y="1772"/>
                  </a:cubicBezTo>
                  <a:lnTo>
                    <a:pt x="49" y="1772"/>
                  </a:lnTo>
                  <a:cubicBezTo>
                    <a:pt x="55" y="1787"/>
                    <a:pt x="63" y="1799"/>
                    <a:pt x="70" y="1812"/>
                  </a:cubicBezTo>
                  <a:cubicBezTo>
                    <a:pt x="74" y="1822"/>
                    <a:pt x="77" y="1834"/>
                    <a:pt x="82" y="1848"/>
                  </a:cubicBezTo>
                  <a:cubicBezTo>
                    <a:pt x="175" y="2082"/>
                    <a:pt x="637" y="3249"/>
                    <a:pt x="650" y="3278"/>
                  </a:cubicBezTo>
                  <a:cubicBezTo>
                    <a:pt x="973" y="3997"/>
                    <a:pt x="1702" y="4463"/>
                    <a:pt x="2487" y="4463"/>
                  </a:cubicBezTo>
                  <a:cubicBezTo>
                    <a:pt x="2503" y="4463"/>
                    <a:pt x="2520" y="4463"/>
                    <a:pt x="2536" y="4462"/>
                  </a:cubicBezTo>
                  <a:lnTo>
                    <a:pt x="2819" y="5016"/>
                  </a:lnTo>
                  <a:cubicBezTo>
                    <a:pt x="2987" y="5346"/>
                    <a:pt x="3275" y="5591"/>
                    <a:pt x="3625" y="5706"/>
                  </a:cubicBezTo>
                  <a:cubicBezTo>
                    <a:pt x="3767" y="5752"/>
                    <a:pt x="3913" y="5774"/>
                    <a:pt x="4058" y="5774"/>
                  </a:cubicBezTo>
                  <a:cubicBezTo>
                    <a:pt x="4256" y="5774"/>
                    <a:pt x="4453" y="5732"/>
                    <a:pt x="4636" y="5646"/>
                  </a:cubicBezTo>
                  <a:cubicBezTo>
                    <a:pt x="4652" y="5638"/>
                    <a:pt x="4667" y="5632"/>
                    <a:pt x="4683" y="5625"/>
                  </a:cubicBezTo>
                  <a:cubicBezTo>
                    <a:pt x="5013" y="5456"/>
                    <a:pt x="5258" y="5170"/>
                    <a:pt x="5372" y="4818"/>
                  </a:cubicBezTo>
                  <a:cubicBezTo>
                    <a:pt x="5486" y="4466"/>
                    <a:pt x="5456" y="4091"/>
                    <a:pt x="5289" y="3761"/>
                  </a:cubicBezTo>
                  <a:lnTo>
                    <a:pt x="4546" y="2302"/>
                  </a:lnTo>
                  <a:cubicBezTo>
                    <a:pt x="4551" y="2256"/>
                    <a:pt x="4554" y="2212"/>
                    <a:pt x="4556" y="2167"/>
                  </a:cubicBezTo>
                  <a:cubicBezTo>
                    <a:pt x="4596" y="2156"/>
                    <a:pt x="4636" y="2146"/>
                    <a:pt x="4674" y="2131"/>
                  </a:cubicBezTo>
                  <a:cubicBezTo>
                    <a:pt x="5217" y="1935"/>
                    <a:pt x="5503" y="1332"/>
                    <a:pt x="5307" y="787"/>
                  </a:cubicBezTo>
                  <a:cubicBezTo>
                    <a:pt x="5153" y="360"/>
                    <a:pt x="4748" y="92"/>
                    <a:pt x="4317" y="92"/>
                  </a:cubicBezTo>
                  <a:cubicBezTo>
                    <a:pt x="4199" y="92"/>
                    <a:pt x="4080" y="112"/>
                    <a:pt x="3963" y="154"/>
                  </a:cubicBezTo>
                  <a:cubicBezTo>
                    <a:pt x="3937" y="164"/>
                    <a:pt x="3919" y="181"/>
                    <a:pt x="3910" y="205"/>
                  </a:cubicBezTo>
                  <a:cubicBezTo>
                    <a:pt x="3822" y="423"/>
                    <a:pt x="3676" y="607"/>
                    <a:pt x="3488" y="740"/>
                  </a:cubicBezTo>
                  <a:cubicBezTo>
                    <a:pt x="3487" y="740"/>
                    <a:pt x="3484" y="741"/>
                    <a:pt x="3483" y="742"/>
                  </a:cubicBezTo>
                  <a:lnTo>
                    <a:pt x="3427" y="778"/>
                  </a:lnTo>
                  <a:cubicBezTo>
                    <a:pt x="3386" y="806"/>
                    <a:pt x="3375" y="860"/>
                    <a:pt x="3401" y="902"/>
                  </a:cubicBezTo>
                  <a:cubicBezTo>
                    <a:pt x="3416" y="925"/>
                    <a:pt x="3441" y="938"/>
                    <a:pt x="3465" y="942"/>
                  </a:cubicBezTo>
                  <a:cubicBezTo>
                    <a:pt x="3483" y="1035"/>
                    <a:pt x="3509" y="1167"/>
                    <a:pt x="3527" y="1258"/>
                  </a:cubicBezTo>
                  <a:cubicBezTo>
                    <a:pt x="3514" y="1260"/>
                    <a:pt x="3500" y="1264"/>
                    <a:pt x="3483" y="1266"/>
                  </a:cubicBezTo>
                  <a:cubicBezTo>
                    <a:pt x="3461" y="1270"/>
                    <a:pt x="3442" y="1274"/>
                    <a:pt x="3437" y="1275"/>
                  </a:cubicBezTo>
                  <a:cubicBezTo>
                    <a:pt x="3427" y="1276"/>
                    <a:pt x="3418" y="1276"/>
                    <a:pt x="3408" y="1276"/>
                  </a:cubicBezTo>
                  <a:cubicBezTo>
                    <a:pt x="3354" y="1276"/>
                    <a:pt x="3306" y="1264"/>
                    <a:pt x="3265" y="1238"/>
                  </a:cubicBezTo>
                  <a:cubicBezTo>
                    <a:pt x="3169" y="1178"/>
                    <a:pt x="3107" y="1027"/>
                    <a:pt x="3053" y="894"/>
                  </a:cubicBezTo>
                  <a:cubicBezTo>
                    <a:pt x="3033" y="849"/>
                    <a:pt x="3015" y="806"/>
                    <a:pt x="2997" y="767"/>
                  </a:cubicBezTo>
                  <a:cubicBezTo>
                    <a:pt x="2994" y="761"/>
                    <a:pt x="2989" y="749"/>
                    <a:pt x="2981" y="731"/>
                  </a:cubicBezTo>
                  <a:cubicBezTo>
                    <a:pt x="2862" y="448"/>
                    <a:pt x="2819" y="391"/>
                    <a:pt x="2758" y="375"/>
                  </a:cubicBezTo>
                  <a:cubicBezTo>
                    <a:pt x="2751" y="374"/>
                    <a:pt x="2743" y="373"/>
                    <a:pt x="2736" y="373"/>
                  </a:cubicBezTo>
                  <a:cubicBezTo>
                    <a:pt x="2713" y="373"/>
                    <a:pt x="2689" y="380"/>
                    <a:pt x="2673" y="392"/>
                  </a:cubicBezTo>
                  <a:cubicBezTo>
                    <a:pt x="2433" y="573"/>
                    <a:pt x="2058" y="752"/>
                    <a:pt x="1686" y="752"/>
                  </a:cubicBezTo>
                  <a:cubicBezTo>
                    <a:pt x="1596" y="752"/>
                    <a:pt x="1506" y="741"/>
                    <a:pt x="1418" y="718"/>
                  </a:cubicBezTo>
                  <a:cubicBezTo>
                    <a:pt x="775" y="545"/>
                    <a:pt x="652" y="384"/>
                    <a:pt x="527" y="59"/>
                  </a:cubicBezTo>
                  <a:cubicBezTo>
                    <a:pt x="513" y="23"/>
                    <a:pt x="480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059944" y="1062105"/>
              <a:ext cx="101154" cy="108073"/>
            </a:xfrm>
            <a:custGeom>
              <a:avLst/>
              <a:gdLst/>
              <a:ahLst/>
              <a:cxnLst/>
              <a:rect l="l" t="t" r="r" b="b"/>
              <a:pathLst>
                <a:path w="1345" h="1437" extrusionOk="0">
                  <a:moveTo>
                    <a:pt x="1344" y="0"/>
                  </a:moveTo>
                  <a:lnTo>
                    <a:pt x="1344" y="0"/>
                  </a:lnTo>
                  <a:cubicBezTo>
                    <a:pt x="1120" y="280"/>
                    <a:pt x="815" y="501"/>
                    <a:pt x="447" y="621"/>
                  </a:cubicBezTo>
                  <a:cubicBezTo>
                    <a:pt x="299" y="668"/>
                    <a:pt x="150" y="695"/>
                    <a:pt x="1" y="707"/>
                  </a:cubicBezTo>
                  <a:cubicBezTo>
                    <a:pt x="143" y="965"/>
                    <a:pt x="374" y="1397"/>
                    <a:pt x="362" y="1436"/>
                  </a:cubicBezTo>
                  <a:cubicBezTo>
                    <a:pt x="362" y="1436"/>
                    <a:pt x="1228" y="1085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053100" y="1055337"/>
              <a:ext cx="114992" cy="121535"/>
            </a:xfrm>
            <a:custGeom>
              <a:avLst/>
              <a:gdLst/>
              <a:ahLst/>
              <a:cxnLst/>
              <a:rect l="l" t="t" r="r" b="b"/>
              <a:pathLst>
                <a:path w="1529" h="1616" extrusionOk="0">
                  <a:moveTo>
                    <a:pt x="1294" y="373"/>
                  </a:moveTo>
                  <a:lnTo>
                    <a:pt x="1294" y="373"/>
                  </a:lnTo>
                  <a:cubicBezTo>
                    <a:pt x="1128" y="999"/>
                    <a:pt x="692" y="1299"/>
                    <a:pt x="506" y="1402"/>
                  </a:cubicBezTo>
                  <a:cubicBezTo>
                    <a:pt x="465" y="1308"/>
                    <a:pt x="386" y="1152"/>
                    <a:pt x="235" y="873"/>
                  </a:cubicBezTo>
                  <a:cubicBezTo>
                    <a:pt x="350" y="856"/>
                    <a:pt x="462" y="830"/>
                    <a:pt x="566" y="797"/>
                  </a:cubicBezTo>
                  <a:cubicBezTo>
                    <a:pt x="839" y="708"/>
                    <a:pt x="1086" y="563"/>
                    <a:pt x="1294" y="373"/>
                  </a:cubicBezTo>
                  <a:close/>
                  <a:moveTo>
                    <a:pt x="1436" y="1"/>
                  </a:moveTo>
                  <a:cubicBezTo>
                    <a:pt x="1410" y="1"/>
                    <a:pt x="1384" y="13"/>
                    <a:pt x="1367" y="34"/>
                  </a:cubicBezTo>
                  <a:cubicBezTo>
                    <a:pt x="1144" y="312"/>
                    <a:pt x="848" y="516"/>
                    <a:pt x="511" y="626"/>
                  </a:cubicBezTo>
                  <a:cubicBezTo>
                    <a:pt x="377" y="669"/>
                    <a:pt x="235" y="697"/>
                    <a:pt x="85" y="709"/>
                  </a:cubicBezTo>
                  <a:cubicBezTo>
                    <a:pt x="55" y="712"/>
                    <a:pt x="28" y="729"/>
                    <a:pt x="14" y="755"/>
                  </a:cubicBezTo>
                  <a:cubicBezTo>
                    <a:pt x="0" y="783"/>
                    <a:pt x="0" y="814"/>
                    <a:pt x="14" y="841"/>
                  </a:cubicBezTo>
                  <a:cubicBezTo>
                    <a:pt x="307" y="1376"/>
                    <a:pt x="356" y="1500"/>
                    <a:pt x="365" y="1527"/>
                  </a:cubicBezTo>
                  <a:cubicBezTo>
                    <a:pt x="365" y="1552"/>
                    <a:pt x="375" y="1575"/>
                    <a:pt x="393" y="1593"/>
                  </a:cubicBezTo>
                  <a:cubicBezTo>
                    <a:pt x="410" y="1608"/>
                    <a:pt x="431" y="1616"/>
                    <a:pt x="454" y="1616"/>
                  </a:cubicBezTo>
                  <a:cubicBezTo>
                    <a:pt x="465" y="1616"/>
                    <a:pt x="477" y="1614"/>
                    <a:pt x="488" y="1609"/>
                  </a:cubicBezTo>
                  <a:cubicBezTo>
                    <a:pt x="491" y="1608"/>
                    <a:pt x="500" y="1604"/>
                    <a:pt x="515" y="1598"/>
                  </a:cubicBezTo>
                  <a:cubicBezTo>
                    <a:pt x="671" y="1525"/>
                    <a:pt x="1415" y="1128"/>
                    <a:pt x="1526" y="100"/>
                  </a:cubicBezTo>
                  <a:cubicBezTo>
                    <a:pt x="1529" y="62"/>
                    <a:pt x="1507" y="24"/>
                    <a:pt x="1471" y="8"/>
                  </a:cubicBezTo>
                  <a:cubicBezTo>
                    <a:pt x="1460" y="3"/>
                    <a:pt x="1448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995418" y="938392"/>
              <a:ext cx="27075" cy="23766"/>
            </a:xfrm>
            <a:custGeom>
              <a:avLst/>
              <a:gdLst/>
              <a:ahLst/>
              <a:cxnLst/>
              <a:rect l="l" t="t" r="r" b="b"/>
              <a:pathLst>
                <a:path w="360" h="316" extrusionOk="0">
                  <a:moveTo>
                    <a:pt x="180" y="0"/>
                  </a:moveTo>
                  <a:cubicBezTo>
                    <a:pt x="150" y="0"/>
                    <a:pt x="121" y="8"/>
                    <a:pt x="95" y="25"/>
                  </a:cubicBezTo>
                  <a:cubicBezTo>
                    <a:pt x="22" y="71"/>
                    <a:pt x="0" y="169"/>
                    <a:pt x="47" y="243"/>
                  </a:cubicBezTo>
                  <a:cubicBezTo>
                    <a:pt x="77" y="290"/>
                    <a:pt x="128" y="316"/>
                    <a:pt x="180" y="316"/>
                  </a:cubicBezTo>
                  <a:cubicBezTo>
                    <a:pt x="209" y="316"/>
                    <a:pt x="239" y="308"/>
                    <a:pt x="265" y="291"/>
                  </a:cubicBezTo>
                  <a:cubicBezTo>
                    <a:pt x="339" y="244"/>
                    <a:pt x="359" y="145"/>
                    <a:pt x="313" y="73"/>
                  </a:cubicBezTo>
                  <a:cubicBezTo>
                    <a:pt x="283" y="26"/>
                    <a:pt x="232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908705" y="971482"/>
              <a:ext cx="23991" cy="21133"/>
            </a:xfrm>
            <a:custGeom>
              <a:avLst/>
              <a:gdLst/>
              <a:ahLst/>
              <a:cxnLst/>
              <a:rect l="l" t="t" r="r" b="b"/>
              <a:pathLst>
                <a:path w="319" h="281" extrusionOk="0">
                  <a:moveTo>
                    <a:pt x="159" y="0"/>
                  </a:moveTo>
                  <a:cubicBezTo>
                    <a:pt x="133" y="0"/>
                    <a:pt x="107" y="7"/>
                    <a:pt x="84" y="22"/>
                  </a:cubicBezTo>
                  <a:cubicBezTo>
                    <a:pt x="19" y="62"/>
                    <a:pt x="0" y="150"/>
                    <a:pt x="41" y="215"/>
                  </a:cubicBezTo>
                  <a:cubicBezTo>
                    <a:pt x="68" y="257"/>
                    <a:pt x="114" y="280"/>
                    <a:pt x="160" y="280"/>
                  </a:cubicBezTo>
                  <a:cubicBezTo>
                    <a:pt x="186" y="280"/>
                    <a:pt x="212" y="273"/>
                    <a:pt x="235" y="259"/>
                  </a:cubicBezTo>
                  <a:cubicBezTo>
                    <a:pt x="299" y="216"/>
                    <a:pt x="319" y="130"/>
                    <a:pt x="277" y="65"/>
                  </a:cubicBezTo>
                  <a:cubicBezTo>
                    <a:pt x="251" y="23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978571" y="874467"/>
              <a:ext cx="61445" cy="24894"/>
            </a:xfrm>
            <a:custGeom>
              <a:avLst/>
              <a:gdLst/>
              <a:ahLst/>
              <a:cxnLst/>
              <a:rect l="l" t="t" r="r" b="b"/>
              <a:pathLst>
                <a:path w="817" h="331" extrusionOk="0">
                  <a:moveTo>
                    <a:pt x="436" y="1"/>
                  </a:moveTo>
                  <a:cubicBezTo>
                    <a:pt x="417" y="1"/>
                    <a:pt x="397" y="1"/>
                    <a:pt x="377" y="3"/>
                  </a:cubicBezTo>
                  <a:cubicBezTo>
                    <a:pt x="203" y="20"/>
                    <a:pt x="81" y="107"/>
                    <a:pt x="42" y="180"/>
                  </a:cubicBezTo>
                  <a:cubicBezTo>
                    <a:pt x="0" y="252"/>
                    <a:pt x="27" y="306"/>
                    <a:pt x="75" y="322"/>
                  </a:cubicBezTo>
                  <a:cubicBezTo>
                    <a:pt x="93" y="328"/>
                    <a:pt x="113" y="330"/>
                    <a:pt x="134" y="330"/>
                  </a:cubicBezTo>
                  <a:cubicBezTo>
                    <a:pt x="169" y="330"/>
                    <a:pt x="208" y="323"/>
                    <a:pt x="246" y="319"/>
                  </a:cubicBezTo>
                  <a:cubicBezTo>
                    <a:pt x="305" y="309"/>
                    <a:pt x="366" y="300"/>
                    <a:pt x="420" y="296"/>
                  </a:cubicBezTo>
                  <a:cubicBezTo>
                    <a:pt x="473" y="291"/>
                    <a:pt x="535" y="287"/>
                    <a:pt x="595" y="286"/>
                  </a:cubicBezTo>
                  <a:cubicBezTo>
                    <a:pt x="656" y="283"/>
                    <a:pt x="718" y="283"/>
                    <a:pt x="763" y="258"/>
                  </a:cubicBezTo>
                  <a:cubicBezTo>
                    <a:pt x="805" y="233"/>
                    <a:pt x="817" y="175"/>
                    <a:pt x="754" y="111"/>
                  </a:cubicBezTo>
                  <a:cubicBezTo>
                    <a:pt x="700" y="54"/>
                    <a:pt x="583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876442" y="918312"/>
              <a:ext cx="42868" cy="39935"/>
            </a:xfrm>
            <a:custGeom>
              <a:avLst/>
              <a:gdLst/>
              <a:ahLst/>
              <a:cxnLst/>
              <a:rect l="l" t="t" r="r" b="b"/>
              <a:pathLst>
                <a:path w="570" h="531" extrusionOk="0">
                  <a:moveTo>
                    <a:pt x="429" y="1"/>
                  </a:moveTo>
                  <a:cubicBezTo>
                    <a:pt x="354" y="1"/>
                    <a:pt x="250" y="37"/>
                    <a:pt x="156" y="123"/>
                  </a:cubicBezTo>
                  <a:cubicBezTo>
                    <a:pt x="42" y="230"/>
                    <a:pt x="1" y="359"/>
                    <a:pt x="9" y="434"/>
                  </a:cubicBezTo>
                  <a:cubicBezTo>
                    <a:pt x="15" y="501"/>
                    <a:pt x="47" y="530"/>
                    <a:pt x="82" y="530"/>
                  </a:cubicBezTo>
                  <a:cubicBezTo>
                    <a:pt x="89" y="530"/>
                    <a:pt x="96" y="529"/>
                    <a:pt x="103" y="527"/>
                  </a:cubicBezTo>
                  <a:cubicBezTo>
                    <a:pt x="147" y="512"/>
                    <a:pt x="183" y="471"/>
                    <a:pt x="221" y="433"/>
                  </a:cubicBezTo>
                  <a:cubicBezTo>
                    <a:pt x="259" y="395"/>
                    <a:pt x="296" y="356"/>
                    <a:pt x="332" y="324"/>
                  </a:cubicBezTo>
                  <a:cubicBezTo>
                    <a:pt x="365" y="292"/>
                    <a:pt x="406" y="257"/>
                    <a:pt x="448" y="224"/>
                  </a:cubicBezTo>
                  <a:cubicBezTo>
                    <a:pt x="488" y="188"/>
                    <a:pt x="532" y="154"/>
                    <a:pt x="551" y="112"/>
                  </a:cubicBezTo>
                  <a:cubicBezTo>
                    <a:pt x="569" y="70"/>
                    <a:pt x="548" y="19"/>
                    <a:pt x="472" y="6"/>
                  </a:cubicBezTo>
                  <a:cubicBezTo>
                    <a:pt x="459" y="3"/>
                    <a:pt x="44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7025199" y="977574"/>
              <a:ext cx="66183" cy="54601"/>
            </a:xfrm>
            <a:custGeom>
              <a:avLst/>
              <a:gdLst/>
              <a:ahLst/>
              <a:cxnLst/>
              <a:rect l="l" t="t" r="r" b="b"/>
              <a:pathLst>
                <a:path w="880" h="726" extrusionOk="0">
                  <a:moveTo>
                    <a:pt x="542" y="1"/>
                  </a:moveTo>
                  <a:cubicBezTo>
                    <a:pt x="493" y="1"/>
                    <a:pt x="448" y="31"/>
                    <a:pt x="426" y="77"/>
                  </a:cubicBezTo>
                  <a:cubicBezTo>
                    <a:pt x="382" y="175"/>
                    <a:pt x="273" y="359"/>
                    <a:pt x="56" y="475"/>
                  </a:cubicBezTo>
                  <a:cubicBezTo>
                    <a:pt x="3" y="505"/>
                    <a:pt x="1" y="580"/>
                    <a:pt x="45" y="622"/>
                  </a:cubicBezTo>
                  <a:cubicBezTo>
                    <a:pt x="98" y="670"/>
                    <a:pt x="184" y="725"/>
                    <a:pt x="289" y="725"/>
                  </a:cubicBezTo>
                  <a:cubicBezTo>
                    <a:pt x="379" y="725"/>
                    <a:pt x="483" y="685"/>
                    <a:pt x="591" y="565"/>
                  </a:cubicBezTo>
                  <a:cubicBezTo>
                    <a:pt x="880" y="248"/>
                    <a:pt x="716" y="32"/>
                    <a:pt x="565" y="3"/>
                  </a:cubicBezTo>
                  <a:cubicBezTo>
                    <a:pt x="558" y="2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7018957" y="970805"/>
              <a:ext cx="71673" cy="68063"/>
            </a:xfrm>
            <a:custGeom>
              <a:avLst/>
              <a:gdLst/>
              <a:ahLst/>
              <a:cxnLst/>
              <a:rect l="l" t="t" r="r" b="b"/>
              <a:pathLst>
                <a:path w="953" h="905" extrusionOk="0">
                  <a:moveTo>
                    <a:pt x="625" y="181"/>
                  </a:moveTo>
                  <a:cubicBezTo>
                    <a:pt x="627" y="181"/>
                    <a:pt x="630" y="181"/>
                    <a:pt x="632" y="181"/>
                  </a:cubicBezTo>
                  <a:cubicBezTo>
                    <a:pt x="669" y="190"/>
                    <a:pt x="717" y="221"/>
                    <a:pt x="735" y="276"/>
                  </a:cubicBezTo>
                  <a:cubicBezTo>
                    <a:pt x="763" y="361"/>
                    <a:pt x="720" y="475"/>
                    <a:pt x="610" y="596"/>
                  </a:cubicBezTo>
                  <a:cubicBezTo>
                    <a:pt x="522" y="692"/>
                    <a:pt x="442" y="726"/>
                    <a:pt x="370" y="726"/>
                  </a:cubicBezTo>
                  <a:cubicBezTo>
                    <a:pt x="297" y="726"/>
                    <a:pt x="233" y="690"/>
                    <a:pt x="181" y="646"/>
                  </a:cubicBezTo>
                  <a:cubicBezTo>
                    <a:pt x="421" y="517"/>
                    <a:pt x="540" y="315"/>
                    <a:pt x="591" y="206"/>
                  </a:cubicBezTo>
                  <a:cubicBezTo>
                    <a:pt x="595" y="196"/>
                    <a:pt x="603" y="188"/>
                    <a:pt x="612" y="185"/>
                  </a:cubicBezTo>
                  <a:cubicBezTo>
                    <a:pt x="616" y="182"/>
                    <a:pt x="621" y="181"/>
                    <a:pt x="625" y="181"/>
                  </a:cubicBezTo>
                  <a:close/>
                  <a:moveTo>
                    <a:pt x="626" y="1"/>
                  </a:moveTo>
                  <a:cubicBezTo>
                    <a:pt x="543" y="1"/>
                    <a:pt x="466" y="50"/>
                    <a:pt x="429" y="130"/>
                  </a:cubicBezTo>
                  <a:cubicBezTo>
                    <a:pt x="389" y="219"/>
                    <a:pt x="290" y="383"/>
                    <a:pt x="97" y="488"/>
                  </a:cubicBezTo>
                  <a:cubicBezTo>
                    <a:pt x="47" y="515"/>
                    <a:pt x="15" y="561"/>
                    <a:pt x="9" y="618"/>
                  </a:cubicBezTo>
                  <a:cubicBezTo>
                    <a:pt x="1" y="679"/>
                    <a:pt x="24" y="740"/>
                    <a:pt x="68" y="779"/>
                  </a:cubicBezTo>
                  <a:cubicBezTo>
                    <a:pt x="150" y="853"/>
                    <a:pt x="256" y="905"/>
                    <a:pt x="372" y="905"/>
                  </a:cubicBezTo>
                  <a:cubicBezTo>
                    <a:pt x="428" y="905"/>
                    <a:pt x="486" y="893"/>
                    <a:pt x="546" y="865"/>
                  </a:cubicBezTo>
                  <a:cubicBezTo>
                    <a:pt x="611" y="835"/>
                    <a:pt x="677" y="787"/>
                    <a:pt x="743" y="715"/>
                  </a:cubicBezTo>
                  <a:cubicBezTo>
                    <a:pt x="952" y="483"/>
                    <a:pt x="935" y="305"/>
                    <a:pt x="907" y="219"/>
                  </a:cubicBezTo>
                  <a:cubicBezTo>
                    <a:pt x="870" y="110"/>
                    <a:pt x="776" y="26"/>
                    <a:pt x="667" y="5"/>
                  </a:cubicBezTo>
                  <a:cubicBezTo>
                    <a:pt x="653" y="2"/>
                    <a:pt x="639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939089" y="938768"/>
              <a:ext cx="58737" cy="89873"/>
            </a:xfrm>
            <a:custGeom>
              <a:avLst/>
              <a:gdLst/>
              <a:ahLst/>
              <a:cxnLst/>
              <a:rect l="l" t="t" r="r" b="b"/>
              <a:pathLst>
                <a:path w="781" h="1195" extrusionOk="0">
                  <a:moveTo>
                    <a:pt x="208" y="0"/>
                  </a:moveTo>
                  <a:cubicBezTo>
                    <a:pt x="197" y="0"/>
                    <a:pt x="187" y="2"/>
                    <a:pt x="176" y="6"/>
                  </a:cubicBezTo>
                  <a:cubicBezTo>
                    <a:pt x="132" y="24"/>
                    <a:pt x="107" y="74"/>
                    <a:pt x="124" y="121"/>
                  </a:cubicBezTo>
                  <a:lnTo>
                    <a:pt x="289" y="566"/>
                  </a:lnTo>
                  <a:cubicBezTo>
                    <a:pt x="289" y="567"/>
                    <a:pt x="278" y="592"/>
                    <a:pt x="278" y="593"/>
                  </a:cubicBezTo>
                  <a:lnTo>
                    <a:pt x="144" y="648"/>
                  </a:lnTo>
                  <a:cubicBezTo>
                    <a:pt x="90" y="671"/>
                    <a:pt x="46" y="714"/>
                    <a:pt x="23" y="769"/>
                  </a:cubicBezTo>
                  <a:cubicBezTo>
                    <a:pt x="0" y="824"/>
                    <a:pt x="0" y="884"/>
                    <a:pt x="23" y="939"/>
                  </a:cubicBezTo>
                  <a:cubicBezTo>
                    <a:pt x="89" y="1098"/>
                    <a:pt x="244" y="1194"/>
                    <a:pt x="408" y="1194"/>
                  </a:cubicBezTo>
                  <a:cubicBezTo>
                    <a:pt x="461" y="1194"/>
                    <a:pt x="515" y="1184"/>
                    <a:pt x="567" y="1163"/>
                  </a:cubicBezTo>
                  <a:lnTo>
                    <a:pt x="712" y="1109"/>
                  </a:lnTo>
                  <a:cubicBezTo>
                    <a:pt x="714" y="1107"/>
                    <a:pt x="715" y="1107"/>
                    <a:pt x="718" y="1106"/>
                  </a:cubicBezTo>
                  <a:cubicBezTo>
                    <a:pt x="760" y="1086"/>
                    <a:pt x="780" y="1037"/>
                    <a:pt x="765" y="991"/>
                  </a:cubicBezTo>
                  <a:cubicBezTo>
                    <a:pt x="750" y="955"/>
                    <a:pt x="716" y="933"/>
                    <a:pt x="680" y="933"/>
                  </a:cubicBezTo>
                  <a:cubicBezTo>
                    <a:pt x="669" y="933"/>
                    <a:pt x="659" y="935"/>
                    <a:pt x="649" y="939"/>
                  </a:cubicBezTo>
                  <a:lnTo>
                    <a:pt x="501" y="995"/>
                  </a:lnTo>
                  <a:cubicBezTo>
                    <a:pt x="471" y="1007"/>
                    <a:pt x="439" y="1013"/>
                    <a:pt x="408" y="1013"/>
                  </a:cubicBezTo>
                  <a:cubicBezTo>
                    <a:pt x="314" y="1013"/>
                    <a:pt x="226" y="959"/>
                    <a:pt x="189" y="868"/>
                  </a:cubicBezTo>
                  <a:cubicBezTo>
                    <a:pt x="184" y="856"/>
                    <a:pt x="186" y="844"/>
                    <a:pt x="189" y="837"/>
                  </a:cubicBezTo>
                  <a:cubicBezTo>
                    <a:pt x="193" y="825"/>
                    <a:pt x="203" y="818"/>
                    <a:pt x="214" y="813"/>
                  </a:cubicBezTo>
                  <a:lnTo>
                    <a:pt x="347" y="758"/>
                  </a:lnTo>
                  <a:cubicBezTo>
                    <a:pt x="399" y="738"/>
                    <a:pt x="435" y="700"/>
                    <a:pt x="456" y="650"/>
                  </a:cubicBezTo>
                  <a:cubicBezTo>
                    <a:pt x="475" y="602"/>
                    <a:pt x="475" y="549"/>
                    <a:pt x="458" y="504"/>
                  </a:cubicBezTo>
                  <a:lnTo>
                    <a:pt x="293" y="58"/>
                  </a:lnTo>
                  <a:cubicBezTo>
                    <a:pt x="278" y="22"/>
                    <a:pt x="244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7176061" y="841451"/>
              <a:ext cx="36852" cy="48659"/>
            </a:xfrm>
            <a:custGeom>
              <a:avLst/>
              <a:gdLst/>
              <a:ahLst/>
              <a:cxnLst/>
              <a:rect l="l" t="t" r="r" b="b"/>
              <a:pathLst>
                <a:path w="490" h="647" extrusionOk="0">
                  <a:moveTo>
                    <a:pt x="278" y="0"/>
                  </a:moveTo>
                  <a:cubicBezTo>
                    <a:pt x="245" y="0"/>
                    <a:pt x="214" y="19"/>
                    <a:pt x="198" y="50"/>
                  </a:cubicBezTo>
                  <a:lnTo>
                    <a:pt x="13" y="423"/>
                  </a:lnTo>
                  <a:cubicBezTo>
                    <a:pt x="2" y="445"/>
                    <a:pt x="1" y="473"/>
                    <a:pt x="11" y="497"/>
                  </a:cubicBezTo>
                  <a:cubicBezTo>
                    <a:pt x="22" y="522"/>
                    <a:pt x="42" y="541"/>
                    <a:pt x="67" y="548"/>
                  </a:cubicBezTo>
                  <a:lnTo>
                    <a:pt x="363" y="642"/>
                  </a:lnTo>
                  <a:cubicBezTo>
                    <a:pt x="372" y="645"/>
                    <a:pt x="381" y="646"/>
                    <a:pt x="389" y="646"/>
                  </a:cubicBezTo>
                  <a:cubicBezTo>
                    <a:pt x="403" y="646"/>
                    <a:pt x="415" y="643"/>
                    <a:pt x="427" y="637"/>
                  </a:cubicBezTo>
                  <a:cubicBezTo>
                    <a:pt x="449" y="629"/>
                    <a:pt x="467" y="609"/>
                    <a:pt x="474" y="580"/>
                  </a:cubicBezTo>
                  <a:cubicBezTo>
                    <a:pt x="490" y="534"/>
                    <a:pt x="463" y="484"/>
                    <a:pt x="416" y="469"/>
                  </a:cubicBezTo>
                  <a:lnTo>
                    <a:pt x="220" y="407"/>
                  </a:lnTo>
                  <a:lnTo>
                    <a:pt x="358" y="129"/>
                  </a:lnTo>
                  <a:cubicBezTo>
                    <a:pt x="380" y="85"/>
                    <a:pt x="361" y="32"/>
                    <a:pt x="317" y="10"/>
                  </a:cubicBezTo>
                  <a:cubicBezTo>
                    <a:pt x="305" y="3"/>
                    <a:pt x="291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7205692" y="893118"/>
              <a:ext cx="69341" cy="67386"/>
            </a:xfrm>
            <a:custGeom>
              <a:avLst/>
              <a:gdLst/>
              <a:ahLst/>
              <a:cxnLst/>
              <a:rect l="l" t="t" r="r" b="b"/>
              <a:pathLst>
                <a:path w="922" h="896" extrusionOk="0">
                  <a:moveTo>
                    <a:pt x="457" y="178"/>
                  </a:moveTo>
                  <a:cubicBezTo>
                    <a:pt x="471" y="178"/>
                    <a:pt x="486" y="179"/>
                    <a:pt x="500" y="182"/>
                  </a:cubicBezTo>
                  <a:cubicBezTo>
                    <a:pt x="572" y="192"/>
                    <a:pt x="634" y="230"/>
                    <a:pt x="677" y="287"/>
                  </a:cubicBezTo>
                  <a:cubicBezTo>
                    <a:pt x="718" y="346"/>
                    <a:pt x="737" y="415"/>
                    <a:pt x="727" y="487"/>
                  </a:cubicBezTo>
                  <a:cubicBezTo>
                    <a:pt x="714" y="559"/>
                    <a:pt x="678" y="621"/>
                    <a:pt x="620" y="663"/>
                  </a:cubicBezTo>
                  <a:cubicBezTo>
                    <a:pt x="573" y="697"/>
                    <a:pt x="517" y="715"/>
                    <a:pt x="460" y="715"/>
                  </a:cubicBezTo>
                  <a:cubicBezTo>
                    <a:pt x="446" y="715"/>
                    <a:pt x="433" y="714"/>
                    <a:pt x="419" y="712"/>
                  </a:cubicBezTo>
                  <a:cubicBezTo>
                    <a:pt x="349" y="702"/>
                    <a:pt x="287" y="664"/>
                    <a:pt x="244" y="607"/>
                  </a:cubicBezTo>
                  <a:cubicBezTo>
                    <a:pt x="200" y="549"/>
                    <a:pt x="184" y="479"/>
                    <a:pt x="194" y="408"/>
                  </a:cubicBezTo>
                  <a:cubicBezTo>
                    <a:pt x="205" y="337"/>
                    <a:pt x="242" y="274"/>
                    <a:pt x="299" y="232"/>
                  </a:cubicBezTo>
                  <a:cubicBezTo>
                    <a:pt x="315" y="219"/>
                    <a:pt x="330" y="211"/>
                    <a:pt x="348" y="203"/>
                  </a:cubicBezTo>
                  <a:cubicBezTo>
                    <a:pt x="382" y="187"/>
                    <a:pt x="419" y="178"/>
                    <a:pt x="457" y="178"/>
                  </a:cubicBezTo>
                  <a:close/>
                  <a:moveTo>
                    <a:pt x="459" y="0"/>
                  </a:moveTo>
                  <a:cubicBezTo>
                    <a:pt x="367" y="0"/>
                    <a:pt x="274" y="29"/>
                    <a:pt x="194" y="88"/>
                  </a:cubicBezTo>
                  <a:cubicBezTo>
                    <a:pt x="99" y="158"/>
                    <a:pt x="36" y="264"/>
                    <a:pt x="18" y="381"/>
                  </a:cubicBezTo>
                  <a:cubicBezTo>
                    <a:pt x="0" y="499"/>
                    <a:pt x="29" y="618"/>
                    <a:pt x="101" y="713"/>
                  </a:cubicBezTo>
                  <a:cubicBezTo>
                    <a:pt x="172" y="810"/>
                    <a:pt x="276" y="872"/>
                    <a:pt x="394" y="891"/>
                  </a:cubicBezTo>
                  <a:cubicBezTo>
                    <a:pt x="416" y="894"/>
                    <a:pt x="438" y="895"/>
                    <a:pt x="460" y="895"/>
                  </a:cubicBezTo>
                  <a:cubicBezTo>
                    <a:pt x="524" y="895"/>
                    <a:pt x="588" y="882"/>
                    <a:pt x="647" y="854"/>
                  </a:cubicBezTo>
                  <a:cubicBezTo>
                    <a:pt x="675" y="841"/>
                    <a:pt x="702" y="825"/>
                    <a:pt x="728" y="808"/>
                  </a:cubicBezTo>
                  <a:cubicBezTo>
                    <a:pt x="823" y="737"/>
                    <a:pt x="885" y="632"/>
                    <a:pt x="904" y="514"/>
                  </a:cubicBezTo>
                  <a:cubicBezTo>
                    <a:pt x="922" y="396"/>
                    <a:pt x="893" y="277"/>
                    <a:pt x="821" y="182"/>
                  </a:cubicBezTo>
                  <a:cubicBezTo>
                    <a:pt x="732" y="63"/>
                    <a:pt x="596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7360014" y="1075492"/>
              <a:ext cx="405519" cy="621515"/>
            </a:xfrm>
            <a:custGeom>
              <a:avLst/>
              <a:gdLst/>
              <a:ahLst/>
              <a:cxnLst/>
              <a:rect l="l" t="t" r="r" b="b"/>
              <a:pathLst>
                <a:path w="5392" h="8264" extrusionOk="0">
                  <a:moveTo>
                    <a:pt x="582" y="0"/>
                  </a:moveTo>
                  <a:cubicBezTo>
                    <a:pt x="251" y="0"/>
                    <a:pt x="1" y="12"/>
                    <a:pt x="1" y="12"/>
                  </a:cubicBezTo>
                  <a:lnTo>
                    <a:pt x="4535" y="8263"/>
                  </a:lnTo>
                  <a:cubicBezTo>
                    <a:pt x="5139" y="7154"/>
                    <a:pt x="5391" y="5233"/>
                    <a:pt x="5231" y="4684"/>
                  </a:cubicBezTo>
                  <a:cubicBezTo>
                    <a:pt x="4706" y="2880"/>
                    <a:pt x="2526" y="453"/>
                    <a:pt x="2113" y="192"/>
                  </a:cubicBezTo>
                  <a:cubicBezTo>
                    <a:pt x="1859" y="31"/>
                    <a:pt x="1115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7359789" y="1070303"/>
              <a:ext cx="411235" cy="629111"/>
            </a:xfrm>
            <a:custGeom>
              <a:avLst/>
              <a:gdLst/>
              <a:ahLst/>
              <a:cxnLst/>
              <a:rect l="l" t="t" r="r" b="b"/>
              <a:pathLst>
                <a:path w="5468" h="8365" extrusionOk="0">
                  <a:moveTo>
                    <a:pt x="576" y="0"/>
                  </a:moveTo>
                  <a:cubicBezTo>
                    <a:pt x="264" y="0"/>
                    <a:pt x="26" y="11"/>
                    <a:pt x="1" y="11"/>
                  </a:cubicBezTo>
                  <a:lnTo>
                    <a:pt x="7" y="151"/>
                  </a:lnTo>
                  <a:cubicBezTo>
                    <a:pt x="138" y="144"/>
                    <a:pt x="332" y="139"/>
                    <a:pt x="551" y="139"/>
                  </a:cubicBezTo>
                  <a:cubicBezTo>
                    <a:pt x="1116" y="139"/>
                    <a:pt x="1846" y="174"/>
                    <a:pt x="2078" y="321"/>
                  </a:cubicBezTo>
                  <a:cubicBezTo>
                    <a:pt x="2443" y="550"/>
                    <a:pt x="4643" y="2976"/>
                    <a:pt x="5167" y="4773"/>
                  </a:cubicBezTo>
                  <a:cubicBezTo>
                    <a:pt x="5312" y="5270"/>
                    <a:pt x="5089" y="7174"/>
                    <a:pt x="4477" y="8298"/>
                  </a:cubicBezTo>
                  <a:lnTo>
                    <a:pt x="4599" y="8365"/>
                  </a:lnTo>
                  <a:cubicBezTo>
                    <a:pt x="5210" y="7243"/>
                    <a:pt x="5468" y="5307"/>
                    <a:pt x="5301" y="4733"/>
                  </a:cubicBezTo>
                  <a:cubicBezTo>
                    <a:pt x="4778" y="2942"/>
                    <a:pt x="2621" y="498"/>
                    <a:pt x="2152" y="202"/>
                  </a:cubicBezTo>
                  <a:cubicBezTo>
                    <a:pt x="1882" y="32"/>
                    <a:pt x="1118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6583667" y="1134604"/>
              <a:ext cx="931595" cy="756738"/>
            </a:xfrm>
            <a:custGeom>
              <a:avLst/>
              <a:gdLst/>
              <a:ahLst/>
              <a:cxnLst/>
              <a:rect l="l" t="t" r="r" b="b"/>
              <a:pathLst>
                <a:path w="12387" h="10062" extrusionOk="0">
                  <a:moveTo>
                    <a:pt x="1049" y="0"/>
                  </a:moveTo>
                  <a:cubicBezTo>
                    <a:pt x="763" y="0"/>
                    <a:pt x="524" y="224"/>
                    <a:pt x="508" y="511"/>
                  </a:cubicBezTo>
                  <a:lnTo>
                    <a:pt x="431" y="1853"/>
                  </a:lnTo>
                  <a:lnTo>
                    <a:pt x="21" y="8856"/>
                  </a:lnTo>
                  <a:cubicBezTo>
                    <a:pt x="1" y="9155"/>
                    <a:pt x="229" y="9412"/>
                    <a:pt x="529" y="9430"/>
                  </a:cubicBezTo>
                  <a:lnTo>
                    <a:pt x="11308" y="10061"/>
                  </a:lnTo>
                  <a:cubicBezTo>
                    <a:pt x="11318" y="10061"/>
                    <a:pt x="11328" y="10061"/>
                    <a:pt x="11338" y="10061"/>
                  </a:cubicBezTo>
                  <a:cubicBezTo>
                    <a:pt x="11625" y="10061"/>
                    <a:pt x="11865" y="9839"/>
                    <a:pt x="11881" y="9550"/>
                  </a:cubicBezTo>
                  <a:lnTo>
                    <a:pt x="11972" y="8012"/>
                  </a:lnTo>
                  <a:lnTo>
                    <a:pt x="12370" y="1205"/>
                  </a:lnTo>
                  <a:cubicBezTo>
                    <a:pt x="12387" y="905"/>
                    <a:pt x="12159" y="649"/>
                    <a:pt x="11860" y="632"/>
                  </a:cubicBezTo>
                  <a:lnTo>
                    <a:pt x="1081" y="1"/>
                  </a:lnTo>
                  <a:cubicBezTo>
                    <a:pt x="1070" y="1"/>
                    <a:pt x="1060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579531" y="1130468"/>
              <a:ext cx="939793" cy="764860"/>
            </a:xfrm>
            <a:custGeom>
              <a:avLst/>
              <a:gdLst/>
              <a:ahLst/>
              <a:cxnLst/>
              <a:rect l="l" t="t" r="r" b="b"/>
              <a:pathLst>
                <a:path w="12496" h="10170" extrusionOk="0">
                  <a:moveTo>
                    <a:pt x="1103" y="107"/>
                  </a:moveTo>
                  <a:cubicBezTo>
                    <a:pt x="1113" y="107"/>
                    <a:pt x="1122" y="108"/>
                    <a:pt x="1131" y="108"/>
                  </a:cubicBezTo>
                  <a:lnTo>
                    <a:pt x="11910" y="739"/>
                  </a:lnTo>
                  <a:cubicBezTo>
                    <a:pt x="12179" y="756"/>
                    <a:pt x="12386" y="986"/>
                    <a:pt x="12370" y="1256"/>
                  </a:cubicBezTo>
                  <a:lnTo>
                    <a:pt x="11883" y="9602"/>
                  </a:lnTo>
                  <a:cubicBezTo>
                    <a:pt x="11867" y="9861"/>
                    <a:pt x="11653" y="10063"/>
                    <a:pt x="11397" y="10063"/>
                  </a:cubicBezTo>
                  <a:cubicBezTo>
                    <a:pt x="11386" y="10063"/>
                    <a:pt x="11375" y="10062"/>
                    <a:pt x="11365" y="10062"/>
                  </a:cubicBezTo>
                  <a:lnTo>
                    <a:pt x="586" y="9432"/>
                  </a:lnTo>
                  <a:cubicBezTo>
                    <a:pt x="318" y="9416"/>
                    <a:pt x="112" y="9184"/>
                    <a:pt x="128" y="8914"/>
                  </a:cubicBezTo>
                  <a:lnTo>
                    <a:pt x="613" y="569"/>
                  </a:lnTo>
                  <a:cubicBezTo>
                    <a:pt x="622" y="438"/>
                    <a:pt x="679" y="319"/>
                    <a:pt x="777" y="232"/>
                  </a:cubicBezTo>
                  <a:cubicBezTo>
                    <a:pt x="869" y="151"/>
                    <a:pt x="984" y="107"/>
                    <a:pt x="1103" y="107"/>
                  </a:cubicBezTo>
                  <a:close/>
                  <a:moveTo>
                    <a:pt x="1098" y="1"/>
                  </a:moveTo>
                  <a:cubicBezTo>
                    <a:pt x="954" y="1"/>
                    <a:pt x="816" y="54"/>
                    <a:pt x="707" y="151"/>
                  </a:cubicBezTo>
                  <a:cubicBezTo>
                    <a:pt x="589" y="258"/>
                    <a:pt x="518" y="403"/>
                    <a:pt x="508" y="563"/>
                  </a:cubicBezTo>
                  <a:lnTo>
                    <a:pt x="21" y="8908"/>
                  </a:lnTo>
                  <a:cubicBezTo>
                    <a:pt x="1" y="9236"/>
                    <a:pt x="253" y="9519"/>
                    <a:pt x="581" y="9538"/>
                  </a:cubicBezTo>
                  <a:lnTo>
                    <a:pt x="11360" y="10168"/>
                  </a:lnTo>
                  <a:cubicBezTo>
                    <a:pt x="11372" y="10170"/>
                    <a:pt x="11383" y="10170"/>
                    <a:pt x="11395" y="10170"/>
                  </a:cubicBezTo>
                  <a:cubicBezTo>
                    <a:pt x="11707" y="10170"/>
                    <a:pt x="11971" y="9925"/>
                    <a:pt x="11990" y="9608"/>
                  </a:cubicBezTo>
                  <a:lnTo>
                    <a:pt x="12477" y="1263"/>
                  </a:lnTo>
                  <a:cubicBezTo>
                    <a:pt x="12496" y="934"/>
                    <a:pt x="12245" y="652"/>
                    <a:pt x="11917" y="632"/>
                  </a:cubicBezTo>
                  <a:lnTo>
                    <a:pt x="1137" y="2"/>
                  </a:lnTo>
                  <a:cubicBezTo>
                    <a:pt x="1124" y="1"/>
                    <a:pt x="1111" y="1"/>
                    <a:pt x="1098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6575394" y="1126482"/>
              <a:ext cx="948141" cy="772832"/>
            </a:xfrm>
            <a:custGeom>
              <a:avLst/>
              <a:gdLst/>
              <a:ahLst/>
              <a:cxnLst/>
              <a:rect l="l" t="t" r="r" b="b"/>
              <a:pathLst>
                <a:path w="12607" h="10276" extrusionOk="0">
                  <a:moveTo>
                    <a:pt x="1154" y="215"/>
                  </a:moveTo>
                  <a:cubicBezTo>
                    <a:pt x="1164" y="215"/>
                    <a:pt x="1174" y="215"/>
                    <a:pt x="1184" y="216"/>
                  </a:cubicBezTo>
                  <a:lnTo>
                    <a:pt x="11963" y="846"/>
                  </a:lnTo>
                  <a:cubicBezTo>
                    <a:pt x="12202" y="861"/>
                    <a:pt x="12387" y="1067"/>
                    <a:pt x="12372" y="1307"/>
                  </a:cubicBezTo>
                  <a:lnTo>
                    <a:pt x="11885" y="9652"/>
                  </a:lnTo>
                  <a:cubicBezTo>
                    <a:pt x="11871" y="9882"/>
                    <a:pt x="11681" y="10063"/>
                    <a:pt x="11452" y="10063"/>
                  </a:cubicBezTo>
                  <a:cubicBezTo>
                    <a:pt x="11443" y="10063"/>
                    <a:pt x="11433" y="10062"/>
                    <a:pt x="11424" y="10062"/>
                  </a:cubicBezTo>
                  <a:lnTo>
                    <a:pt x="645" y="9432"/>
                  </a:lnTo>
                  <a:cubicBezTo>
                    <a:pt x="406" y="9417"/>
                    <a:pt x="221" y="9211"/>
                    <a:pt x="236" y="8971"/>
                  </a:cubicBezTo>
                  <a:lnTo>
                    <a:pt x="723" y="626"/>
                  </a:lnTo>
                  <a:cubicBezTo>
                    <a:pt x="730" y="509"/>
                    <a:pt x="781" y="403"/>
                    <a:pt x="869" y="325"/>
                  </a:cubicBezTo>
                  <a:cubicBezTo>
                    <a:pt x="948" y="255"/>
                    <a:pt x="1048" y="215"/>
                    <a:pt x="1154" y="215"/>
                  </a:cubicBezTo>
                  <a:close/>
                  <a:moveTo>
                    <a:pt x="1158" y="0"/>
                  </a:moveTo>
                  <a:cubicBezTo>
                    <a:pt x="999" y="0"/>
                    <a:pt x="847" y="59"/>
                    <a:pt x="727" y="165"/>
                  </a:cubicBezTo>
                  <a:cubicBezTo>
                    <a:pt x="598" y="280"/>
                    <a:pt x="521" y="439"/>
                    <a:pt x="511" y="613"/>
                  </a:cubicBezTo>
                  <a:lnTo>
                    <a:pt x="22" y="8957"/>
                  </a:lnTo>
                  <a:cubicBezTo>
                    <a:pt x="1" y="9314"/>
                    <a:pt x="274" y="9624"/>
                    <a:pt x="632" y="9644"/>
                  </a:cubicBezTo>
                  <a:lnTo>
                    <a:pt x="11411" y="10274"/>
                  </a:lnTo>
                  <a:cubicBezTo>
                    <a:pt x="11424" y="10275"/>
                    <a:pt x="11437" y="10275"/>
                    <a:pt x="11450" y="10275"/>
                  </a:cubicBezTo>
                  <a:cubicBezTo>
                    <a:pt x="11791" y="10275"/>
                    <a:pt x="12078" y="10010"/>
                    <a:pt x="12098" y="9663"/>
                  </a:cubicBezTo>
                  <a:lnTo>
                    <a:pt x="12586" y="1318"/>
                  </a:lnTo>
                  <a:cubicBezTo>
                    <a:pt x="12607" y="961"/>
                    <a:pt x="12333" y="653"/>
                    <a:pt x="11975" y="632"/>
                  </a:cubicBezTo>
                  <a:lnTo>
                    <a:pt x="1197" y="1"/>
                  </a:lnTo>
                  <a:cubicBezTo>
                    <a:pt x="1184" y="1"/>
                    <a:pt x="1171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7019183" y="1309383"/>
              <a:ext cx="143045" cy="163501"/>
            </a:xfrm>
            <a:custGeom>
              <a:avLst/>
              <a:gdLst/>
              <a:ahLst/>
              <a:cxnLst/>
              <a:rect l="l" t="t" r="r" b="b"/>
              <a:pathLst>
                <a:path w="1902" h="2174" extrusionOk="0">
                  <a:moveTo>
                    <a:pt x="1861" y="1"/>
                  </a:moveTo>
                  <a:cubicBezTo>
                    <a:pt x="780" y="120"/>
                    <a:pt x="1" y="1093"/>
                    <a:pt x="120" y="2174"/>
                  </a:cubicBezTo>
                  <a:lnTo>
                    <a:pt x="501" y="2131"/>
                  </a:lnTo>
                  <a:cubicBezTo>
                    <a:pt x="491" y="2044"/>
                    <a:pt x="488" y="1956"/>
                    <a:pt x="493" y="1866"/>
                  </a:cubicBezTo>
                  <a:cubicBezTo>
                    <a:pt x="537" y="1078"/>
                    <a:pt x="1144" y="460"/>
                    <a:pt x="1901" y="370"/>
                  </a:cubicBezTo>
                  <a:lnTo>
                    <a:pt x="1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7019258" y="1305021"/>
              <a:ext cx="147557" cy="172225"/>
            </a:xfrm>
            <a:custGeom>
              <a:avLst/>
              <a:gdLst/>
              <a:ahLst/>
              <a:cxnLst/>
              <a:rect l="l" t="t" r="r" b="b"/>
              <a:pathLst>
                <a:path w="1962" h="2290" extrusionOk="0">
                  <a:moveTo>
                    <a:pt x="1808" y="122"/>
                  </a:moveTo>
                  <a:lnTo>
                    <a:pt x="1835" y="377"/>
                  </a:lnTo>
                  <a:cubicBezTo>
                    <a:pt x="1065" y="496"/>
                    <a:pt x="478" y="1135"/>
                    <a:pt x="433" y="1921"/>
                  </a:cubicBezTo>
                  <a:cubicBezTo>
                    <a:pt x="428" y="1989"/>
                    <a:pt x="431" y="2061"/>
                    <a:pt x="437" y="2139"/>
                  </a:cubicBezTo>
                  <a:lnTo>
                    <a:pt x="169" y="2168"/>
                  </a:lnTo>
                  <a:cubicBezTo>
                    <a:pt x="131" y="1680"/>
                    <a:pt x="276" y="1204"/>
                    <a:pt x="583" y="821"/>
                  </a:cubicBezTo>
                  <a:cubicBezTo>
                    <a:pt x="891" y="437"/>
                    <a:pt x="1324" y="190"/>
                    <a:pt x="1808" y="122"/>
                  </a:cubicBezTo>
                  <a:close/>
                  <a:moveTo>
                    <a:pt x="1858" y="0"/>
                  </a:moveTo>
                  <a:cubicBezTo>
                    <a:pt x="1856" y="0"/>
                    <a:pt x="1854" y="1"/>
                    <a:pt x="1852" y="1"/>
                  </a:cubicBezTo>
                  <a:cubicBezTo>
                    <a:pt x="1314" y="60"/>
                    <a:pt x="831" y="325"/>
                    <a:pt x="493" y="748"/>
                  </a:cubicBezTo>
                  <a:cubicBezTo>
                    <a:pt x="156" y="1169"/>
                    <a:pt x="1" y="1699"/>
                    <a:pt x="61" y="2237"/>
                  </a:cubicBezTo>
                  <a:cubicBezTo>
                    <a:pt x="64" y="2265"/>
                    <a:pt x="88" y="2287"/>
                    <a:pt x="115" y="2289"/>
                  </a:cubicBezTo>
                  <a:lnTo>
                    <a:pt x="124" y="2289"/>
                  </a:lnTo>
                  <a:lnTo>
                    <a:pt x="505" y="2248"/>
                  </a:lnTo>
                  <a:cubicBezTo>
                    <a:pt x="536" y="2243"/>
                    <a:pt x="560" y="2214"/>
                    <a:pt x="556" y="2183"/>
                  </a:cubicBezTo>
                  <a:cubicBezTo>
                    <a:pt x="547" y="2090"/>
                    <a:pt x="543" y="2006"/>
                    <a:pt x="548" y="1927"/>
                  </a:cubicBezTo>
                  <a:cubicBezTo>
                    <a:pt x="592" y="1179"/>
                    <a:pt x="1163" y="573"/>
                    <a:pt x="1906" y="484"/>
                  </a:cubicBezTo>
                  <a:cubicBezTo>
                    <a:pt x="1937" y="480"/>
                    <a:pt x="1961" y="452"/>
                    <a:pt x="1957" y="421"/>
                  </a:cubicBezTo>
                  <a:lnTo>
                    <a:pt x="1916" y="51"/>
                  </a:lnTo>
                  <a:cubicBezTo>
                    <a:pt x="1912" y="21"/>
                    <a:pt x="1887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7028207" y="1469722"/>
              <a:ext cx="163501" cy="134997"/>
            </a:xfrm>
            <a:custGeom>
              <a:avLst/>
              <a:gdLst/>
              <a:ahLst/>
              <a:cxnLst/>
              <a:rect l="l" t="t" r="r" b="b"/>
              <a:pathLst>
                <a:path w="2174" h="1795" extrusionOk="0">
                  <a:moveTo>
                    <a:pt x="381" y="0"/>
                  </a:moveTo>
                  <a:lnTo>
                    <a:pt x="0" y="42"/>
                  </a:lnTo>
                  <a:cubicBezTo>
                    <a:pt x="111" y="1049"/>
                    <a:pt x="964" y="1794"/>
                    <a:pt x="1955" y="1794"/>
                  </a:cubicBezTo>
                  <a:cubicBezTo>
                    <a:pt x="2027" y="1794"/>
                    <a:pt x="2100" y="1790"/>
                    <a:pt x="2173" y="1782"/>
                  </a:cubicBezTo>
                  <a:lnTo>
                    <a:pt x="2133" y="1417"/>
                  </a:lnTo>
                  <a:cubicBezTo>
                    <a:pt x="2074" y="1423"/>
                    <a:pt x="2015" y="1427"/>
                    <a:pt x="1956" y="1427"/>
                  </a:cubicBezTo>
                  <a:cubicBezTo>
                    <a:pt x="1930" y="1427"/>
                    <a:pt x="1904" y="1426"/>
                    <a:pt x="1879" y="1424"/>
                  </a:cubicBezTo>
                  <a:cubicBezTo>
                    <a:pt x="1086" y="1379"/>
                    <a:pt x="463" y="763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023845" y="1465360"/>
              <a:ext cx="172601" cy="143722"/>
            </a:xfrm>
            <a:custGeom>
              <a:avLst/>
              <a:gdLst/>
              <a:ahLst/>
              <a:cxnLst/>
              <a:rect l="l" t="t" r="r" b="b"/>
              <a:pathLst>
                <a:path w="2295" h="1911" extrusionOk="0">
                  <a:moveTo>
                    <a:pt x="390" y="121"/>
                  </a:moveTo>
                  <a:cubicBezTo>
                    <a:pt x="500" y="901"/>
                    <a:pt x="1142" y="1494"/>
                    <a:pt x="1933" y="1539"/>
                  </a:cubicBezTo>
                  <a:cubicBezTo>
                    <a:pt x="1960" y="1541"/>
                    <a:pt x="1988" y="1542"/>
                    <a:pt x="2016" y="1542"/>
                  </a:cubicBezTo>
                  <a:cubicBezTo>
                    <a:pt x="2056" y="1542"/>
                    <a:pt x="2097" y="1540"/>
                    <a:pt x="2140" y="1537"/>
                  </a:cubicBezTo>
                  <a:lnTo>
                    <a:pt x="2167" y="1788"/>
                  </a:lnTo>
                  <a:cubicBezTo>
                    <a:pt x="2115" y="1793"/>
                    <a:pt x="2062" y="1795"/>
                    <a:pt x="2010" y="1795"/>
                  </a:cubicBezTo>
                  <a:cubicBezTo>
                    <a:pt x="1578" y="1795"/>
                    <a:pt x="1162" y="1650"/>
                    <a:pt x="820" y="1374"/>
                  </a:cubicBezTo>
                  <a:cubicBezTo>
                    <a:pt x="436" y="1067"/>
                    <a:pt x="189" y="634"/>
                    <a:pt x="121" y="150"/>
                  </a:cubicBezTo>
                  <a:lnTo>
                    <a:pt x="390" y="121"/>
                  </a:lnTo>
                  <a:close/>
                  <a:moveTo>
                    <a:pt x="442" y="1"/>
                  </a:moveTo>
                  <a:cubicBezTo>
                    <a:pt x="439" y="1"/>
                    <a:pt x="436" y="1"/>
                    <a:pt x="434" y="1"/>
                  </a:cubicBezTo>
                  <a:lnTo>
                    <a:pt x="53" y="43"/>
                  </a:lnTo>
                  <a:cubicBezTo>
                    <a:pt x="37" y="44"/>
                    <a:pt x="23" y="51"/>
                    <a:pt x="14" y="64"/>
                  </a:cubicBezTo>
                  <a:cubicBezTo>
                    <a:pt x="3" y="76"/>
                    <a:pt x="0" y="91"/>
                    <a:pt x="1" y="106"/>
                  </a:cubicBezTo>
                  <a:cubicBezTo>
                    <a:pt x="60" y="645"/>
                    <a:pt x="325" y="1127"/>
                    <a:pt x="748" y="1466"/>
                  </a:cubicBezTo>
                  <a:cubicBezTo>
                    <a:pt x="1080" y="1730"/>
                    <a:pt x="1477" y="1882"/>
                    <a:pt x="1894" y="1907"/>
                  </a:cubicBezTo>
                  <a:cubicBezTo>
                    <a:pt x="1936" y="1909"/>
                    <a:pt x="1979" y="1910"/>
                    <a:pt x="2022" y="1910"/>
                  </a:cubicBezTo>
                  <a:cubicBezTo>
                    <a:pt x="2093" y="1910"/>
                    <a:pt x="2166" y="1907"/>
                    <a:pt x="2240" y="1901"/>
                  </a:cubicBezTo>
                  <a:cubicBezTo>
                    <a:pt x="2271" y="1896"/>
                    <a:pt x="2295" y="1867"/>
                    <a:pt x="2290" y="1836"/>
                  </a:cubicBezTo>
                  <a:lnTo>
                    <a:pt x="2250" y="1471"/>
                  </a:lnTo>
                  <a:cubicBezTo>
                    <a:pt x="2247" y="1442"/>
                    <a:pt x="2222" y="1420"/>
                    <a:pt x="2194" y="1420"/>
                  </a:cubicBezTo>
                  <a:cubicBezTo>
                    <a:pt x="2191" y="1420"/>
                    <a:pt x="2189" y="1420"/>
                    <a:pt x="2187" y="1420"/>
                  </a:cubicBezTo>
                  <a:cubicBezTo>
                    <a:pt x="2129" y="1426"/>
                    <a:pt x="2075" y="1429"/>
                    <a:pt x="2024" y="1429"/>
                  </a:cubicBezTo>
                  <a:cubicBezTo>
                    <a:pt x="1996" y="1429"/>
                    <a:pt x="1968" y="1428"/>
                    <a:pt x="1942" y="1426"/>
                  </a:cubicBezTo>
                  <a:cubicBezTo>
                    <a:pt x="1185" y="1383"/>
                    <a:pt x="579" y="806"/>
                    <a:pt x="498" y="53"/>
                  </a:cubicBezTo>
                  <a:cubicBezTo>
                    <a:pt x="496" y="38"/>
                    <a:pt x="489" y="23"/>
                    <a:pt x="477" y="14"/>
                  </a:cubicBezTo>
                  <a:cubicBezTo>
                    <a:pt x="467" y="5"/>
                    <a:pt x="455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159065" y="1308405"/>
              <a:ext cx="164704" cy="295340"/>
            </a:xfrm>
            <a:custGeom>
              <a:avLst/>
              <a:gdLst/>
              <a:ahLst/>
              <a:cxnLst/>
              <a:rect l="l" t="t" r="r" b="b"/>
              <a:pathLst>
                <a:path w="2190" h="3927" extrusionOk="0">
                  <a:moveTo>
                    <a:pt x="219" y="1"/>
                  </a:moveTo>
                  <a:cubicBezTo>
                    <a:pt x="147" y="1"/>
                    <a:pt x="74" y="5"/>
                    <a:pt x="1" y="13"/>
                  </a:cubicBezTo>
                  <a:lnTo>
                    <a:pt x="41" y="382"/>
                  </a:lnTo>
                  <a:cubicBezTo>
                    <a:pt x="109" y="375"/>
                    <a:pt x="177" y="370"/>
                    <a:pt x="246" y="370"/>
                  </a:cubicBezTo>
                  <a:cubicBezTo>
                    <a:pt x="271" y="370"/>
                    <a:pt x="297" y="370"/>
                    <a:pt x="322" y="372"/>
                  </a:cubicBezTo>
                  <a:cubicBezTo>
                    <a:pt x="1204" y="423"/>
                    <a:pt x="1879" y="1180"/>
                    <a:pt x="1828" y="2062"/>
                  </a:cubicBezTo>
                  <a:cubicBezTo>
                    <a:pt x="1783" y="2858"/>
                    <a:pt x="1162" y="3482"/>
                    <a:pt x="393" y="3560"/>
                  </a:cubicBezTo>
                  <a:lnTo>
                    <a:pt x="432" y="3926"/>
                  </a:lnTo>
                  <a:cubicBezTo>
                    <a:pt x="1244" y="3837"/>
                    <a:pt x="1884" y="3267"/>
                    <a:pt x="2103" y="2532"/>
                  </a:cubicBezTo>
                  <a:cubicBezTo>
                    <a:pt x="2139" y="2410"/>
                    <a:pt x="2164" y="2282"/>
                    <a:pt x="2178" y="2152"/>
                  </a:cubicBezTo>
                  <a:cubicBezTo>
                    <a:pt x="2189" y="2022"/>
                    <a:pt x="2188" y="1889"/>
                    <a:pt x="2174" y="1753"/>
                  </a:cubicBezTo>
                  <a:cubicBezTo>
                    <a:pt x="2062" y="746"/>
                    <a:pt x="121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154402" y="1304118"/>
              <a:ext cx="173955" cy="304440"/>
            </a:xfrm>
            <a:custGeom>
              <a:avLst/>
              <a:gdLst/>
              <a:ahLst/>
              <a:cxnLst/>
              <a:rect l="l" t="t" r="r" b="b"/>
              <a:pathLst>
                <a:path w="2313" h="4048" extrusionOk="0">
                  <a:moveTo>
                    <a:pt x="278" y="115"/>
                  </a:moveTo>
                  <a:cubicBezTo>
                    <a:pt x="1239" y="115"/>
                    <a:pt x="2069" y="840"/>
                    <a:pt x="2178" y="1816"/>
                  </a:cubicBezTo>
                  <a:cubicBezTo>
                    <a:pt x="2191" y="1946"/>
                    <a:pt x="2193" y="2078"/>
                    <a:pt x="2182" y="2205"/>
                  </a:cubicBezTo>
                  <a:cubicBezTo>
                    <a:pt x="2169" y="2329"/>
                    <a:pt x="2146" y="2453"/>
                    <a:pt x="2110" y="2573"/>
                  </a:cubicBezTo>
                  <a:cubicBezTo>
                    <a:pt x="1896" y="3291"/>
                    <a:pt x="1285" y="3816"/>
                    <a:pt x="545" y="3920"/>
                  </a:cubicBezTo>
                  <a:lnTo>
                    <a:pt x="518" y="3669"/>
                  </a:lnTo>
                  <a:cubicBezTo>
                    <a:pt x="1305" y="3563"/>
                    <a:pt x="1903" y="2922"/>
                    <a:pt x="1948" y="2123"/>
                  </a:cubicBezTo>
                  <a:cubicBezTo>
                    <a:pt x="2000" y="1209"/>
                    <a:pt x="1301" y="425"/>
                    <a:pt x="387" y="372"/>
                  </a:cubicBezTo>
                  <a:cubicBezTo>
                    <a:pt x="356" y="370"/>
                    <a:pt x="324" y="369"/>
                    <a:pt x="292" y="369"/>
                  </a:cubicBezTo>
                  <a:cubicBezTo>
                    <a:pt x="247" y="369"/>
                    <a:pt x="202" y="371"/>
                    <a:pt x="154" y="375"/>
                  </a:cubicBezTo>
                  <a:lnTo>
                    <a:pt x="125" y="121"/>
                  </a:lnTo>
                  <a:cubicBezTo>
                    <a:pt x="176" y="117"/>
                    <a:pt x="227" y="115"/>
                    <a:pt x="278" y="115"/>
                  </a:cubicBezTo>
                  <a:close/>
                  <a:moveTo>
                    <a:pt x="283" y="0"/>
                  </a:moveTo>
                  <a:cubicBezTo>
                    <a:pt x="208" y="0"/>
                    <a:pt x="133" y="4"/>
                    <a:pt x="57" y="13"/>
                  </a:cubicBezTo>
                  <a:lnTo>
                    <a:pt x="0" y="19"/>
                  </a:lnTo>
                  <a:lnTo>
                    <a:pt x="54" y="504"/>
                  </a:lnTo>
                  <a:lnTo>
                    <a:pt x="111" y="497"/>
                  </a:lnTo>
                  <a:cubicBezTo>
                    <a:pt x="179" y="490"/>
                    <a:pt x="243" y="486"/>
                    <a:pt x="306" y="486"/>
                  </a:cubicBezTo>
                  <a:cubicBezTo>
                    <a:pt x="332" y="486"/>
                    <a:pt x="357" y="487"/>
                    <a:pt x="382" y="488"/>
                  </a:cubicBezTo>
                  <a:cubicBezTo>
                    <a:pt x="1232" y="538"/>
                    <a:pt x="1883" y="1268"/>
                    <a:pt x="1834" y="2117"/>
                  </a:cubicBezTo>
                  <a:cubicBezTo>
                    <a:pt x="1789" y="2878"/>
                    <a:pt x="1208" y="3485"/>
                    <a:pt x="450" y="3562"/>
                  </a:cubicBezTo>
                  <a:lnTo>
                    <a:pt x="392" y="3568"/>
                  </a:lnTo>
                  <a:lnTo>
                    <a:pt x="444" y="4048"/>
                  </a:lnTo>
                  <a:lnTo>
                    <a:pt x="504" y="4041"/>
                  </a:lnTo>
                  <a:cubicBezTo>
                    <a:pt x="1316" y="3951"/>
                    <a:pt x="1991" y="3388"/>
                    <a:pt x="2224" y="2605"/>
                  </a:cubicBezTo>
                  <a:cubicBezTo>
                    <a:pt x="2262" y="2477"/>
                    <a:pt x="2288" y="2346"/>
                    <a:pt x="2299" y="2214"/>
                  </a:cubicBezTo>
                  <a:cubicBezTo>
                    <a:pt x="2312" y="2079"/>
                    <a:pt x="2311" y="1941"/>
                    <a:pt x="2296" y="1804"/>
                  </a:cubicBezTo>
                  <a:cubicBezTo>
                    <a:pt x="2181" y="769"/>
                    <a:pt x="130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6848616" y="1335780"/>
              <a:ext cx="134321" cy="477868"/>
            </a:xfrm>
            <a:custGeom>
              <a:avLst/>
              <a:gdLst/>
              <a:ahLst/>
              <a:cxnLst/>
              <a:rect l="l" t="t" r="r" b="b"/>
              <a:pathLst>
                <a:path w="1786" h="6354" extrusionOk="0">
                  <a:moveTo>
                    <a:pt x="363" y="1"/>
                  </a:moveTo>
                  <a:lnTo>
                    <a:pt x="0" y="6272"/>
                  </a:lnTo>
                  <a:lnTo>
                    <a:pt x="1423" y="6354"/>
                  </a:lnTo>
                  <a:lnTo>
                    <a:pt x="1785" y="84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6844330" y="1331493"/>
              <a:ext cx="143045" cy="486593"/>
            </a:xfrm>
            <a:custGeom>
              <a:avLst/>
              <a:gdLst/>
              <a:ahLst/>
              <a:cxnLst/>
              <a:rect l="l" t="t" r="r" b="b"/>
              <a:pathLst>
                <a:path w="1902" h="6470" extrusionOk="0">
                  <a:moveTo>
                    <a:pt x="474" y="119"/>
                  </a:moveTo>
                  <a:lnTo>
                    <a:pt x="1781" y="195"/>
                  </a:lnTo>
                  <a:lnTo>
                    <a:pt x="1425" y="6350"/>
                  </a:lnTo>
                  <a:lnTo>
                    <a:pt x="118" y="6275"/>
                  </a:lnTo>
                  <a:lnTo>
                    <a:pt x="474" y="119"/>
                  </a:lnTo>
                  <a:close/>
                  <a:moveTo>
                    <a:pt x="422" y="1"/>
                  </a:moveTo>
                  <a:cubicBezTo>
                    <a:pt x="390" y="1"/>
                    <a:pt x="364" y="24"/>
                    <a:pt x="363" y="56"/>
                  </a:cubicBezTo>
                  <a:lnTo>
                    <a:pt x="1" y="6327"/>
                  </a:lnTo>
                  <a:cubicBezTo>
                    <a:pt x="0" y="6359"/>
                    <a:pt x="23" y="6386"/>
                    <a:pt x="55" y="6387"/>
                  </a:cubicBezTo>
                  <a:lnTo>
                    <a:pt x="1477" y="6469"/>
                  </a:lnTo>
                  <a:cubicBezTo>
                    <a:pt x="1478" y="6469"/>
                    <a:pt x="1478" y="6469"/>
                    <a:pt x="1479" y="6469"/>
                  </a:cubicBezTo>
                  <a:cubicBezTo>
                    <a:pt x="1509" y="6469"/>
                    <a:pt x="1536" y="6446"/>
                    <a:pt x="1538" y="6414"/>
                  </a:cubicBezTo>
                  <a:lnTo>
                    <a:pt x="1900" y="144"/>
                  </a:lnTo>
                  <a:cubicBezTo>
                    <a:pt x="1901" y="112"/>
                    <a:pt x="1879" y="84"/>
                    <a:pt x="1845" y="83"/>
                  </a:cubicBezTo>
                  <a:lnTo>
                    <a:pt x="424" y="1"/>
                  </a:lnTo>
                  <a:cubicBezTo>
                    <a:pt x="423" y="1"/>
                    <a:pt x="422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001359" y="1517252"/>
              <a:ext cx="123716" cy="305192"/>
            </a:xfrm>
            <a:custGeom>
              <a:avLst/>
              <a:gdLst/>
              <a:ahLst/>
              <a:cxnLst/>
              <a:rect l="l" t="t" r="r" b="b"/>
              <a:pathLst>
                <a:path w="1645" h="4058" extrusionOk="0">
                  <a:moveTo>
                    <a:pt x="230" y="0"/>
                  </a:moveTo>
                  <a:lnTo>
                    <a:pt x="0" y="3975"/>
                  </a:lnTo>
                  <a:lnTo>
                    <a:pt x="1415" y="4057"/>
                  </a:lnTo>
                  <a:lnTo>
                    <a:pt x="1644" y="8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96997" y="1512965"/>
              <a:ext cx="132516" cy="313916"/>
            </a:xfrm>
            <a:custGeom>
              <a:avLst/>
              <a:gdLst/>
              <a:ahLst/>
              <a:cxnLst/>
              <a:rect l="l" t="t" r="r" b="b"/>
              <a:pathLst>
                <a:path w="1762" h="4174" extrusionOk="0">
                  <a:moveTo>
                    <a:pt x="343" y="119"/>
                  </a:moveTo>
                  <a:lnTo>
                    <a:pt x="1641" y="194"/>
                  </a:lnTo>
                  <a:lnTo>
                    <a:pt x="1418" y="4055"/>
                  </a:lnTo>
                  <a:lnTo>
                    <a:pt x="119" y="3979"/>
                  </a:lnTo>
                  <a:lnTo>
                    <a:pt x="343" y="119"/>
                  </a:lnTo>
                  <a:close/>
                  <a:moveTo>
                    <a:pt x="290" y="0"/>
                  </a:moveTo>
                  <a:cubicBezTo>
                    <a:pt x="258" y="0"/>
                    <a:pt x="232" y="24"/>
                    <a:pt x="230" y="55"/>
                  </a:cubicBezTo>
                  <a:lnTo>
                    <a:pt x="1" y="4030"/>
                  </a:lnTo>
                  <a:cubicBezTo>
                    <a:pt x="0" y="4062"/>
                    <a:pt x="23" y="4090"/>
                    <a:pt x="56" y="4091"/>
                  </a:cubicBezTo>
                  <a:lnTo>
                    <a:pt x="1470" y="4173"/>
                  </a:lnTo>
                  <a:cubicBezTo>
                    <a:pt x="1470" y="4173"/>
                    <a:pt x="1471" y="4173"/>
                    <a:pt x="1472" y="4173"/>
                  </a:cubicBezTo>
                  <a:cubicBezTo>
                    <a:pt x="1502" y="4173"/>
                    <a:pt x="1528" y="4150"/>
                    <a:pt x="1531" y="4118"/>
                  </a:cubicBezTo>
                  <a:lnTo>
                    <a:pt x="1760" y="144"/>
                  </a:lnTo>
                  <a:cubicBezTo>
                    <a:pt x="1761" y="111"/>
                    <a:pt x="1738" y="83"/>
                    <a:pt x="1706" y="82"/>
                  </a:cubicBezTo>
                  <a:lnTo>
                    <a:pt x="292" y="0"/>
                  </a:lnTo>
                  <a:cubicBezTo>
                    <a:pt x="291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151845" y="1656082"/>
              <a:ext cx="116346" cy="175083"/>
            </a:xfrm>
            <a:custGeom>
              <a:avLst/>
              <a:gdLst/>
              <a:ahLst/>
              <a:cxnLst/>
              <a:rect l="l" t="t" r="r" b="b"/>
              <a:pathLst>
                <a:path w="1547" h="2328" extrusionOk="0">
                  <a:moveTo>
                    <a:pt x="130" y="1"/>
                  </a:moveTo>
                  <a:lnTo>
                    <a:pt x="0" y="2245"/>
                  </a:lnTo>
                  <a:lnTo>
                    <a:pt x="1417" y="2327"/>
                  </a:lnTo>
                  <a:lnTo>
                    <a:pt x="1546" y="8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147333" y="1651720"/>
              <a:ext cx="125296" cy="183807"/>
            </a:xfrm>
            <a:custGeom>
              <a:avLst/>
              <a:gdLst/>
              <a:ahLst/>
              <a:cxnLst/>
              <a:rect l="l" t="t" r="r" b="b"/>
              <a:pathLst>
                <a:path w="1666" h="2444" extrusionOk="0">
                  <a:moveTo>
                    <a:pt x="245" y="120"/>
                  </a:moveTo>
                  <a:lnTo>
                    <a:pt x="1546" y="195"/>
                  </a:lnTo>
                  <a:lnTo>
                    <a:pt x="1423" y="2325"/>
                  </a:lnTo>
                  <a:lnTo>
                    <a:pt x="122" y="2251"/>
                  </a:lnTo>
                  <a:lnTo>
                    <a:pt x="245" y="120"/>
                  </a:lnTo>
                  <a:close/>
                  <a:moveTo>
                    <a:pt x="191" y="1"/>
                  </a:moveTo>
                  <a:cubicBezTo>
                    <a:pt x="160" y="1"/>
                    <a:pt x="134" y="23"/>
                    <a:pt x="132" y="56"/>
                  </a:cubicBezTo>
                  <a:lnTo>
                    <a:pt x="2" y="2300"/>
                  </a:lnTo>
                  <a:cubicBezTo>
                    <a:pt x="1" y="2334"/>
                    <a:pt x="25" y="2361"/>
                    <a:pt x="57" y="2362"/>
                  </a:cubicBezTo>
                  <a:lnTo>
                    <a:pt x="1474" y="2444"/>
                  </a:lnTo>
                  <a:cubicBezTo>
                    <a:pt x="1475" y="2444"/>
                    <a:pt x="1476" y="2444"/>
                    <a:pt x="1477" y="2444"/>
                  </a:cubicBezTo>
                  <a:cubicBezTo>
                    <a:pt x="1508" y="2444"/>
                    <a:pt x="1534" y="2420"/>
                    <a:pt x="1535" y="2389"/>
                  </a:cubicBezTo>
                  <a:lnTo>
                    <a:pt x="1664" y="144"/>
                  </a:lnTo>
                  <a:cubicBezTo>
                    <a:pt x="1665" y="111"/>
                    <a:pt x="1643" y="84"/>
                    <a:pt x="1609" y="83"/>
                  </a:cubicBezTo>
                  <a:lnTo>
                    <a:pt x="193" y="1"/>
                  </a:lnTo>
                  <a:cubicBezTo>
                    <a:pt x="192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6839742" y="1335253"/>
              <a:ext cx="133343" cy="467114"/>
            </a:xfrm>
            <a:custGeom>
              <a:avLst/>
              <a:gdLst/>
              <a:ahLst/>
              <a:cxnLst/>
              <a:rect l="l" t="t" r="r" b="b"/>
              <a:pathLst>
                <a:path w="1773" h="6211" extrusionOk="0">
                  <a:moveTo>
                    <a:pt x="355" y="0"/>
                  </a:moveTo>
                  <a:lnTo>
                    <a:pt x="1" y="6129"/>
                  </a:lnTo>
                  <a:lnTo>
                    <a:pt x="1418" y="6211"/>
                  </a:lnTo>
                  <a:lnTo>
                    <a:pt x="1772" y="8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6835305" y="1330816"/>
              <a:ext cx="142368" cy="476214"/>
            </a:xfrm>
            <a:custGeom>
              <a:avLst/>
              <a:gdLst/>
              <a:ahLst/>
              <a:cxnLst/>
              <a:rect l="l" t="t" r="r" b="b"/>
              <a:pathLst>
                <a:path w="1893" h="6332" extrusionOk="0">
                  <a:moveTo>
                    <a:pt x="470" y="122"/>
                  </a:moveTo>
                  <a:lnTo>
                    <a:pt x="1772" y="196"/>
                  </a:lnTo>
                  <a:lnTo>
                    <a:pt x="1425" y="6209"/>
                  </a:lnTo>
                  <a:lnTo>
                    <a:pt x="122" y="6135"/>
                  </a:lnTo>
                  <a:lnTo>
                    <a:pt x="470" y="122"/>
                  </a:lnTo>
                  <a:close/>
                  <a:moveTo>
                    <a:pt x="361" y="0"/>
                  </a:moveTo>
                  <a:lnTo>
                    <a:pt x="1" y="6244"/>
                  </a:lnTo>
                  <a:lnTo>
                    <a:pt x="1533" y="6332"/>
                  </a:lnTo>
                  <a:lnTo>
                    <a:pt x="1893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991883" y="1516650"/>
              <a:ext cx="123340" cy="294513"/>
            </a:xfrm>
            <a:custGeom>
              <a:avLst/>
              <a:gdLst/>
              <a:ahLst/>
              <a:cxnLst/>
              <a:rect l="l" t="t" r="r" b="b"/>
              <a:pathLst>
                <a:path w="1640" h="3916" extrusionOk="0">
                  <a:moveTo>
                    <a:pt x="222" y="0"/>
                  </a:moveTo>
                  <a:lnTo>
                    <a:pt x="1" y="3834"/>
                  </a:lnTo>
                  <a:lnTo>
                    <a:pt x="1417" y="3916"/>
                  </a:lnTo>
                  <a:lnTo>
                    <a:pt x="1639" y="8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839968" y="1335404"/>
              <a:ext cx="133268" cy="467114"/>
            </a:xfrm>
            <a:custGeom>
              <a:avLst/>
              <a:gdLst/>
              <a:ahLst/>
              <a:cxnLst/>
              <a:rect l="l" t="t" r="r" b="b"/>
              <a:pathLst>
                <a:path w="1772" h="6211" extrusionOk="0">
                  <a:moveTo>
                    <a:pt x="354" y="0"/>
                  </a:moveTo>
                  <a:lnTo>
                    <a:pt x="0" y="6129"/>
                  </a:lnTo>
                  <a:lnTo>
                    <a:pt x="1417" y="6211"/>
                  </a:lnTo>
                  <a:lnTo>
                    <a:pt x="1772" y="8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835380" y="1330967"/>
              <a:ext cx="142142" cy="475763"/>
            </a:xfrm>
            <a:custGeom>
              <a:avLst/>
              <a:gdLst/>
              <a:ahLst/>
              <a:cxnLst/>
              <a:rect l="l" t="t" r="r" b="b"/>
              <a:pathLst>
                <a:path w="1890" h="6326" extrusionOk="0">
                  <a:moveTo>
                    <a:pt x="469" y="120"/>
                  </a:moveTo>
                  <a:lnTo>
                    <a:pt x="1771" y="194"/>
                  </a:lnTo>
                  <a:lnTo>
                    <a:pt x="1424" y="6207"/>
                  </a:lnTo>
                  <a:lnTo>
                    <a:pt x="121" y="6133"/>
                  </a:lnTo>
                  <a:lnTo>
                    <a:pt x="469" y="120"/>
                  </a:lnTo>
                  <a:close/>
                  <a:moveTo>
                    <a:pt x="415" y="0"/>
                  </a:moveTo>
                  <a:cubicBezTo>
                    <a:pt x="384" y="0"/>
                    <a:pt x="357" y="23"/>
                    <a:pt x="356" y="54"/>
                  </a:cubicBezTo>
                  <a:lnTo>
                    <a:pt x="2" y="6183"/>
                  </a:lnTo>
                  <a:cubicBezTo>
                    <a:pt x="1" y="6216"/>
                    <a:pt x="24" y="6243"/>
                    <a:pt x="56" y="6244"/>
                  </a:cubicBezTo>
                  <a:lnTo>
                    <a:pt x="1473" y="6326"/>
                  </a:lnTo>
                  <a:cubicBezTo>
                    <a:pt x="1475" y="6326"/>
                    <a:pt x="1477" y="6326"/>
                    <a:pt x="1479" y="6326"/>
                  </a:cubicBezTo>
                  <a:cubicBezTo>
                    <a:pt x="1509" y="6326"/>
                    <a:pt x="1533" y="6302"/>
                    <a:pt x="1534" y="6271"/>
                  </a:cubicBezTo>
                  <a:lnTo>
                    <a:pt x="1889" y="142"/>
                  </a:lnTo>
                  <a:cubicBezTo>
                    <a:pt x="1890" y="110"/>
                    <a:pt x="1866" y="83"/>
                    <a:pt x="1834" y="82"/>
                  </a:cubicBezTo>
                  <a:lnTo>
                    <a:pt x="417" y="0"/>
                  </a:lnTo>
                  <a:cubicBezTo>
                    <a:pt x="416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6671131" y="1242449"/>
              <a:ext cx="139059" cy="561048"/>
            </a:xfrm>
            <a:custGeom>
              <a:avLst/>
              <a:gdLst/>
              <a:ahLst/>
              <a:cxnLst/>
              <a:rect l="l" t="t" r="r" b="b"/>
              <a:pathLst>
                <a:path w="1849" h="7460" extrusionOk="0">
                  <a:moveTo>
                    <a:pt x="427" y="0"/>
                  </a:moveTo>
                  <a:lnTo>
                    <a:pt x="0" y="7377"/>
                  </a:lnTo>
                  <a:lnTo>
                    <a:pt x="1422" y="7459"/>
                  </a:lnTo>
                  <a:lnTo>
                    <a:pt x="1849" y="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6667897" y="1239215"/>
              <a:ext cx="145752" cy="567441"/>
            </a:xfrm>
            <a:custGeom>
              <a:avLst/>
              <a:gdLst/>
              <a:ahLst/>
              <a:cxnLst/>
              <a:rect l="l" t="t" r="r" b="b"/>
              <a:pathLst>
                <a:path w="1938" h="7545" extrusionOk="0">
                  <a:moveTo>
                    <a:pt x="511" y="88"/>
                  </a:moveTo>
                  <a:lnTo>
                    <a:pt x="1848" y="166"/>
                  </a:lnTo>
                  <a:lnTo>
                    <a:pt x="1426" y="7456"/>
                  </a:lnTo>
                  <a:lnTo>
                    <a:pt x="90" y="7379"/>
                  </a:lnTo>
                  <a:lnTo>
                    <a:pt x="511" y="88"/>
                  </a:lnTo>
                  <a:close/>
                  <a:moveTo>
                    <a:pt x="472" y="1"/>
                  </a:moveTo>
                  <a:cubicBezTo>
                    <a:pt x="449" y="1"/>
                    <a:pt x="429" y="18"/>
                    <a:pt x="428" y="41"/>
                  </a:cubicBezTo>
                  <a:lnTo>
                    <a:pt x="2" y="7417"/>
                  </a:lnTo>
                  <a:cubicBezTo>
                    <a:pt x="1" y="7441"/>
                    <a:pt x="18" y="7462"/>
                    <a:pt x="42" y="7463"/>
                  </a:cubicBezTo>
                  <a:lnTo>
                    <a:pt x="1464" y="7545"/>
                  </a:lnTo>
                  <a:cubicBezTo>
                    <a:pt x="1465" y="7545"/>
                    <a:pt x="1467" y="7545"/>
                    <a:pt x="1468" y="7545"/>
                  </a:cubicBezTo>
                  <a:cubicBezTo>
                    <a:pt x="1490" y="7545"/>
                    <a:pt x="1508" y="7528"/>
                    <a:pt x="1509" y="7504"/>
                  </a:cubicBezTo>
                  <a:lnTo>
                    <a:pt x="1936" y="129"/>
                  </a:lnTo>
                  <a:cubicBezTo>
                    <a:pt x="1937" y="105"/>
                    <a:pt x="1919" y="84"/>
                    <a:pt x="1896" y="83"/>
                  </a:cubicBezTo>
                  <a:lnTo>
                    <a:pt x="474" y="1"/>
                  </a:lnTo>
                  <a:cubicBezTo>
                    <a:pt x="473" y="1"/>
                    <a:pt x="473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6662332" y="1243201"/>
              <a:ext cx="137931" cy="548864"/>
            </a:xfrm>
            <a:custGeom>
              <a:avLst/>
              <a:gdLst/>
              <a:ahLst/>
              <a:cxnLst/>
              <a:rect l="l" t="t" r="r" b="b"/>
              <a:pathLst>
                <a:path w="1834" h="7298" extrusionOk="0">
                  <a:moveTo>
                    <a:pt x="417" y="1"/>
                  </a:moveTo>
                  <a:lnTo>
                    <a:pt x="0" y="7216"/>
                  </a:lnTo>
                  <a:lnTo>
                    <a:pt x="1417" y="7298"/>
                  </a:lnTo>
                  <a:lnTo>
                    <a:pt x="1834" y="83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6657820" y="1238764"/>
              <a:ext cx="147256" cy="558040"/>
            </a:xfrm>
            <a:custGeom>
              <a:avLst/>
              <a:gdLst/>
              <a:ahLst/>
              <a:cxnLst/>
              <a:rect l="l" t="t" r="r" b="b"/>
              <a:pathLst>
                <a:path w="1958" h="7420" extrusionOk="0">
                  <a:moveTo>
                    <a:pt x="531" y="122"/>
                  </a:moveTo>
                  <a:lnTo>
                    <a:pt x="1834" y="198"/>
                  </a:lnTo>
                  <a:lnTo>
                    <a:pt x="1424" y="7297"/>
                  </a:lnTo>
                  <a:lnTo>
                    <a:pt x="121" y="7223"/>
                  </a:lnTo>
                  <a:lnTo>
                    <a:pt x="531" y="122"/>
                  </a:lnTo>
                  <a:close/>
                  <a:moveTo>
                    <a:pt x="425" y="1"/>
                  </a:moveTo>
                  <a:lnTo>
                    <a:pt x="1" y="7332"/>
                  </a:lnTo>
                  <a:lnTo>
                    <a:pt x="1533" y="7420"/>
                  </a:lnTo>
                  <a:lnTo>
                    <a:pt x="1957" y="89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6991958" y="1516801"/>
              <a:ext cx="123340" cy="294437"/>
            </a:xfrm>
            <a:custGeom>
              <a:avLst/>
              <a:gdLst/>
              <a:ahLst/>
              <a:cxnLst/>
              <a:rect l="l" t="t" r="r" b="b"/>
              <a:pathLst>
                <a:path w="1640" h="3915" extrusionOk="0">
                  <a:moveTo>
                    <a:pt x="223" y="0"/>
                  </a:moveTo>
                  <a:lnTo>
                    <a:pt x="1" y="3833"/>
                  </a:lnTo>
                  <a:lnTo>
                    <a:pt x="1417" y="3915"/>
                  </a:lnTo>
                  <a:lnTo>
                    <a:pt x="1639" y="8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303460" y="1765206"/>
              <a:ext cx="110555" cy="75433"/>
            </a:xfrm>
            <a:custGeom>
              <a:avLst/>
              <a:gdLst/>
              <a:ahLst/>
              <a:cxnLst/>
              <a:rect l="l" t="t" r="r" b="b"/>
              <a:pathLst>
                <a:path w="1470" h="1003" extrusionOk="0">
                  <a:moveTo>
                    <a:pt x="53" y="1"/>
                  </a:moveTo>
                  <a:lnTo>
                    <a:pt x="0" y="920"/>
                  </a:lnTo>
                  <a:lnTo>
                    <a:pt x="1417" y="1002"/>
                  </a:lnTo>
                  <a:lnTo>
                    <a:pt x="1470" y="8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299098" y="1760919"/>
              <a:ext cx="119505" cy="84082"/>
            </a:xfrm>
            <a:custGeom>
              <a:avLst/>
              <a:gdLst/>
              <a:ahLst/>
              <a:cxnLst/>
              <a:rect l="l" t="t" r="r" b="b"/>
              <a:pathLst>
                <a:path w="1589" h="1118" extrusionOk="0">
                  <a:moveTo>
                    <a:pt x="166" y="120"/>
                  </a:moveTo>
                  <a:lnTo>
                    <a:pt x="1469" y="195"/>
                  </a:lnTo>
                  <a:lnTo>
                    <a:pt x="1422" y="999"/>
                  </a:lnTo>
                  <a:lnTo>
                    <a:pt x="120" y="924"/>
                  </a:lnTo>
                  <a:lnTo>
                    <a:pt x="166" y="120"/>
                  </a:lnTo>
                  <a:close/>
                  <a:moveTo>
                    <a:pt x="113" y="0"/>
                  </a:moveTo>
                  <a:cubicBezTo>
                    <a:pt x="82" y="0"/>
                    <a:pt x="56" y="23"/>
                    <a:pt x="54" y="54"/>
                  </a:cubicBezTo>
                  <a:lnTo>
                    <a:pt x="1" y="975"/>
                  </a:lnTo>
                  <a:cubicBezTo>
                    <a:pt x="0" y="1007"/>
                    <a:pt x="24" y="1034"/>
                    <a:pt x="56" y="1035"/>
                  </a:cubicBezTo>
                  <a:lnTo>
                    <a:pt x="1473" y="1117"/>
                  </a:lnTo>
                  <a:cubicBezTo>
                    <a:pt x="1474" y="1117"/>
                    <a:pt x="1474" y="1117"/>
                    <a:pt x="1475" y="1117"/>
                  </a:cubicBezTo>
                  <a:cubicBezTo>
                    <a:pt x="1506" y="1117"/>
                    <a:pt x="1532" y="1095"/>
                    <a:pt x="1534" y="1063"/>
                  </a:cubicBezTo>
                  <a:lnTo>
                    <a:pt x="1587" y="143"/>
                  </a:lnTo>
                  <a:cubicBezTo>
                    <a:pt x="1588" y="110"/>
                    <a:pt x="1564" y="83"/>
                    <a:pt x="1532" y="82"/>
                  </a:cubicBezTo>
                  <a:lnTo>
                    <a:pt x="116" y="0"/>
                  </a:lnTo>
                  <a:cubicBezTo>
                    <a:pt x="115" y="0"/>
                    <a:pt x="114" y="0"/>
                    <a:pt x="11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293909" y="1764679"/>
              <a:ext cx="110405" cy="70620"/>
            </a:xfrm>
            <a:custGeom>
              <a:avLst/>
              <a:gdLst/>
              <a:ahLst/>
              <a:cxnLst/>
              <a:rect l="l" t="t" r="r" b="b"/>
              <a:pathLst>
                <a:path w="1468" h="939" extrusionOk="0">
                  <a:moveTo>
                    <a:pt x="51" y="0"/>
                  </a:moveTo>
                  <a:lnTo>
                    <a:pt x="1" y="856"/>
                  </a:lnTo>
                  <a:lnTo>
                    <a:pt x="1417" y="938"/>
                  </a:lnTo>
                  <a:lnTo>
                    <a:pt x="1467" y="8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289396" y="1760167"/>
              <a:ext cx="119505" cy="79720"/>
            </a:xfrm>
            <a:custGeom>
              <a:avLst/>
              <a:gdLst/>
              <a:ahLst/>
              <a:cxnLst/>
              <a:rect l="l" t="t" r="r" b="b"/>
              <a:pathLst>
                <a:path w="1589" h="1060" extrusionOk="0">
                  <a:moveTo>
                    <a:pt x="166" y="122"/>
                  </a:moveTo>
                  <a:lnTo>
                    <a:pt x="1468" y="197"/>
                  </a:lnTo>
                  <a:lnTo>
                    <a:pt x="1426" y="938"/>
                  </a:lnTo>
                  <a:lnTo>
                    <a:pt x="123" y="863"/>
                  </a:lnTo>
                  <a:lnTo>
                    <a:pt x="166" y="122"/>
                  </a:lnTo>
                  <a:close/>
                  <a:moveTo>
                    <a:pt x="57" y="0"/>
                  </a:moveTo>
                  <a:lnTo>
                    <a:pt x="1" y="971"/>
                  </a:lnTo>
                  <a:lnTo>
                    <a:pt x="1533" y="1060"/>
                  </a:lnTo>
                  <a:lnTo>
                    <a:pt x="1588" y="8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398144" y="1764755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0" y="0"/>
                  </a:moveTo>
                  <a:lnTo>
                    <a:pt x="82" y="8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397015" y="1764755"/>
              <a:ext cx="7370" cy="7220"/>
            </a:xfrm>
            <a:custGeom>
              <a:avLst/>
              <a:gdLst/>
              <a:ahLst/>
              <a:cxnLst/>
              <a:rect l="l" t="t" r="r" b="b"/>
              <a:pathLst>
                <a:path w="98" h="96" extrusionOk="0">
                  <a:moveTo>
                    <a:pt x="1" y="0"/>
                  </a:moveTo>
                  <a:lnTo>
                    <a:pt x="97" y="96"/>
                  </a:lnTo>
                  <a:lnTo>
                    <a:pt x="97" y="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395963" y="1764755"/>
              <a:ext cx="8423" cy="8348"/>
            </a:xfrm>
            <a:custGeom>
              <a:avLst/>
              <a:gdLst/>
              <a:ahLst/>
              <a:cxnLst/>
              <a:rect l="l" t="t" r="r" b="b"/>
              <a:pathLst>
                <a:path w="112" h="111" extrusionOk="0">
                  <a:moveTo>
                    <a:pt x="0" y="0"/>
                  </a:moveTo>
                  <a:lnTo>
                    <a:pt x="111" y="110"/>
                  </a:lnTo>
                  <a:lnTo>
                    <a:pt x="111" y="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394985" y="1764755"/>
              <a:ext cx="9401" cy="9251"/>
            </a:xfrm>
            <a:custGeom>
              <a:avLst/>
              <a:gdLst/>
              <a:ahLst/>
              <a:cxnLst/>
              <a:rect l="l" t="t" r="r" b="b"/>
              <a:pathLst>
                <a:path w="125" h="123" extrusionOk="0">
                  <a:moveTo>
                    <a:pt x="1" y="0"/>
                  </a:moveTo>
                  <a:lnTo>
                    <a:pt x="124" y="123"/>
                  </a:lnTo>
                  <a:lnTo>
                    <a:pt x="124" y="1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393932" y="1764755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0" y="0"/>
                  </a:moveTo>
                  <a:lnTo>
                    <a:pt x="138" y="137"/>
                  </a:lnTo>
                  <a:lnTo>
                    <a:pt x="138" y="1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392804" y="1764755"/>
              <a:ext cx="11582" cy="11432"/>
            </a:xfrm>
            <a:custGeom>
              <a:avLst/>
              <a:gdLst/>
              <a:ahLst/>
              <a:cxnLst/>
              <a:rect l="l" t="t" r="r" b="b"/>
              <a:pathLst>
                <a:path w="154" h="152" extrusionOk="0">
                  <a:moveTo>
                    <a:pt x="1" y="0"/>
                  </a:moveTo>
                  <a:lnTo>
                    <a:pt x="153" y="152"/>
                  </a:lnTo>
                  <a:lnTo>
                    <a:pt x="153" y="1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7391826" y="1764755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0" y="0"/>
                  </a:moveTo>
                  <a:lnTo>
                    <a:pt x="166" y="166"/>
                  </a:lnTo>
                  <a:lnTo>
                    <a:pt x="166" y="1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7390698" y="1764755"/>
              <a:ext cx="13688" cy="13537"/>
            </a:xfrm>
            <a:custGeom>
              <a:avLst/>
              <a:gdLst/>
              <a:ahLst/>
              <a:cxnLst/>
              <a:rect l="l" t="t" r="r" b="b"/>
              <a:pathLst>
                <a:path w="182" h="180" extrusionOk="0">
                  <a:moveTo>
                    <a:pt x="1" y="0"/>
                  </a:moveTo>
                  <a:lnTo>
                    <a:pt x="181" y="180"/>
                  </a:lnTo>
                  <a:lnTo>
                    <a:pt x="181" y="16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7389721" y="1764755"/>
              <a:ext cx="14665" cy="14590"/>
            </a:xfrm>
            <a:custGeom>
              <a:avLst/>
              <a:gdLst/>
              <a:ahLst/>
              <a:cxnLst/>
              <a:rect l="l" t="t" r="r" b="b"/>
              <a:pathLst>
                <a:path w="195" h="194" extrusionOk="0">
                  <a:moveTo>
                    <a:pt x="0" y="0"/>
                  </a:moveTo>
                  <a:lnTo>
                    <a:pt x="194" y="193"/>
                  </a:lnTo>
                  <a:lnTo>
                    <a:pt x="194" y="1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388668" y="1764755"/>
              <a:ext cx="15718" cy="15643"/>
            </a:xfrm>
            <a:custGeom>
              <a:avLst/>
              <a:gdLst/>
              <a:ahLst/>
              <a:cxnLst/>
              <a:rect l="l" t="t" r="r" b="b"/>
              <a:pathLst>
                <a:path w="209" h="208" extrusionOk="0">
                  <a:moveTo>
                    <a:pt x="1" y="0"/>
                  </a:moveTo>
                  <a:lnTo>
                    <a:pt x="208" y="208"/>
                  </a:lnTo>
                  <a:lnTo>
                    <a:pt x="208" y="1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387615" y="1764755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0" y="0"/>
                  </a:moveTo>
                  <a:lnTo>
                    <a:pt x="222" y="221"/>
                  </a:lnTo>
                  <a:lnTo>
                    <a:pt x="222" y="2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386487" y="1764755"/>
              <a:ext cx="17899" cy="17749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" y="0"/>
                  </a:moveTo>
                  <a:lnTo>
                    <a:pt x="237" y="236"/>
                  </a:lnTo>
                  <a:lnTo>
                    <a:pt x="237" y="22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7385434" y="1764755"/>
              <a:ext cx="18952" cy="18877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0" y="0"/>
                  </a:moveTo>
                  <a:lnTo>
                    <a:pt x="251" y="250"/>
                  </a:lnTo>
                  <a:lnTo>
                    <a:pt x="251" y="2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7384456" y="1764755"/>
              <a:ext cx="19930" cy="19780"/>
            </a:xfrm>
            <a:custGeom>
              <a:avLst/>
              <a:gdLst/>
              <a:ahLst/>
              <a:cxnLst/>
              <a:rect l="l" t="t" r="r" b="b"/>
              <a:pathLst>
                <a:path w="265" h="263" extrusionOk="0">
                  <a:moveTo>
                    <a:pt x="1" y="0"/>
                  </a:moveTo>
                  <a:lnTo>
                    <a:pt x="264" y="263"/>
                  </a:lnTo>
                  <a:lnTo>
                    <a:pt x="264" y="25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383403" y="1764755"/>
              <a:ext cx="20983" cy="20908"/>
            </a:xfrm>
            <a:custGeom>
              <a:avLst/>
              <a:gdLst/>
              <a:ahLst/>
              <a:cxnLst/>
              <a:rect l="l" t="t" r="r" b="b"/>
              <a:pathLst>
                <a:path w="279" h="278" extrusionOk="0">
                  <a:moveTo>
                    <a:pt x="0" y="0"/>
                  </a:moveTo>
                  <a:lnTo>
                    <a:pt x="278" y="277"/>
                  </a:lnTo>
                  <a:lnTo>
                    <a:pt x="278" y="26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7382275" y="1764755"/>
              <a:ext cx="22111" cy="21961"/>
            </a:xfrm>
            <a:custGeom>
              <a:avLst/>
              <a:gdLst/>
              <a:ahLst/>
              <a:cxnLst/>
              <a:rect l="l" t="t" r="r" b="b"/>
              <a:pathLst>
                <a:path w="294" h="292" extrusionOk="0">
                  <a:moveTo>
                    <a:pt x="1" y="0"/>
                  </a:moveTo>
                  <a:lnTo>
                    <a:pt x="293" y="292"/>
                  </a:lnTo>
                  <a:lnTo>
                    <a:pt x="293" y="27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7381297" y="1764755"/>
              <a:ext cx="23089" cy="23089"/>
            </a:xfrm>
            <a:custGeom>
              <a:avLst/>
              <a:gdLst/>
              <a:ahLst/>
              <a:cxnLst/>
              <a:rect l="l" t="t" r="r" b="b"/>
              <a:pathLst>
                <a:path w="307" h="307" extrusionOk="0">
                  <a:moveTo>
                    <a:pt x="0" y="0"/>
                  </a:moveTo>
                  <a:lnTo>
                    <a:pt x="306" y="306"/>
                  </a:lnTo>
                  <a:lnTo>
                    <a:pt x="306" y="29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380169" y="1764755"/>
              <a:ext cx="24217" cy="24066"/>
            </a:xfrm>
            <a:custGeom>
              <a:avLst/>
              <a:gdLst/>
              <a:ahLst/>
              <a:cxnLst/>
              <a:rect l="l" t="t" r="r" b="b"/>
              <a:pathLst>
                <a:path w="322" h="320" extrusionOk="0">
                  <a:moveTo>
                    <a:pt x="1" y="0"/>
                  </a:moveTo>
                  <a:lnTo>
                    <a:pt x="321" y="320"/>
                  </a:lnTo>
                  <a:lnTo>
                    <a:pt x="321" y="3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379192" y="1764755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0" y="0"/>
                  </a:moveTo>
                  <a:lnTo>
                    <a:pt x="334" y="333"/>
                  </a:lnTo>
                  <a:lnTo>
                    <a:pt x="334" y="3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7378139" y="1764755"/>
              <a:ext cx="26247" cy="26172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" y="0"/>
                  </a:moveTo>
                  <a:lnTo>
                    <a:pt x="348" y="348"/>
                  </a:lnTo>
                  <a:lnTo>
                    <a:pt x="348" y="33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377086" y="1764755"/>
              <a:ext cx="27300" cy="27225"/>
            </a:xfrm>
            <a:custGeom>
              <a:avLst/>
              <a:gdLst/>
              <a:ahLst/>
              <a:cxnLst/>
              <a:rect l="l" t="t" r="r" b="b"/>
              <a:pathLst>
                <a:path w="363" h="362" extrusionOk="0">
                  <a:moveTo>
                    <a:pt x="0" y="0"/>
                  </a:moveTo>
                  <a:lnTo>
                    <a:pt x="362" y="361"/>
                  </a:lnTo>
                  <a:lnTo>
                    <a:pt x="362" y="3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7375958" y="1764755"/>
              <a:ext cx="28428" cy="28353"/>
            </a:xfrm>
            <a:custGeom>
              <a:avLst/>
              <a:gdLst/>
              <a:ahLst/>
              <a:cxnLst/>
              <a:rect l="l" t="t" r="r" b="b"/>
              <a:pathLst>
                <a:path w="378" h="377" extrusionOk="0">
                  <a:moveTo>
                    <a:pt x="1" y="0"/>
                  </a:moveTo>
                  <a:lnTo>
                    <a:pt x="377" y="376"/>
                  </a:lnTo>
                  <a:lnTo>
                    <a:pt x="377" y="36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374905" y="1764755"/>
              <a:ext cx="29481" cy="29406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0" y="0"/>
                  </a:moveTo>
                  <a:lnTo>
                    <a:pt x="391" y="391"/>
                  </a:lnTo>
                  <a:lnTo>
                    <a:pt x="391" y="37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373927" y="1764755"/>
              <a:ext cx="30459" cy="30309"/>
            </a:xfrm>
            <a:custGeom>
              <a:avLst/>
              <a:gdLst/>
              <a:ahLst/>
              <a:cxnLst/>
              <a:rect l="l" t="t" r="r" b="b"/>
              <a:pathLst>
                <a:path w="405" h="403" extrusionOk="0">
                  <a:moveTo>
                    <a:pt x="1" y="0"/>
                  </a:moveTo>
                  <a:lnTo>
                    <a:pt x="404" y="403"/>
                  </a:lnTo>
                  <a:lnTo>
                    <a:pt x="404" y="39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372874" y="1764755"/>
              <a:ext cx="31512" cy="3143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418" y="4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371746" y="1764755"/>
              <a:ext cx="32640" cy="3256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1" y="0"/>
                  </a:moveTo>
                  <a:lnTo>
                    <a:pt x="433" y="432"/>
                  </a:lnTo>
                  <a:lnTo>
                    <a:pt x="433" y="41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370769" y="1764755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0" y="0"/>
                  </a:moveTo>
                  <a:lnTo>
                    <a:pt x="446" y="447"/>
                  </a:lnTo>
                  <a:lnTo>
                    <a:pt x="446" y="4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369641" y="1764755"/>
              <a:ext cx="34746" cy="34671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1" y="0"/>
                  </a:moveTo>
                  <a:lnTo>
                    <a:pt x="461" y="460"/>
                  </a:lnTo>
                  <a:lnTo>
                    <a:pt x="461" y="4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368663" y="1764755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0"/>
                  </a:moveTo>
                  <a:lnTo>
                    <a:pt x="474" y="474"/>
                  </a:lnTo>
                  <a:lnTo>
                    <a:pt x="474" y="46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367610" y="1764755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0"/>
                  </a:moveTo>
                  <a:lnTo>
                    <a:pt x="488" y="488"/>
                  </a:lnTo>
                  <a:lnTo>
                    <a:pt x="488" y="47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366482" y="1764755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503" y="502"/>
                  </a:lnTo>
                  <a:lnTo>
                    <a:pt x="503" y="48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EF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365429" y="1764755"/>
              <a:ext cx="38957" cy="38882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0" y="0"/>
                  </a:moveTo>
                  <a:lnTo>
                    <a:pt x="517" y="516"/>
                  </a:lnTo>
                  <a:lnTo>
                    <a:pt x="517" y="50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364301" y="1764755"/>
              <a:ext cx="40086" cy="39935"/>
            </a:xfrm>
            <a:custGeom>
              <a:avLst/>
              <a:gdLst/>
              <a:ahLst/>
              <a:cxnLst/>
              <a:rect l="l" t="t" r="r" b="b"/>
              <a:pathLst>
                <a:path w="533" h="531" extrusionOk="0">
                  <a:moveTo>
                    <a:pt x="1" y="0"/>
                  </a:moveTo>
                  <a:lnTo>
                    <a:pt x="532" y="531"/>
                  </a:lnTo>
                  <a:lnTo>
                    <a:pt x="532" y="5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363399" y="1764755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0" y="0"/>
                  </a:moveTo>
                  <a:lnTo>
                    <a:pt x="544" y="543"/>
                  </a:lnTo>
                  <a:lnTo>
                    <a:pt x="544" y="5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362270" y="1764755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559" y="558"/>
                  </a:lnTo>
                  <a:lnTo>
                    <a:pt x="559" y="54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361218" y="1764755"/>
              <a:ext cx="43169" cy="4309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0" y="0"/>
                  </a:moveTo>
                  <a:lnTo>
                    <a:pt x="573" y="572"/>
                  </a:lnTo>
                  <a:lnTo>
                    <a:pt x="573" y="55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360165" y="1764755"/>
              <a:ext cx="44222" cy="44147"/>
            </a:xfrm>
            <a:custGeom>
              <a:avLst/>
              <a:gdLst/>
              <a:ahLst/>
              <a:cxnLst/>
              <a:rect l="l" t="t" r="r" b="b"/>
              <a:pathLst>
                <a:path w="588" h="587" extrusionOk="0">
                  <a:moveTo>
                    <a:pt x="1" y="0"/>
                  </a:moveTo>
                  <a:lnTo>
                    <a:pt x="587" y="587"/>
                  </a:lnTo>
                  <a:lnTo>
                    <a:pt x="587" y="57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359112" y="1764755"/>
              <a:ext cx="45275" cy="45200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0" y="0"/>
                  </a:moveTo>
                  <a:lnTo>
                    <a:pt x="601" y="600"/>
                  </a:lnTo>
                  <a:lnTo>
                    <a:pt x="601" y="5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358059" y="1764755"/>
              <a:ext cx="46328" cy="46177"/>
            </a:xfrm>
            <a:custGeom>
              <a:avLst/>
              <a:gdLst/>
              <a:ahLst/>
              <a:cxnLst/>
              <a:rect l="l" t="t" r="r" b="b"/>
              <a:pathLst>
                <a:path w="616" h="614" extrusionOk="0">
                  <a:moveTo>
                    <a:pt x="1" y="0"/>
                  </a:moveTo>
                  <a:lnTo>
                    <a:pt x="615" y="614"/>
                  </a:lnTo>
                  <a:lnTo>
                    <a:pt x="615" y="60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357081" y="1764755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0" y="0"/>
                  </a:moveTo>
                  <a:lnTo>
                    <a:pt x="628" y="628"/>
                  </a:lnTo>
                  <a:lnTo>
                    <a:pt x="628" y="6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355953" y="176475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643" y="642"/>
                  </a:lnTo>
                  <a:lnTo>
                    <a:pt x="643" y="6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354900" y="1764755"/>
              <a:ext cx="49487" cy="49411"/>
            </a:xfrm>
            <a:custGeom>
              <a:avLst/>
              <a:gdLst/>
              <a:ahLst/>
              <a:cxnLst/>
              <a:rect l="l" t="t" r="r" b="b"/>
              <a:pathLst>
                <a:path w="658" h="657" extrusionOk="0">
                  <a:moveTo>
                    <a:pt x="0" y="0"/>
                  </a:moveTo>
                  <a:lnTo>
                    <a:pt x="657" y="656"/>
                  </a:lnTo>
                  <a:lnTo>
                    <a:pt x="657" y="6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353923" y="1764755"/>
              <a:ext cx="50464" cy="5046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" y="0"/>
                  </a:moveTo>
                  <a:lnTo>
                    <a:pt x="670" y="671"/>
                  </a:lnTo>
                  <a:lnTo>
                    <a:pt x="670" y="65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352870" y="1764755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0" y="0"/>
                  </a:moveTo>
                  <a:lnTo>
                    <a:pt x="684" y="683"/>
                  </a:lnTo>
                  <a:lnTo>
                    <a:pt x="684" y="6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351742" y="1764755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699" y="698"/>
                  </a:lnTo>
                  <a:lnTo>
                    <a:pt x="699" y="68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350689" y="1764755"/>
              <a:ext cx="53698" cy="53623"/>
            </a:xfrm>
            <a:custGeom>
              <a:avLst/>
              <a:gdLst/>
              <a:ahLst/>
              <a:cxnLst/>
              <a:rect l="l" t="t" r="r" b="b"/>
              <a:pathLst>
                <a:path w="714" h="713" extrusionOk="0">
                  <a:moveTo>
                    <a:pt x="0" y="0"/>
                  </a:moveTo>
                  <a:lnTo>
                    <a:pt x="713" y="712"/>
                  </a:lnTo>
                  <a:lnTo>
                    <a:pt x="713" y="69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349636" y="1764755"/>
              <a:ext cx="54751" cy="54676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1" y="0"/>
                  </a:moveTo>
                  <a:lnTo>
                    <a:pt x="727" y="727"/>
                  </a:lnTo>
                  <a:lnTo>
                    <a:pt x="727" y="7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348658" y="1764755"/>
              <a:ext cx="55729" cy="55729"/>
            </a:xfrm>
            <a:custGeom>
              <a:avLst/>
              <a:gdLst/>
              <a:ahLst/>
              <a:cxnLst/>
              <a:rect l="l" t="t" r="r" b="b"/>
              <a:pathLst>
                <a:path w="741" h="741" extrusionOk="0">
                  <a:moveTo>
                    <a:pt x="0" y="0"/>
                  </a:moveTo>
                  <a:lnTo>
                    <a:pt x="740" y="740"/>
                  </a:lnTo>
                  <a:lnTo>
                    <a:pt x="740" y="7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347530" y="1764755"/>
              <a:ext cx="56857" cy="56706"/>
            </a:xfrm>
            <a:custGeom>
              <a:avLst/>
              <a:gdLst/>
              <a:ahLst/>
              <a:cxnLst/>
              <a:rect l="l" t="t" r="r" b="b"/>
              <a:pathLst>
                <a:path w="756" h="754" extrusionOk="0">
                  <a:moveTo>
                    <a:pt x="1" y="0"/>
                  </a:moveTo>
                  <a:lnTo>
                    <a:pt x="755" y="754"/>
                  </a:lnTo>
                  <a:lnTo>
                    <a:pt x="755" y="74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346552" y="1764755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768" y="768"/>
                  </a:lnTo>
                  <a:lnTo>
                    <a:pt x="768" y="75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345424" y="1764755"/>
              <a:ext cx="58963" cy="58812"/>
            </a:xfrm>
            <a:custGeom>
              <a:avLst/>
              <a:gdLst/>
              <a:ahLst/>
              <a:cxnLst/>
              <a:rect l="l" t="t" r="r" b="b"/>
              <a:pathLst>
                <a:path w="784" h="782" extrusionOk="0">
                  <a:moveTo>
                    <a:pt x="1" y="0"/>
                  </a:moveTo>
                  <a:lnTo>
                    <a:pt x="783" y="782"/>
                  </a:lnTo>
                  <a:lnTo>
                    <a:pt x="783" y="7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344372" y="1764755"/>
              <a:ext cx="60016" cy="59940"/>
            </a:xfrm>
            <a:custGeom>
              <a:avLst/>
              <a:gdLst/>
              <a:ahLst/>
              <a:cxnLst/>
              <a:rect l="l" t="t" r="r" b="b"/>
              <a:pathLst>
                <a:path w="798" h="797" extrusionOk="0">
                  <a:moveTo>
                    <a:pt x="0" y="0"/>
                  </a:moveTo>
                  <a:lnTo>
                    <a:pt x="797" y="796"/>
                  </a:lnTo>
                  <a:lnTo>
                    <a:pt x="797" y="78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343394" y="1764755"/>
              <a:ext cx="60993" cy="60918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1" y="0"/>
                  </a:moveTo>
                  <a:lnTo>
                    <a:pt x="810" y="810"/>
                  </a:lnTo>
                  <a:lnTo>
                    <a:pt x="810" y="79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342341" y="1764755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0" y="0"/>
                  </a:moveTo>
                  <a:lnTo>
                    <a:pt x="824" y="823"/>
                  </a:lnTo>
                  <a:lnTo>
                    <a:pt x="824" y="8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341213" y="1764755"/>
              <a:ext cx="63174" cy="63024"/>
            </a:xfrm>
            <a:custGeom>
              <a:avLst/>
              <a:gdLst/>
              <a:ahLst/>
              <a:cxnLst/>
              <a:rect l="l" t="t" r="r" b="b"/>
              <a:pathLst>
                <a:path w="840" h="838" extrusionOk="0">
                  <a:moveTo>
                    <a:pt x="1" y="0"/>
                  </a:moveTo>
                  <a:lnTo>
                    <a:pt x="839" y="838"/>
                  </a:lnTo>
                  <a:lnTo>
                    <a:pt x="839" y="8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340160" y="1764755"/>
              <a:ext cx="64227" cy="64152"/>
            </a:xfrm>
            <a:custGeom>
              <a:avLst/>
              <a:gdLst/>
              <a:ahLst/>
              <a:cxnLst/>
              <a:rect l="l" t="t" r="r" b="b"/>
              <a:pathLst>
                <a:path w="854" h="853" extrusionOk="0">
                  <a:moveTo>
                    <a:pt x="0" y="0"/>
                  </a:moveTo>
                  <a:lnTo>
                    <a:pt x="853" y="852"/>
                  </a:lnTo>
                  <a:lnTo>
                    <a:pt x="853" y="83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339107" y="1764755"/>
              <a:ext cx="65280" cy="65205"/>
            </a:xfrm>
            <a:custGeom>
              <a:avLst/>
              <a:gdLst/>
              <a:ahLst/>
              <a:cxnLst/>
              <a:rect l="l" t="t" r="r" b="b"/>
              <a:pathLst>
                <a:path w="868" h="867" extrusionOk="0">
                  <a:moveTo>
                    <a:pt x="1" y="0"/>
                  </a:moveTo>
                  <a:lnTo>
                    <a:pt x="867" y="867"/>
                  </a:lnTo>
                  <a:lnTo>
                    <a:pt x="867" y="8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338129" y="1764755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0" y="0"/>
                  </a:moveTo>
                  <a:lnTo>
                    <a:pt x="880" y="879"/>
                  </a:lnTo>
                  <a:lnTo>
                    <a:pt x="880" y="86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337001" y="1764755"/>
              <a:ext cx="67386" cy="67236"/>
            </a:xfrm>
            <a:custGeom>
              <a:avLst/>
              <a:gdLst/>
              <a:ahLst/>
              <a:cxnLst/>
              <a:rect l="l" t="t" r="r" b="b"/>
              <a:pathLst>
                <a:path w="896" h="894" extrusionOk="0">
                  <a:moveTo>
                    <a:pt x="1" y="0"/>
                  </a:moveTo>
                  <a:lnTo>
                    <a:pt x="895" y="894"/>
                  </a:lnTo>
                  <a:lnTo>
                    <a:pt x="895" y="8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336024" y="176475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0" y="0"/>
                  </a:moveTo>
                  <a:lnTo>
                    <a:pt x="908" y="908"/>
                  </a:lnTo>
                  <a:lnTo>
                    <a:pt x="908" y="89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334896" y="1764755"/>
              <a:ext cx="69492" cy="69341"/>
            </a:xfrm>
            <a:custGeom>
              <a:avLst/>
              <a:gdLst/>
              <a:ahLst/>
              <a:cxnLst/>
              <a:rect l="l" t="t" r="r" b="b"/>
              <a:pathLst>
                <a:path w="924" h="922" extrusionOk="0">
                  <a:moveTo>
                    <a:pt x="1" y="0"/>
                  </a:moveTo>
                  <a:lnTo>
                    <a:pt x="923" y="922"/>
                  </a:lnTo>
                  <a:lnTo>
                    <a:pt x="923" y="9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333843" y="1764755"/>
              <a:ext cx="70545" cy="70469"/>
            </a:xfrm>
            <a:custGeom>
              <a:avLst/>
              <a:gdLst/>
              <a:ahLst/>
              <a:cxnLst/>
              <a:rect l="l" t="t" r="r" b="b"/>
              <a:pathLst>
                <a:path w="938" h="937" extrusionOk="0">
                  <a:moveTo>
                    <a:pt x="0" y="0"/>
                  </a:moveTo>
                  <a:lnTo>
                    <a:pt x="937" y="936"/>
                  </a:lnTo>
                  <a:lnTo>
                    <a:pt x="937" y="92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332865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0" y="937"/>
                  </a:lnTo>
                  <a:lnTo>
                    <a:pt x="950" y="9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E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331812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33068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32963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732857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32760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326473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5495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3243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323314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32233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321283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32015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31910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318050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31707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31594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314966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31383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31271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31180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3106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CD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309627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3084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730752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30646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730541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730436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730330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30225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73012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730015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2990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729797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72970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BD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7295939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729488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7293984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1" y="1"/>
                  </a:lnTo>
                  <a:lnTo>
                    <a:pt x="936" y="937"/>
                  </a:lnTo>
                  <a:lnTo>
                    <a:pt x="950" y="9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D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7293984" y="1764830"/>
              <a:ext cx="70394" cy="70469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1" y="0"/>
                  </a:moveTo>
                  <a:lnTo>
                    <a:pt x="1" y="15"/>
                  </a:lnTo>
                  <a:lnTo>
                    <a:pt x="923" y="936"/>
                  </a:lnTo>
                  <a:lnTo>
                    <a:pt x="936" y="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7293984" y="1765883"/>
              <a:ext cx="69492" cy="69417"/>
            </a:xfrm>
            <a:custGeom>
              <a:avLst/>
              <a:gdLst/>
              <a:ahLst/>
              <a:cxnLst/>
              <a:rect l="l" t="t" r="r" b="b"/>
              <a:pathLst>
                <a:path w="924" h="923" extrusionOk="0">
                  <a:moveTo>
                    <a:pt x="1" y="1"/>
                  </a:moveTo>
                  <a:lnTo>
                    <a:pt x="1" y="14"/>
                  </a:lnTo>
                  <a:lnTo>
                    <a:pt x="909" y="922"/>
                  </a:lnTo>
                  <a:lnTo>
                    <a:pt x="923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7293984" y="176693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1" y="0"/>
                  </a:moveTo>
                  <a:lnTo>
                    <a:pt x="1" y="15"/>
                  </a:lnTo>
                  <a:lnTo>
                    <a:pt x="894" y="908"/>
                  </a:lnTo>
                  <a:lnTo>
                    <a:pt x="909" y="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7293984" y="1767988"/>
              <a:ext cx="67311" cy="67311"/>
            </a:xfrm>
            <a:custGeom>
              <a:avLst/>
              <a:gdLst/>
              <a:ahLst/>
              <a:cxnLst/>
              <a:rect l="l" t="t" r="r" b="b"/>
              <a:pathLst>
                <a:path w="895" h="895" extrusionOk="0">
                  <a:moveTo>
                    <a:pt x="1" y="1"/>
                  </a:moveTo>
                  <a:lnTo>
                    <a:pt x="1" y="15"/>
                  </a:lnTo>
                  <a:lnTo>
                    <a:pt x="881" y="894"/>
                  </a:lnTo>
                  <a:lnTo>
                    <a:pt x="894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7293984" y="1769116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1" y="0"/>
                  </a:moveTo>
                  <a:lnTo>
                    <a:pt x="1" y="13"/>
                  </a:lnTo>
                  <a:lnTo>
                    <a:pt x="866" y="879"/>
                  </a:lnTo>
                  <a:lnTo>
                    <a:pt x="881" y="8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7293984" y="1770019"/>
              <a:ext cx="65205" cy="65280"/>
            </a:xfrm>
            <a:custGeom>
              <a:avLst/>
              <a:gdLst/>
              <a:ahLst/>
              <a:cxnLst/>
              <a:rect l="l" t="t" r="r" b="b"/>
              <a:pathLst>
                <a:path w="867" h="868" extrusionOk="0">
                  <a:moveTo>
                    <a:pt x="1" y="1"/>
                  </a:moveTo>
                  <a:lnTo>
                    <a:pt x="1" y="15"/>
                  </a:lnTo>
                  <a:lnTo>
                    <a:pt x="853" y="867"/>
                  </a:lnTo>
                  <a:lnTo>
                    <a:pt x="866" y="8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7293984" y="1771147"/>
              <a:ext cx="64152" cy="64152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1" y="0"/>
                  </a:moveTo>
                  <a:lnTo>
                    <a:pt x="1" y="15"/>
                  </a:lnTo>
                  <a:lnTo>
                    <a:pt x="839" y="852"/>
                  </a:lnTo>
                  <a:lnTo>
                    <a:pt x="853" y="8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7293984" y="1772200"/>
              <a:ext cx="63174" cy="63099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1" y="1"/>
                  </a:moveTo>
                  <a:lnTo>
                    <a:pt x="1" y="15"/>
                  </a:lnTo>
                  <a:lnTo>
                    <a:pt x="825" y="838"/>
                  </a:lnTo>
                  <a:lnTo>
                    <a:pt x="839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7293984" y="1773328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1" y="0"/>
                  </a:moveTo>
                  <a:lnTo>
                    <a:pt x="1" y="14"/>
                  </a:lnTo>
                  <a:lnTo>
                    <a:pt x="810" y="823"/>
                  </a:lnTo>
                  <a:lnTo>
                    <a:pt x="825" y="8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7293984" y="1774306"/>
              <a:ext cx="60993" cy="60993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1" y="1"/>
                  </a:moveTo>
                  <a:lnTo>
                    <a:pt x="1" y="14"/>
                  </a:lnTo>
                  <a:lnTo>
                    <a:pt x="796" y="810"/>
                  </a:lnTo>
                  <a:lnTo>
                    <a:pt x="810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7293984" y="1775359"/>
              <a:ext cx="59865" cy="59940"/>
            </a:xfrm>
            <a:custGeom>
              <a:avLst/>
              <a:gdLst/>
              <a:ahLst/>
              <a:cxnLst/>
              <a:rect l="l" t="t" r="r" b="b"/>
              <a:pathLst>
                <a:path w="796" h="797" extrusionOk="0">
                  <a:moveTo>
                    <a:pt x="1" y="0"/>
                  </a:moveTo>
                  <a:lnTo>
                    <a:pt x="1" y="15"/>
                  </a:lnTo>
                  <a:lnTo>
                    <a:pt x="783" y="796"/>
                  </a:lnTo>
                  <a:lnTo>
                    <a:pt x="796" y="7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7293984" y="1776411"/>
              <a:ext cx="58963" cy="58887"/>
            </a:xfrm>
            <a:custGeom>
              <a:avLst/>
              <a:gdLst/>
              <a:ahLst/>
              <a:cxnLst/>
              <a:rect l="l" t="t" r="r" b="b"/>
              <a:pathLst>
                <a:path w="784" h="783" extrusionOk="0">
                  <a:moveTo>
                    <a:pt x="1" y="1"/>
                  </a:moveTo>
                  <a:lnTo>
                    <a:pt x="1" y="14"/>
                  </a:lnTo>
                  <a:lnTo>
                    <a:pt x="769" y="782"/>
                  </a:lnTo>
                  <a:lnTo>
                    <a:pt x="783" y="7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D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7293984" y="1777464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15"/>
                  </a:lnTo>
                  <a:lnTo>
                    <a:pt x="754" y="768"/>
                  </a:lnTo>
                  <a:lnTo>
                    <a:pt x="769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7293984" y="1778592"/>
              <a:ext cx="56782" cy="56706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1" y="15"/>
                  </a:lnTo>
                  <a:lnTo>
                    <a:pt x="741" y="753"/>
                  </a:lnTo>
                  <a:lnTo>
                    <a:pt x="754" y="7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7293984" y="1779645"/>
              <a:ext cx="55729" cy="55654"/>
            </a:xfrm>
            <a:custGeom>
              <a:avLst/>
              <a:gdLst/>
              <a:ahLst/>
              <a:cxnLst/>
              <a:rect l="l" t="t" r="r" b="b"/>
              <a:pathLst>
                <a:path w="741" h="740" extrusionOk="0">
                  <a:moveTo>
                    <a:pt x="1" y="1"/>
                  </a:moveTo>
                  <a:lnTo>
                    <a:pt x="1" y="13"/>
                  </a:lnTo>
                  <a:lnTo>
                    <a:pt x="726" y="739"/>
                  </a:lnTo>
                  <a:lnTo>
                    <a:pt x="741" y="7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7293984" y="1780548"/>
              <a:ext cx="54676" cy="54751"/>
            </a:xfrm>
            <a:custGeom>
              <a:avLst/>
              <a:gdLst/>
              <a:ahLst/>
              <a:cxnLst/>
              <a:rect l="l" t="t" r="r" b="b"/>
              <a:pathLst>
                <a:path w="727" h="728" extrusionOk="0">
                  <a:moveTo>
                    <a:pt x="1" y="1"/>
                  </a:moveTo>
                  <a:lnTo>
                    <a:pt x="1" y="16"/>
                  </a:lnTo>
                  <a:lnTo>
                    <a:pt x="713" y="727"/>
                  </a:lnTo>
                  <a:lnTo>
                    <a:pt x="726" y="7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7293984" y="1781676"/>
              <a:ext cx="53623" cy="53623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15"/>
                  </a:lnTo>
                  <a:lnTo>
                    <a:pt x="699" y="712"/>
                  </a:lnTo>
                  <a:lnTo>
                    <a:pt x="713" y="7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7293984" y="1782804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1" y="15"/>
                  </a:lnTo>
                  <a:lnTo>
                    <a:pt x="685" y="697"/>
                  </a:lnTo>
                  <a:lnTo>
                    <a:pt x="699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7293984" y="1783857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1" y="1"/>
                  </a:moveTo>
                  <a:lnTo>
                    <a:pt x="1" y="14"/>
                  </a:lnTo>
                  <a:lnTo>
                    <a:pt x="670" y="683"/>
                  </a:lnTo>
                  <a:lnTo>
                    <a:pt x="685" y="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7293984" y="1784910"/>
              <a:ext cx="50464" cy="50389"/>
            </a:xfrm>
            <a:custGeom>
              <a:avLst/>
              <a:gdLst/>
              <a:ahLst/>
              <a:cxnLst/>
              <a:rect l="l" t="t" r="r" b="b"/>
              <a:pathLst>
                <a:path w="671" h="670" extrusionOk="0">
                  <a:moveTo>
                    <a:pt x="1" y="0"/>
                  </a:moveTo>
                  <a:lnTo>
                    <a:pt x="1" y="14"/>
                  </a:lnTo>
                  <a:lnTo>
                    <a:pt x="656" y="669"/>
                  </a:lnTo>
                  <a:lnTo>
                    <a:pt x="670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7293984" y="1785887"/>
              <a:ext cx="49336" cy="49411"/>
            </a:xfrm>
            <a:custGeom>
              <a:avLst/>
              <a:gdLst/>
              <a:ahLst/>
              <a:cxnLst/>
              <a:rect l="l" t="t" r="r" b="b"/>
              <a:pathLst>
                <a:path w="656" h="657" extrusionOk="0">
                  <a:moveTo>
                    <a:pt x="1" y="1"/>
                  </a:moveTo>
                  <a:lnTo>
                    <a:pt x="1" y="15"/>
                  </a:lnTo>
                  <a:lnTo>
                    <a:pt x="643" y="656"/>
                  </a:lnTo>
                  <a:lnTo>
                    <a:pt x="65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7293984" y="178701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1" y="14"/>
                  </a:lnTo>
                  <a:lnTo>
                    <a:pt x="629" y="641"/>
                  </a:lnTo>
                  <a:lnTo>
                    <a:pt x="643" y="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7293984" y="1787993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1" y="1"/>
                  </a:moveTo>
                  <a:lnTo>
                    <a:pt x="1" y="15"/>
                  </a:lnTo>
                  <a:lnTo>
                    <a:pt x="614" y="628"/>
                  </a:lnTo>
                  <a:lnTo>
                    <a:pt x="629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7293984" y="1789121"/>
              <a:ext cx="46253" cy="46177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1" y="0"/>
                  </a:moveTo>
                  <a:lnTo>
                    <a:pt x="1" y="15"/>
                  </a:lnTo>
                  <a:lnTo>
                    <a:pt x="601" y="613"/>
                  </a:lnTo>
                  <a:lnTo>
                    <a:pt x="614" y="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7293984" y="1790174"/>
              <a:ext cx="45200" cy="45124"/>
            </a:xfrm>
            <a:custGeom>
              <a:avLst/>
              <a:gdLst/>
              <a:ahLst/>
              <a:cxnLst/>
              <a:rect l="l" t="t" r="r" b="b"/>
              <a:pathLst>
                <a:path w="601" h="600" extrusionOk="0">
                  <a:moveTo>
                    <a:pt x="1" y="1"/>
                  </a:moveTo>
                  <a:lnTo>
                    <a:pt x="1" y="13"/>
                  </a:lnTo>
                  <a:lnTo>
                    <a:pt x="586" y="599"/>
                  </a:lnTo>
                  <a:lnTo>
                    <a:pt x="601" y="5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7293984" y="1791152"/>
              <a:ext cx="44147" cy="44147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1" y="0"/>
                  </a:moveTo>
                  <a:lnTo>
                    <a:pt x="1" y="15"/>
                  </a:lnTo>
                  <a:lnTo>
                    <a:pt x="573" y="586"/>
                  </a:lnTo>
                  <a:lnTo>
                    <a:pt x="586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293984" y="1792205"/>
              <a:ext cx="43094" cy="43094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1" y="1"/>
                  </a:moveTo>
                  <a:lnTo>
                    <a:pt x="1" y="15"/>
                  </a:lnTo>
                  <a:lnTo>
                    <a:pt x="559" y="572"/>
                  </a:lnTo>
                  <a:lnTo>
                    <a:pt x="573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293984" y="1793333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1" y="15"/>
                  </a:lnTo>
                  <a:lnTo>
                    <a:pt x="545" y="557"/>
                  </a:lnTo>
                  <a:lnTo>
                    <a:pt x="559" y="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293984" y="1794386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1" y="1"/>
                  </a:moveTo>
                  <a:lnTo>
                    <a:pt x="1" y="14"/>
                  </a:lnTo>
                  <a:lnTo>
                    <a:pt x="530" y="543"/>
                  </a:lnTo>
                  <a:lnTo>
                    <a:pt x="545" y="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293984" y="1795439"/>
              <a:ext cx="39935" cy="3986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1" y="0"/>
                  </a:moveTo>
                  <a:lnTo>
                    <a:pt x="1" y="14"/>
                  </a:lnTo>
                  <a:lnTo>
                    <a:pt x="516" y="529"/>
                  </a:lnTo>
                  <a:lnTo>
                    <a:pt x="530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293984" y="1796416"/>
              <a:ext cx="38807" cy="38882"/>
            </a:xfrm>
            <a:custGeom>
              <a:avLst/>
              <a:gdLst/>
              <a:ahLst/>
              <a:cxnLst/>
              <a:rect l="l" t="t" r="r" b="b"/>
              <a:pathLst>
                <a:path w="516" h="517" extrusionOk="0">
                  <a:moveTo>
                    <a:pt x="1" y="1"/>
                  </a:moveTo>
                  <a:lnTo>
                    <a:pt x="1" y="15"/>
                  </a:lnTo>
                  <a:lnTo>
                    <a:pt x="503" y="516"/>
                  </a:lnTo>
                  <a:lnTo>
                    <a:pt x="516" y="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293984" y="1797544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1" y="14"/>
                  </a:lnTo>
                  <a:lnTo>
                    <a:pt x="489" y="501"/>
                  </a:lnTo>
                  <a:lnTo>
                    <a:pt x="503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293984" y="1798522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1"/>
                  </a:moveTo>
                  <a:lnTo>
                    <a:pt x="1" y="15"/>
                  </a:lnTo>
                  <a:lnTo>
                    <a:pt x="474" y="488"/>
                  </a:lnTo>
                  <a:lnTo>
                    <a:pt x="489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7293984" y="1799650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1" y="0"/>
                  </a:moveTo>
                  <a:lnTo>
                    <a:pt x="1" y="15"/>
                  </a:lnTo>
                  <a:lnTo>
                    <a:pt x="461" y="473"/>
                  </a:lnTo>
                  <a:lnTo>
                    <a:pt x="474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7293984" y="1800703"/>
              <a:ext cx="34671" cy="34595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1" y="1"/>
                  </a:moveTo>
                  <a:lnTo>
                    <a:pt x="1" y="13"/>
                  </a:lnTo>
                  <a:lnTo>
                    <a:pt x="446" y="459"/>
                  </a:lnTo>
                  <a:lnTo>
                    <a:pt x="461" y="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293984" y="1801681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1" y="0"/>
                  </a:moveTo>
                  <a:lnTo>
                    <a:pt x="1" y="15"/>
                  </a:lnTo>
                  <a:lnTo>
                    <a:pt x="433" y="446"/>
                  </a:lnTo>
                  <a:lnTo>
                    <a:pt x="446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293984" y="1802734"/>
              <a:ext cx="32565" cy="3256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1" y="1"/>
                  </a:moveTo>
                  <a:lnTo>
                    <a:pt x="1" y="15"/>
                  </a:lnTo>
                  <a:lnTo>
                    <a:pt x="419" y="432"/>
                  </a:lnTo>
                  <a:lnTo>
                    <a:pt x="433" y="4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7293984" y="1803862"/>
              <a:ext cx="31587" cy="31437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1" y="0"/>
                  </a:moveTo>
                  <a:lnTo>
                    <a:pt x="1" y="15"/>
                  </a:lnTo>
                  <a:lnTo>
                    <a:pt x="405" y="417"/>
                  </a:lnTo>
                  <a:lnTo>
                    <a:pt x="419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7293984" y="1804914"/>
              <a:ext cx="30459" cy="30384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1" y="1"/>
                  </a:moveTo>
                  <a:lnTo>
                    <a:pt x="1" y="13"/>
                  </a:lnTo>
                  <a:lnTo>
                    <a:pt x="390" y="403"/>
                  </a:lnTo>
                  <a:lnTo>
                    <a:pt x="405" y="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7293984" y="1805892"/>
              <a:ext cx="29406" cy="29406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" y="0"/>
                  </a:moveTo>
                  <a:lnTo>
                    <a:pt x="1" y="15"/>
                  </a:lnTo>
                  <a:lnTo>
                    <a:pt x="376" y="390"/>
                  </a:lnTo>
                  <a:lnTo>
                    <a:pt x="390" y="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7293984" y="1806945"/>
              <a:ext cx="28278" cy="28353"/>
            </a:xfrm>
            <a:custGeom>
              <a:avLst/>
              <a:gdLst/>
              <a:ahLst/>
              <a:cxnLst/>
              <a:rect l="l" t="t" r="r" b="b"/>
              <a:pathLst>
                <a:path w="376" h="377" extrusionOk="0">
                  <a:moveTo>
                    <a:pt x="1" y="1"/>
                  </a:moveTo>
                  <a:lnTo>
                    <a:pt x="1" y="15"/>
                  </a:lnTo>
                  <a:lnTo>
                    <a:pt x="363" y="376"/>
                  </a:lnTo>
                  <a:lnTo>
                    <a:pt x="37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7293984" y="1808073"/>
              <a:ext cx="27376" cy="27225"/>
            </a:xfrm>
            <a:custGeom>
              <a:avLst/>
              <a:gdLst/>
              <a:ahLst/>
              <a:cxnLst/>
              <a:rect l="l" t="t" r="r" b="b"/>
              <a:pathLst>
                <a:path w="364" h="362" extrusionOk="0">
                  <a:moveTo>
                    <a:pt x="1" y="0"/>
                  </a:moveTo>
                  <a:lnTo>
                    <a:pt x="1" y="14"/>
                  </a:lnTo>
                  <a:lnTo>
                    <a:pt x="349" y="361"/>
                  </a:lnTo>
                  <a:lnTo>
                    <a:pt x="363" y="3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7293984" y="1809051"/>
              <a:ext cx="26247" cy="2624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" y="1"/>
                  </a:moveTo>
                  <a:lnTo>
                    <a:pt x="1" y="15"/>
                  </a:lnTo>
                  <a:lnTo>
                    <a:pt x="334" y="348"/>
                  </a:lnTo>
                  <a:lnTo>
                    <a:pt x="349" y="3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7293984" y="1810179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1" y="0"/>
                  </a:moveTo>
                  <a:lnTo>
                    <a:pt x="1" y="14"/>
                  </a:lnTo>
                  <a:lnTo>
                    <a:pt x="321" y="333"/>
                  </a:lnTo>
                  <a:lnTo>
                    <a:pt x="334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7293984" y="1811157"/>
              <a:ext cx="24142" cy="24142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14"/>
                  </a:lnTo>
                  <a:lnTo>
                    <a:pt x="307" y="320"/>
                  </a:lnTo>
                  <a:lnTo>
                    <a:pt x="321" y="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7293984" y="1812209"/>
              <a:ext cx="23164" cy="23089"/>
            </a:xfrm>
            <a:custGeom>
              <a:avLst/>
              <a:gdLst/>
              <a:ahLst/>
              <a:cxnLst/>
              <a:rect l="l" t="t" r="r" b="b"/>
              <a:pathLst>
                <a:path w="308" h="307" extrusionOk="0">
                  <a:moveTo>
                    <a:pt x="1" y="0"/>
                  </a:moveTo>
                  <a:lnTo>
                    <a:pt x="1" y="15"/>
                  </a:lnTo>
                  <a:lnTo>
                    <a:pt x="293" y="306"/>
                  </a:lnTo>
                  <a:lnTo>
                    <a:pt x="3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7293984" y="1813262"/>
              <a:ext cx="22036" cy="22036"/>
            </a:xfrm>
            <a:custGeom>
              <a:avLst/>
              <a:gdLst/>
              <a:ahLst/>
              <a:cxnLst/>
              <a:rect l="l" t="t" r="r" b="b"/>
              <a:pathLst>
                <a:path w="293" h="293" extrusionOk="0">
                  <a:moveTo>
                    <a:pt x="1" y="1"/>
                  </a:moveTo>
                  <a:lnTo>
                    <a:pt x="1" y="15"/>
                  </a:lnTo>
                  <a:lnTo>
                    <a:pt x="279" y="292"/>
                  </a:lnTo>
                  <a:lnTo>
                    <a:pt x="293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293984" y="1814390"/>
              <a:ext cx="21058" cy="20908"/>
            </a:xfrm>
            <a:custGeom>
              <a:avLst/>
              <a:gdLst/>
              <a:ahLst/>
              <a:cxnLst/>
              <a:rect l="l" t="t" r="r" b="b"/>
              <a:pathLst>
                <a:path w="280" h="278" extrusionOk="0">
                  <a:moveTo>
                    <a:pt x="1" y="0"/>
                  </a:moveTo>
                  <a:lnTo>
                    <a:pt x="1" y="15"/>
                  </a:lnTo>
                  <a:lnTo>
                    <a:pt x="264" y="277"/>
                  </a:lnTo>
                  <a:lnTo>
                    <a:pt x="279" y="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293984" y="1815443"/>
              <a:ext cx="19930" cy="19855"/>
            </a:xfrm>
            <a:custGeom>
              <a:avLst/>
              <a:gdLst/>
              <a:ahLst/>
              <a:cxnLst/>
              <a:rect l="l" t="t" r="r" b="b"/>
              <a:pathLst>
                <a:path w="265" h="264" extrusionOk="0">
                  <a:moveTo>
                    <a:pt x="1" y="1"/>
                  </a:moveTo>
                  <a:lnTo>
                    <a:pt x="1" y="13"/>
                  </a:lnTo>
                  <a:lnTo>
                    <a:pt x="250" y="263"/>
                  </a:lnTo>
                  <a:lnTo>
                    <a:pt x="264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93984" y="1816421"/>
              <a:ext cx="18802" cy="18877"/>
            </a:xfrm>
            <a:custGeom>
              <a:avLst/>
              <a:gdLst/>
              <a:ahLst/>
              <a:cxnLst/>
              <a:rect l="l" t="t" r="r" b="b"/>
              <a:pathLst>
                <a:path w="250" h="251" extrusionOk="0">
                  <a:moveTo>
                    <a:pt x="1" y="0"/>
                  </a:moveTo>
                  <a:lnTo>
                    <a:pt x="1" y="15"/>
                  </a:lnTo>
                  <a:lnTo>
                    <a:pt x="238" y="250"/>
                  </a:lnTo>
                  <a:lnTo>
                    <a:pt x="250" y="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293984" y="1817474"/>
              <a:ext cx="17899" cy="1782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" y="1"/>
                  </a:moveTo>
                  <a:lnTo>
                    <a:pt x="1" y="15"/>
                  </a:lnTo>
                  <a:lnTo>
                    <a:pt x="223" y="236"/>
                  </a:lnTo>
                  <a:lnTo>
                    <a:pt x="238" y="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293984" y="1818602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1" y="0"/>
                  </a:moveTo>
                  <a:lnTo>
                    <a:pt x="1" y="14"/>
                  </a:lnTo>
                  <a:lnTo>
                    <a:pt x="208" y="221"/>
                  </a:lnTo>
                  <a:lnTo>
                    <a:pt x="223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293984" y="1819580"/>
              <a:ext cx="15718" cy="15718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" y="1"/>
                  </a:moveTo>
                  <a:lnTo>
                    <a:pt x="1" y="15"/>
                  </a:lnTo>
                  <a:lnTo>
                    <a:pt x="194" y="208"/>
                  </a:lnTo>
                  <a:lnTo>
                    <a:pt x="208" y="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7293984" y="1820708"/>
              <a:ext cx="14590" cy="1459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1" y="0"/>
                  </a:moveTo>
                  <a:lnTo>
                    <a:pt x="1" y="14"/>
                  </a:lnTo>
                  <a:lnTo>
                    <a:pt x="180" y="193"/>
                  </a:lnTo>
                  <a:lnTo>
                    <a:pt x="194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7293984" y="1821685"/>
              <a:ext cx="13613" cy="13613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1" y="14"/>
                  </a:lnTo>
                  <a:lnTo>
                    <a:pt x="167" y="180"/>
                  </a:lnTo>
                  <a:lnTo>
                    <a:pt x="180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7293984" y="1822738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" y="0"/>
                  </a:moveTo>
                  <a:lnTo>
                    <a:pt x="1" y="15"/>
                  </a:lnTo>
                  <a:lnTo>
                    <a:pt x="152" y="166"/>
                  </a:lnTo>
                  <a:lnTo>
                    <a:pt x="167" y="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7293984" y="1823791"/>
              <a:ext cx="11507" cy="11507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" y="15"/>
                  </a:lnTo>
                  <a:lnTo>
                    <a:pt x="139" y="152"/>
                  </a:lnTo>
                  <a:lnTo>
                    <a:pt x="152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7293984" y="1824919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1" y="0"/>
                  </a:moveTo>
                  <a:lnTo>
                    <a:pt x="1" y="15"/>
                  </a:lnTo>
                  <a:lnTo>
                    <a:pt x="124" y="137"/>
                  </a:lnTo>
                  <a:lnTo>
                    <a:pt x="139" y="1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7293984" y="1825972"/>
              <a:ext cx="9401" cy="9326"/>
            </a:xfrm>
            <a:custGeom>
              <a:avLst/>
              <a:gdLst/>
              <a:ahLst/>
              <a:cxnLst/>
              <a:rect l="l" t="t" r="r" b="b"/>
              <a:pathLst>
                <a:path w="125" h="124" extrusionOk="0">
                  <a:moveTo>
                    <a:pt x="1" y="1"/>
                  </a:moveTo>
                  <a:lnTo>
                    <a:pt x="1" y="13"/>
                  </a:lnTo>
                  <a:lnTo>
                    <a:pt x="110" y="123"/>
                  </a:lnTo>
                  <a:lnTo>
                    <a:pt x="124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7293984" y="1826950"/>
              <a:ext cx="8273" cy="8348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1" y="0"/>
                  </a:moveTo>
                  <a:lnTo>
                    <a:pt x="1" y="15"/>
                  </a:lnTo>
                  <a:lnTo>
                    <a:pt x="97" y="110"/>
                  </a:lnTo>
                  <a:lnTo>
                    <a:pt x="110" y="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7293984" y="1828003"/>
              <a:ext cx="7370" cy="729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1" y="1"/>
                  </a:moveTo>
                  <a:lnTo>
                    <a:pt x="1" y="16"/>
                  </a:lnTo>
                  <a:lnTo>
                    <a:pt x="83" y="96"/>
                  </a:lnTo>
                  <a:lnTo>
                    <a:pt x="97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7293984" y="1829131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1" y="1"/>
                  </a:moveTo>
                  <a:lnTo>
                    <a:pt x="1" y="81"/>
                  </a:lnTo>
                  <a:lnTo>
                    <a:pt x="83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7289547" y="1760468"/>
              <a:ext cx="119204" cy="79269"/>
            </a:xfrm>
            <a:custGeom>
              <a:avLst/>
              <a:gdLst/>
              <a:ahLst/>
              <a:cxnLst/>
              <a:rect l="l" t="t" r="r" b="b"/>
              <a:pathLst>
                <a:path w="1585" h="1054" extrusionOk="0">
                  <a:moveTo>
                    <a:pt x="164" y="118"/>
                  </a:moveTo>
                  <a:lnTo>
                    <a:pt x="1466" y="193"/>
                  </a:lnTo>
                  <a:lnTo>
                    <a:pt x="1424" y="934"/>
                  </a:lnTo>
                  <a:lnTo>
                    <a:pt x="121" y="859"/>
                  </a:lnTo>
                  <a:lnTo>
                    <a:pt x="164" y="118"/>
                  </a:lnTo>
                  <a:close/>
                  <a:moveTo>
                    <a:pt x="108" y="0"/>
                  </a:moveTo>
                  <a:cubicBezTo>
                    <a:pt x="77" y="0"/>
                    <a:pt x="52" y="23"/>
                    <a:pt x="51" y="54"/>
                  </a:cubicBezTo>
                  <a:lnTo>
                    <a:pt x="2" y="910"/>
                  </a:lnTo>
                  <a:cubicBezTo>
                    <a:pt x="1" y="943"/>
                    <a:pt x="24" y="971"/>
                    <a:pt x="56" y="972"/>
                  </a:cubicBezTo>
                  <a:lnTo>
                    <a:pt x="1472" y="1054"/>
                  </a:lnTo>
                  <a:cubicBezTo>
                    <a:pt x="1473" y="1054"/>
                    <a:pt x="1474" y="1054"/>
                    <a:pt x="1474" y="1054"/>
                  </a:cubicBezTo>
                  <a:cubicBezTo>
                    <a:pt x="1507" y="1054"/>
                    <a:pt x="1533" y="1029"/>
                    <a:pt x="1534" y="999"/>
                  </a:cubicBezTo>
                  <a:lnTo>
                    <a:pt x="1583" y="142"/>
                  </a:lnTo>
                  <a:cubicBezTo>
                    <a:pt x="1584" y="110"/>
                    <a:pt x="1561" y="82"/>
                    <a:pt x="1528" y="81"/>
                  </a:cubicBezTo>
                  <a:lnTo>
                    <a:pt x="112" y="0"/>
                  </a:lnTo>
                  <a:cubicBezTo>
                    <a:pt x="110" y="0"/>
                    <a:pt x="109" y="0"/>
                    <a:pt x="10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7392353" y="1692030"/>
              <a:ext cx="85962" cy="184785"/>
            </a:xfrm>
            <a:custGeom>
              <a:avLst/>
              <a:gdLst/>
              <a:ahLst/>
              <a:cxnLst/>
              <a:rect l="l" t="t" r="r" b="b"/>
              <a:pathLst>
                <a:path w="1143" h="2457" extrusionOk="0">
                  <a:moveTo>
                    <a:pt x="339" y="1"/>
                  </a:moveTo>
                  <a:cubicBezTo>
                    <a:pt x="327" y="1"/>
                    <a:pt x="316" y="2"/>
                    <a:pt x="306" y="4"/>
                  </a:cubicBezTo>
                  <a:cubicBezTo>
                    <a:pt x="72" y="55"/>
                    <a:pt x="1" y="644"/>
                    <a:pt x="147" y="1321"/>
                  </a:cubicBezTo>
                  <a:cubicBezTo>
                    <a:pt x="287" y="1966"/>
                    <a:pt x="574" y="2457"/>
                    <a:pt x="804" y="2457"/>
                  </a:cubicBezTo>
                  <a:cubicBezTo>
                    <a:pt x="815" y="2457"/>
                    <a:pt x="826" y="2456"/>
                    <a:pt x="837" y="2453"/>
                  </a:cubicBezTo>
                  <a:cubicBezTo>
                    <a:pt x="1070" y="2403"/>
                    <a:pt x="1142" y="1812"/>
                    <a:pt x="996" y="1136"/>
                  </a:cubicBezTo>
                  <a:cubicBezTo>
                    <a:pt x="856" y="492"/>
                    <a:pt x="56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7391601" y="1687142"/>
              <a:ext cx="87466" cy="194487"/>
            </a:xfrm>
            <a:custGeom>
              <a:avLst/>
              <a:gdLst/>
              <a:ahLst/>
              <a:cxnLst/>
              <a:rect l="l" t="t" r="r" b="b"/>
              <a:pathLst>
                <a:path w="1163" h="2586" extrusionOk="0">
                  <a:moveTo>
                    <a:pt x="350" y="129"/>
                  </a:moveTo>
                  <a:cubicBezTo>
                    <a:pt x="523" y="129"/>
                    <a:pt x="805" y="575"/>
                    <a:pt x="943" y="1215"/>
                  </a:cubicBezTo>
                  <a:cubicBezTo>
                    <a:pt x="1012" y="1536"/>
                    <a:pt x="1034" y="1845"/>
                    <a:pt x="1006" y="2087"/>
                  </a:cubicBezTo>
                  <a:cubicBezTo>
                    <a:pt x="980" y="2299"/>
                    <a:pt x="914" y="2436"/>
                    <a:pt x="833" y="2455"/>
                  </a:cubicBezTo>
                  <a:cubicBezTo>
                    <a:pt x="827" y="2457"/>
                    <a:pt x="820" y="2457"/>
                    <a:pt x="813" y="2457"/>
                  </a:cubicBezTo>
                  <a:cubicBezTo>
                    <a:pt x="640" y="2457"/>
                    <a:pt x="358" y="2011"/>
                    <a:pt x="219" y="1372"/>
                  </a:cubicBezTo>
                  <a:cubicBezTo>
                    <a:pt x="151" y="1051"/>
                    <a:pt x="129" y="742"/>
                    <a:pt x="157" y="500"/>
                  </a:cubicBezTo>
                  <a:cubicBezTo>
                    <a:pt x="183" y="287"/>
                    <a:pt x="248" y="150"/>
                    <a:pt x="330" y="132"/>
                  </a:cubicBezTo>
                  <a:cubicBezTo>
                    <a:pt x="333" y="130"/>
                    <a:pt x="337" y="130"/>
                    <a:pt x="343" y="129"/>
                  </a:cubicBezTo>
                  <a:cubicBezTo>
                    <a:pt x="345" y="129"/>
                    <a:pt x="347" y="129"/>
                    <a:pt x="350" y="129"/>
                  </a:cubicBezTo>
                  <a:close/>
                  <a:moveTo>
                    <a:pt x="350" y="1"/>
                  </a:moveTo>
                  <a:cubicBezTo>
                    <a:pt x="334" y="1"/>
                    <a:pt x="318" y="3"/>
                    <a:pt x="302" y="6"/>
                  </a:cubicBezTo>
                  <a:cubicBezTo>
                    <a:pt x="159" y="37"/>
                    <a:pt x="63" y="203"/>
                    <a:pt x="30" y="484"/>
                  </a:cubicBezTo>
                  <a:cubicBezTo>
                    <a:pt x="0" y="740"/>
                    <a:pt x="22" y="1066"/>
                    <a:pt x="95" y="1399"/>
                  </a:cubicBezTo>
                  <a:cubicBezTo>
                    <a:pt x="224" y="1992"/>
                    <a:pt x="513" y="2585"/>
                    <a:pt x="812" y="2585"/>
                  </a:cubicBezTo>
                  <a:cubicBezTo>
                    <a:pt x="818" y="2585"/>
                    <a:pt x="823" y="2585"/>
                    <a:pt x="828" y="2585"/>
                  </a:cubicBezTo>
                  <a:cubicBezTo>
                    <a:pt x="840" y="2585"/>
                    <a:pt x="850" y="2584"/>
                    <a:pt x="860" y="2581"/>
                  </a:cubicBezTo>
                  <a:cubicBezTo>
                    <a:pt x="1005" y="2550"/>
                    <a:pt x="1099" y="2384"/>
                    <a:pt x="1132" y="2102"/>
                  </a:cubicBezTo>
                  <a:cubicBezTo>
                    <a:pt x="1162" y="1846"/>
                    <a:pt x="1141" y="1521"/>
                    <a:pt x="1068" y="1187"/>
                  </a:cubicBezTo>
                  <a:cubicBezTo>
                    <a:pt x="940" y="594"/>
                    <a:pt x="65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7196066" y="1716472"/>
              <a:ext cx="313540" cy="224194"/>
            </a:xfrm>
            <a:custGeom>
              <a:avLst/>
              <a:gdLst/>
              <a:ahLst/>
              <a:cxnLst/>
              <a:rect l="l" t="t" r="r" b="b"/>
              <a:pathLst>
                <a:path w="4169" h="2981" extrusionOk="0">
                  <a:moveTo>
                    <a:pt x="2513" y="1"/>
                  </a:moveTo>
                  <a:cubicBezTo>
                    <a:pt x="2459" y="1"/>
                    <a:pt x="2406" y="2"/>
                    <a:pt x="2356" y="6"/>
                  </a:cubicBezTo>
                  <a:lnTo>
                    <a:pt x="378" y="150"/>
                  </a:lnTo>
                  <a:cubicBezTo>
                    <a:pt x="151" y="175"/>
                    <a:pt x="0" y="399"/>
                    <a:pt x="66" y="618"/>
                  </a:cubicBezTo>
                  <a:cubicBezTo>
                    <a:pt x="100" y="739"/>
                    <a:pt x="198" y="799"/>
                    <a:pt x="322" y="814"/>
                  </a:cubicBezTo>
                  <a:lnTo>
                    <a:pt x="850" y="918"/>
                  </a:lnTo>
                  <a:lnTo>
                    <a:pt x="375" y="2119"/>
                  </a:lnTo>
                  <a:cubicBezTo>
                    <a:pt x="294" y="2305"/>
                    <a:pt x="378" y="2521"/>
                    <a:pt x="561" y="2602"/>
                  </a:cubicBezTo>
                  <a:cubicBezTo>
                    <a:pt x="608" y="2622"/>
                    <a:pt x="658" y="2632"/>
                    <a:pt x="706" y="2632"/>
                  </a:cubicBezTo>
                  <a:cubicBezTo>
                    <a:pt x="842" y="2632"/>
                    <a:pt x="972" y="2555"/>
                    <a:pt x="1034" y="2425"/>
                  </a:cubicBezTo>
                  <a:lnTo>
                    <a:pt x="1034" y="2425"/>
                  </a:lnTo>
                  <a:lnTo>
                    <a:pt x="1005" y="2512"/>
                  </a:lnTo>
                  <a:cubicBezTo>
                    <a:pt x="946" y="2646"/>
                    <a:pt x="1059" y="2819"/>
                    <a:pt x="1193" y="2877"/>
                  </a:cubicBezTo>
                  <a:lnTo>
                    <a:pt x="1220" y="2889"/>
                  </a:lnTo>
                  <a:cubicBezTo>
                    <a:pt x="1255" y="2904"/>
                    <a:pt x="1291" y="2911"/>
                    <a:pt x="1328" y="2911"/>
                  </a:cubicBezTo>
                  <a:cubicBezTo>
                    <a:pt x="1413" y="2911"/>
                    <a:pt x="1495" y="2872"/>
                    <a:pt x="1547" y="2801"/>
                  </a:cubicBezTo>
                  <a:cubicBezTo>
                    <a:pt x="1656" y="2650"/>
                    <a:pt x="1821" y="2391"/>
                    <a:pt x="2014" y="1978"/>
                  </a:cubicBezTo>
                  <a:lnTo>
                    <a:pt x="2014" y="1978"/>
                  </a:lnTo>
                  <a:lnTo>
                    <a:pt x="1739" y="2653"/>
                  </a:lnTo>
                  <a:cubicBezTo>
                    <a:pt x="1691" y="2771"/>
                    <a:pt x="1745" y="2906"/>
                    <a:pt x="1862" y="2958"/>
                  </a:cubicBezTo>
                  <a:cubicBezTo>
                    <a:pt x="1896" y="2973"/>
                    <a:pt x="1931" y="2980"/>
                    <a:pt x="1966" y="2980"/>
                  </a:cubicBezTo>
                  <a:cubicBezTo>
                    <a:pt x="2050" y="2980"/>
                    <a:pt x="2131" y="2938"/>
                    <a:pt x="2179" y="2863"/>
                  </a:cubicBezTo>
                  <a:cubicBezTo>
                    <a:pt x="2260" y="2733"/>
                    <a:pt x="2377" y="2545"/>
                    <a:pt x="2496" y="2332"/>
                  </a:cubicBezTo>
                  <a:lnTo>
                    <a:pt x="2496" y="2332"/>
                  </a:lnTo>
                  <a:lnTo>
                    <a:pt x="2356" y="2635"/>
                  </a:lnTo>
                  <a:cubicBezTo>
                    <a:pt x="2279" y="2801"/>
                    <a:pt x="2414" y="2958"/>
                    <a:pt x="2572" y="2958"/>
                  </a:cubicBezTo>
                  <a:cubicBezTo>
                    <a:pt x="2606" y="2958"/>
                    <a:pt x="2642" y="2951"/>
                    <a:pt x="2677" y="2934"/>
                  </a:cubicBezTo>
                  <a:cubicBezTo>
                    <a:pt x="2735" y="2906"/>
                    <a:pt x="2783" y="2860"/>
                    <a:pt x="2827" y="2812"/>
                  </a:cubicBezTo>
                  <a:cubicBezTo>
                    <a:pt x="2933" y="2697"/>
                    <a:pt x="3024" y="2568"/>
                    <a:pt x="3104" y="2435"/>
                  </a:cubicBezTo>
                  <a:cubicBezTo>
                    <a:pt x="3167" y="2334"/>
                    <a:pt x="3265" y="2210"/>
                    <a:pt x="3300" y="2095"/>
                  </a:cubicBezTo>
                  <a:cubicBezTo>
                    <a:pt x="3363" y="1885"/>
                    <a:pt x="4168" y="1781"/>
                    <a:pt x="4168" y="1781"/>
                  </a:cubicBezTo>
                  <a:lnTo>
                    <a:pt x="3980" y="810"/>
                  </a:lnTo>
                  <a:cubicBezTo>
                    <a:pt x="4034" y="244"/>
                    <a:pt x="3137" y="1"/>
                    <a:pt x="251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7193584" y="1711659"/>
              <a:ext cx="321211" cy="233820"/>
            </a:xfrm>
            <a:custGeom>
              <a:avLst/>
              <a:gdLst/>
              <a:ahLst/>
              <a:cxnLst/>
              <a:rect l="l" t="t" r="r" b="b"/>
              <a:pathLst>
                <a:path w="4271" h="3109" extrusionOk="0">
                  <a:moveTo>
                    <a:pt x="2550" y="130"/>
                  </a:moveTo>
                  <a:cubicBezTo>
                    <a:pt x="3009" y="130"/>
                    <a:pt x="3566" y="265"/>
                    <a:pt x="3816" y="520"/>
                  </a:cubicBezTo>
                  <a:cubicBezTo>
                    <a:pt x="3918" y="621"/>
                    <a:pt x="3961" y="740"/>
                    <a:pt x="3950" y="869"/>
                  </a:cubicBezTo>
                  <a:cubicBezTo>
                    <a:pt x="3950" y="875"/>
                    <a:pt x="3950" y="881"/>
                    <a:pt x="3951" y="888"/>
                  </a:cubicBezTo>
                  <a:lnTo>
                    <a:pt x="4126" y="1792"/>
                  </a:lnTo>
                  <a:cubicBezTo>
                    <a:pt x="4008" y="1808"/>
                    <a:pt x="3826" y="1841"/>
                    <a:pt x="3659" y="1893"/>
                  </a:cubicBezTo>
                  <a:cubicBezTo>
                    <a:pt x="3473" y="1950"/>
                    <a:pt x="3306" y="2031"/>
                    <a:pt x="3272" y="2142"/>
                  </a:cubicBezTo>
                  <a:cubicBezTo>
                    <a:pt x="3251" y="2215"/>
                    <a:pt x="3194" y="2302"/>
                    <a:pt x="3143" y="2378"/>
                  </a:cubicBezTo>
                  <a:cubicBezTo>
                    <a:pt x="3122" y="2409"/>
                    <a:pt x="3101" y="2438"/>
                    <a:pt x="3085" y="2467"/>
                  </a:cubicBezTo>
                  <a:cubicBezTo>
                    <a:pt x="2991" y="2620"/>
                    <a:pt x="2906" y="2737"/>
                    <a:pt x="2815" y="2835"/>
                  </a:cubicBezTo>
                  <a:cubicBezTo>
                    <a:pt x="2778" y="2873"/>
                    <a:pt x="2733" y="2918"/>
                    <a:pt x="2683" y="2942"/>
                  </a:cubicBezTo>
                  <a:cubicBezTo>
                    <a:pt x="2656" y="2955"/>
                    <a:pt x="2630" y="2960"/>
                    <a:pt x="2606" y="2960"/>
                  </a:cubicBezTo>
                  <a:cubicBezTo>
                    <a:pt x="2554" y="2960"/>
                    <a:pt x="2509" y="2936"/>
                    <a:pt x="2481" y="2909"/>
                  </a:cubicBezTo>
                  <a:cubicBezTo>
                    <a:pt x="2430" y="2859"/>
                    <a:pt x="2418" y="2791"/>
                    <a:pt x="2447" y="2727"/>
                  </a:cubicBezTo>
                  <a:lnTo>
                    <a:pt x="2587" y="2425"/>
                  </a:lnTo>
                  <a:cubicBezTo>
                    <a:pt x="2602" y="2394"/>
                    <a:pt x="2591" y="2355"/>
                    <a:pt x="2559" y="2340"/>
                  </a:cubicBezTo>
                  <a:cubicBezTo>
                    <a:pt x="2551" y="2335"/>
                    <a:pt x="2541" y="2333"/>
                    <a:pt x="2532" y="2333"/>
                  </a:cubicBezTo>
                  <a:cubicBezTo>
                    <a:pt x="2509" y="2333"/>
                    <a:pt x="2487" y="2345"/>
                    <a:pt x="2475" y="2366"/>
                  </a:cubicBezTo>
                  <a:cubicBezTo>
                    <a:pt x="2351" y="2586"/>
                    <a:pt x="2234" y="2775"/>
                    <a:pt x="2159" y="2894"/>
                  </a:cubicBezTo>
                  <a:cubicBezTo>
                    <a:pt x="2123" y="2951"/>
                    <a:pt x="2063" y="2982"/>
                    <a:pt x="2001" y="2982"/>
                  </a:cubicBezTo>
                  <a:cubicBezTo>
                    <a:pt x="1975" y="2982"/>
                    <a:pt x="1948" y="2977"/>
                    <a:pt x="1922" y="2966"/>
                  </a:cubicBezTo>
                  <a:cubicBezTo>
                    <a:pt x="1837" y="2926"/>
                    <a:pt x="1798" y="2830"/>
                    <a:pt x="1833" y="2742"/>
                  </a:cubicBezTo>
                  <a:lnTo>
                    <a:pt x="2108" y="2068"/>
                  </a:lnTo>
                  <a:cubicBezTo>
                    <a:pt x="2120" y="2036"/>
                    <a:pt x="2107" y="1999"/>
                    <a:pt x="2074" y="1985"/>
                  </a:cubicBezTo>
                  <a:cubicBezTo>
                    <a:pt x="2066" y="1981"/>
                    <a:pt x="2057" y="1979"/>
                    <a:pt x="2048" y="1979"/>
                  </a:cubicBezTo>
                  <a:cubicBezTo>
                    <a:pt x="2024" y="1979"/>
                    <a:pt x="2001" y="1993"/>
                    <a:pt x="1991" y="2016"/>
                  </a:cubicBezTo>
                  <a:cubicBezTo>
                    <a:pt x="1798" y="2430"/>
                    <a:pt x="1633" y="2686"/>
                    <a:pt x="1531" y="2828"/>
                  </a:cubicBezTo>
                  <a:cubicBezTo>
                    <a:pt x="1491" y="2883"/>
                    <a:pt x="1430" y="2913"/>
                    <a:pt x="1366" y="2913"/>
                  </a:cubicBezTo>
                  <a:cubicBezTo>
                    <a:pt x="1338" y="2913"/>
                    <a:pt x="1309" y="2907"/>
                    <a:pt x="1282" y="2895"/>
                  </a:cubicBezTo>
                  <a:lnTo>
                    <a:pt x="1256" y="2884"/>
                  </a:lnTo>
                  <a:cubicBezTo>
                    <a:pt x="1201" y="2861"/>
                    <a:pt x="1150" y="2812"/>
                    <a:pt x="1119" y="2757"/>
                  </a:cubicBezTo>
                  <a:cubicBezTo>
                    <a:pt x="1101" y="2724"/>
                    <a:pt x="1074" y="2660"/>
                    <a:pt x="1100" y="2602"/>
                  </a:cubicBezTo>
                  <a:lnTo>
                    <a:pt x="1131" y="2511"/>
                  </a:lnTo>
                  <a:cubicBezTo>
                    <a:pt x="1142" y="2479"/>
                    <a:pt x="1126" y="2444"/>
                    <a:pt x="1095" y="2431"/>
                  </a:cubicBezTo>
                  <a:cubicBezTo>
                    <a:pt x="1087" y="2428"/>
                    <a:pt x="1078" y="2426"/>
                    <a:pt x="1070" y="2426"/>
                  </a:cubicBezTo>
                  <a:cubicBezTo>
                    <a:pt x="1046" y="2426"/>
                    <a:pt x="1024" y="2439"/>
                    <a:pt x="1013" y="2462"/>
                  </a:cubicBezTo>
                  <a:cubicBezTo>
                    <a:pt x="961" y="2570"/>
                    <a:pt x="856" y="2633"/>
                    <a:pt x="744" y="2633"/>
                  </a:cubicBezTo>
                  <a:cubicBezTo>
                    <a:pt x="704" y="2633"/>
                    <a:pt x="663" y="2625"/>
                    <a:pt x="624" y="2608"/>
                  </a:cubicBezTo>
                  <a:cubicBezTo>
                    <a:pt x="550" y="2575"/>
                    <a:pt x="494" y="2516"/>
                    <a:pt x="464" y="2442"/>
                  </a:cubicBezTo>
                  <a:cubicBezTo>
                    <a:pt x="436" y="2366"/>
                    <a:pt x="437" y="2285"/>
                    <a:pt x="469" y="2210"/>
                  </a:cubicBezTo>
                  <a:cubicBezTo>
                    <a:pt x="469" y="2209"/>
                    <a:pt x="470" y="2209"/>
                    <a:pt x="470" y="2208"/>
                  </a:cubicBezTo>
                  <a:lnTo>
                    <a:pt x="946" y="1006"/>
                  </a:lnTo>
                  <a:cubicBezTo>
                    <a:pt x="952" y="989"/>
                    <a:pt x="951" y="969"/>
                    <a:pt x="942" y="952"/>
                  </a:cubicBezTo>
                  <a:cubicBezTo>
                    <a:pt x="932" y="936"/>
                    <a:pt x="916" y="923"/>
                    <a:pt x="898" y="920"/>
                  </a:cubicBezTo>
                  <a:lnTo>
                    <a:pt x="370" y="815"/>
                  </a:lnTo>
                  <a:cubicBezTo>
                    <a:pt x="255" y="802"/>
                    <a:pt x="187" y="753"/>
                    <a:pt x="161" y="666"/>
                  </a:cubicBezTo>
                  <a:cubicBezTo>
                    <a:pt x="135" y="579"/>
                    <a:pt x="149" y="486"/>
                    <a:pt x="200" y="412"/>
                  </a:cubicBezTo>
                  <a:cubicBezTo>
                    <a:pt x="249" y="336"/>
                    <a:pt x="329" y="288"/>
                    <a:pt x="418" y="279"/>
                  </a:cubicBezTo>
                  <a:lnTo>
                    <a:pt x="2394" y="136"/>
                  </a:lnTo>
                  <a:cubicBezTo>
                    <a:pt x="2445" y="132"/>
                    <a:pt x="2497" y="130"/>
                    <a:pt x="2550" y="130"/>
                  </a:cubicBezTo>
                  <a:close/>
                  <a:moveTo>
                    <a:pt x="2550" y="0"/>
                  </a:moveTo>
                  <a:cubicBezTo>
                    <a:pt x="2493" y="0"/>
                    <a:pt x="2438" y="2"/>
                    <a:pt x="2385" y="6"/>
                  </a:cubicBezTo>
                  <a:lnTo>
                    <a:pt x="407" y="149"/>
                  </a:lnTo>
                  <a:cubicBezTo>
                    <a:pt x="277" y="164"/>
                    <a:pt x="163" y="232"/>
                    <a:pt x="92" y="339"/>
                  </a:cubicBezTo>
                  <a:cubicBezTo>
                    <a:pt x="21" y="445"/>
                    <a:pt x="0" y="577"/>
                    <a:pt x="37" y="699"/>
                  </a:cubicBezTo>
                  <a:cubicBezTo>
                    <a:pt x="76" y="837"/>
                    <a:pt x="187" y="921"/>
                    <a:pt x="348" y="940"/>
                  </a:cubicBezTo>
                  <a:lnTo>
                    <a:pt x="795" y="1029"/>
                  </a:lnTo>
                  <a:lnTo>
                    <a:pt x="349" y="2157"/>
                  </a:lnTo>
                  <a:cubicBezTo>
                    <a:pt x="303" y="2263"/>
                    <a:pt x="301" y="2379"/>
                    <a:pt x="343" y="2486"/>
                  </a:cubicBezTo>
                  <a:cubicBezTo>
                    <a:pt x="385" y="2593"/>
                    <a:pt x="465" y="2678"/>
                    <a:pt x="571" y="2723"/>
                  </a:cubicBezTo>
                  <a:cubicBezTo>
                    <a:pt x="627" y="2748"/>
                    <a:pt x="686" y="2760"/>
                    <a:pt x="743" y="2760"/>
                  </a:cubicBezTo>
                  <a:cubicBezTo>
                    <a:pt x="821" y="2760"/>
                    <a:pt x="897" y="2738"/>
                    <a:pt x="962" y="2699"/>
                  </a:cubicBezTo>
                  <a:cubicBezTo>
                    <a:pt x="983" y="2824"/>
                    <a:pt x="1083" y="2946"/>
                    <a:pt x="1202" y="2998"/>
                  </a:cubicBezTo>
                  <a:lnTo>
                    <a:pt x="1230" y="3010"/>
                  </a:lnTo>
                  <a:cubicBezTo>
                    <a:pt x="1274" y="3029"/>
                    <a:pt x="1320" y="3039"/>
                    <a:pt x="1365" y="3039"/>
                  </a:cubicBezTo>
                  <a:cubicBezTo>
                    <a:pt x="1469" y="3039"/>
                    <a:pt x="1569" y="2990"/>
                    <a:pt x="1633" y="2901"/>
                  </a:cubicBezTo>
                  <a:cubicBezTo>
                    <a:pt x="1650" y="2876"/>
                    <a:pt x="1671" y="2847"/>
                    <a:pt x="1692" y="2816"/>
                  </a:cubicBezTo>
                  <a:cubicBezTo>
                    <a:pt x="1695" y="2928"/>
                    <a:pt x="1760" y="3032"/>
                    <a:pt x="1869" y="3080"/>
                  </a:cubicBezTo>
                  <a:cubicBezTo>
                    <a:pt x="1912" y="3099"/>
                    <a:pt x="1956" y="3108"/>
                    <a:pt x="2000" y="3108"/>
                  </a:cubicBezTo>
                  <a:cubicBezTo>
                    <a:pt x="2106" y="3108"/>
                    <a:pt x="2206" y="3055"/>
                    <a:pt x="2266" y="2960"/>
                  </a:cubicBezTo>
                  <a:cubicBezTo>
                    <a:pt x="2281" y="2936"/>
                    <a:pt x="2299" y="2909"/>
                    <a:pt x="2317" y="2878"/>
                  </a:cubicBezTo>
                  <a:cubicBezTo>
                    <a:pt x="2331" y="2923"/>
                    <a:pt x="2356" y="2964"/>
                    <a:pt x="2390" y="2998"/>
                  </a:cubicBezTo>
                  <a:cubicBezTo>
                    <a:pt x="2448" y="3055"/>
                    <a:pt x="2522" y="3085"/>
                    <a:pt x="2599" y="3085"/>
                  </a:cubicBezTo>
                  <a:cubicBezTo>
                    <a:pt x="2631" y="3085"/>
                    <a:pt x="2664" y="3079"/>
                    <a:pt x="2696" y="3068"/>
                  </a:cubicBezTo>
                  <a:cubicBezTo>
                    <a:pt x="2711" y="3064"/>
                    <a:pt x="2727" y="3058"/>
                    <a:pt x="2741" y="3052"/>
                  </a:cubicBezTo>
                  <a:cubicBezTo>
                    <a:pt x="2811" y="3017"/>
                    <a:pt x="2867" y="2965"/>
                    <a:pt x="2911" y="2917"/>
                  </a:cubicBezTo>
                  <a:cubicBezTo>
                    <a:pt x="3008" y="2814"/>
                    <a:pt x="3098" y="2691"/>
                    <a:pt x="3197" y="2530"/>
                  </a:cubicBezTo>
                  <a:cubicBezTo>
                    <a:pt x="3212" y="2504"/>
                    <a:pt x="3231" y="2476"/>
                    <a:pt x="3251" y="2446"/>
                  </a:cubicBezTo>
                  <a:cubicBezTo>
                    <a:pt x="3306" y="2363"/>
                    <a:pt x="3369" y="2269"/>
                    <a:pt x="3396" y="2176"/>
                  </a:cubicBezTo>
                  <a:cubicBezTo>
                    <a:pt x="3427" y="2071"/>
                    <a:pt x="3843" y="1954"/>
                    <a:pt x="4212" y="1907"/>
                  </a:cubicBezTo>
                  <a:cubicBezTo>
                    <a:pt x="4230" y="1906"/>
                    <a:pt x="4246" y="1896"/>
                    <a:pt x="4256" y="1881"/>
                  </a:cubicBezTo>
                  <a:cubicBezTo>
                    <a:pt x="4267" y="1867"/>
                    <a:pt x="4271" y="1849"/>
                    <a:pt x="4267" y="1832"/>
                  </a:cubicBezTo>
                  <a:lnTo>
                    <a:pt x="4080" y="869"/>
                  </a:lnTo>
                  <a:cubicBezTo>
                    <a:pt x="4092" y="704"/>
                    <a:pt x="4034" y="556"/>
                    <a:pt x="3909" y="427"/>
                  </a:cubicBezTo>
                  <a:cubicBezTo>
                    <a:pt x="3625" y="138"/>
                    <a:pt x="3032" y="0"/>
                    <a:pt x="2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7271272" y="1824092"/>
              <a:ext cx="37754" cy="80021"/>
            </a:xfrm>
            <a:custGeom>
              <a:avLst/>
              <a:gdLst/>
              <a:ahLst/>
              <a:cxnLst/>
              <a:rect l="l" t="t" r="r" b="b"/>
              <a:pathLst>
                <a:path w="502" h="1064" extrusionOk="0">
                  <a:moveTo>
                    <a:pt x="501" y="0"/>
                  </a:moveTo>
                  <a:lnTo>
                    <a:pt x="1" y="10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265631" y="1819279"/>
              <a:ext cx="48810" cy="89723"/>
            </a:xfrm>
            <a:custGeom>
              <a:avLst/>
              <a:gdLst/>
              <a:ahLst/>
              <a:cxnLst/>
              <a:rect l="l" t="t" r="r" b="b"/>
              <a:pathLst>
                <a:path w="649" h="1193" extrusionOk="0">
                  <a:moveTo>
                    <a:pt x="575" y="1"/>
                  </a:moveTo>
                  <a:cubicBezTo>
                    <a:pt x="551" y="1"/>
                    <a:pt x="528" y="14"/>
                    <a:pt x="517" y="38"/>
                  </a:cubicBezTo>
                  <a:lnTo>
                    <a:pt x="16" y="1102"/>
                  </a:lnTo>
                  <a:cubicBezTo>
                    <a:pt x="0" y="1134"/>
                    <a:pt x="15" y="1171"/>
                    <a:pt x="47" y="1187"/>
                  </a:cubicBezTo>
                  <a:cubicBezTo>
                    <a:pt x="56" y="1191"/>
                    <a:pt x="66" y="1192"/>
                    <a:pt x="75" y="1192"/>
                  </a:cubicBezTo>
                  <a:cubicBezTo>
                    <a:pt x="82" y="1192"/>
                    <a:pt x="88" y="1191"/>
                    <a:pt x="94" y="1190"/>
                  </a:cubicBezTo>
                  <a:cubicBezTo>
                    <a:pt x="111" y="1184"/>
                    <a:pt x="125" y="1172"/>
                    <a:pt x="133" y="1156"/>
                  </a:cubicBezTo>
                  <a:lnTo>
                    <a:pt x="633" y="92"/>
                  </a:lnTo>
                  <a:cubicBezTo>
                    <a:pt x="649" y="60"/>
                    <a:pt x="634" y="23"/>
                    <a:pt x="602" y="7"/>
                  </a:cubicBezTo>
                  <a:cubicBezTo>
                    <a:pt x="593" y="3"/>
                    <a:pt x="5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7326924" y="1846879"/>
              <a:ext cx="29331" cy="60617"/>
            </a:xfrm>
            <a:custGeom>
              <a:avLst/>
              <a:gdLst/>
              <a:ahLst/>
              <a:cxnLst/>
              <a:rect l="l" t="t" r="r" b="b"/>
              <a:pathLst>
                <a:path w="390" h="806" extrusionOk="0">
                  <a:moveTo>
                    <a:pt x="390" y="0"/>
                  </a:moveTo>
                  <a:lnTo>
                    <a:pt x="1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7321434" y="1842066"/>
              <a:ext cx="40462" cy="70244"/>
            </a:xfrm>
            <a:custGeom>
              <a:avLst/>
              <a:gdLst/>
              <a:ahLst/>
              <a:cxnLst/>
              <a:rect l="l" t="t" r="r" b="b"/>
              <a:pathLst>
                <a:path w="538" h="934" extrusionOk="0">
                  <a:moveTo>
                    <a:pt x="464" y="1"/>
                  </a:moveTo>
                  <a:cubicBezTo>
                    <a:pt x="440" y="1"/>
                    <a:pt x="417" y="14"/>
                    <a:pt x="407" y="37"/>
                  </a:cubicBezTo>
                  <a:lnTo>
                    <a:pt x="16" y="841"/>
                  </a:lnTo>
                  <a:cubicBezTo>
                    <a:pt x="0" y="874"/>
                    <a:pt x="14" y="911"/>
                    <a:pt x="46" y="926"/>
                  </a:cubicBezTo>
                  <a:cubicBezTo>
                    <a:pt x="55" y="931"/>
                    <a:pt x="64" y="933"/>
                    <a:pt x="73" y="933"/>
                  </a:cubicBezTo>
                  <a:cubicBezTo>
                    <a:pt x="80" y="933"/>
                    <a:pt x="86" y="932"/>
                    <a:pt x="93" y="931"/>
                  </a:cubicBezTo>
                  <a:cubicBezTo>
                    <a:pt x="109" y="925"/>
                    <a:pt x="124" y="914"/>
                    <a:pt x="132" y="897"/>
                  </a:cubicBezTo>
                  <a:lnTo>
                    <a:pt x="522" y="93"/>
                  </a:lnTo>
                  <a:cubicBezTo>
                    <a:pt x="538" y="60"/>
                    <a:pt x="524" y="23"/>
                    <a:pt x="492" y="7"/>
                  </a:cubicBezTo>
                  <a:cubicBezTo>
                    <a:pt x="483" y="3"/>
                    <a:pt x="47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7371521" y="1869140"/>
              <a:ext cx="24367" cy="46328"/>
            </a:xfrm>
            <a:custGeom>
              <a:avLst/>
              <a:gdLst/>
              <a:ahLst/>
              <a:cxnLst/>
              <a:rect l="l" t="t" r="r" b="b"/>
              <a:pathLst>
                <a:path w="324" h="616" extrusionOk="0">
                  <a:moveTo>
                    <a:pt x="323" y="1"/>
                  </a:moveTo>
                  <a:lnTo>
                    <a:pt x="0" y="6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7365880" y="1864327"/>
              <a:ext cx="35423" cy="55879"/>
            </a:xfrm>
            <a:custGeom>
              <a:avLst/>
              <a:gdLst/>
              <a:ahLst/>
              <a:cxnLst/>
              <a:rect l="l" t="t" r="r" b="b"/>
              <a:pathLst>
                <a:path w="471" h="743" extrusionOk="0">
                  <a:moveTo>
                    <a:pt x="397" y="1"/>
                  </a:moveTo>
                  <a:cubicBezTo>
                    <a:pt x="374" y="1"/>
                    <a:pt x="352" y="14"/>
                    <a:pt x="340" y="35"/>
                  </a:cubicBezTo>
                  <a:lnTo>
                    <a:pt x="18" y="649"/>
                  </a:lnTo>
                  <a:cubicBezTo>
                    <a:pt x="1" y="680"/>
                    <a:pt x="14" y="719"/>
                    <a:pt x="45" y="735"/>
                  </a:cubicBezTo>
                  <a:cubicBezTo>
                    <a:pt x="55" y="740"/>
                    <a:pt x="65" y="743"/>
                    <a:pt x="75" y="743"/>
                  </a:cubicBezTo>
                  <a:cubicBezTo>
                    <a:pt x="81" y="743"/>
                    <a:pt x="88" y="742"/>
                    <a:pt x="94" y="739"/>
                  </a:cubicBezTo>
                  <a:cubicBezTo>
                    <a:pt x="110" y="734"/>
                    <a:pt x="124" y="724"/>
                    <a:pt x="132" y="708"/>
                  </a:cubicBezTo>
                  <a:lnTo>
                    <a:pt x="454" y="95"/>
                  </a:lnTo>
                  <a:cubicBezTo>
                    <a:pt x="471" y="64"/>
                    <a:pt x="457" y="24"/>
                    <a:pt x="426" y="8"/>
                  </a:cubicBezTo>
                  <a:cubicBezTo>
                    <a:pt x="417" y="3"/>
                    <a:pt x="4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7254050" y="1765131"/>
              <a:ext cx="16170" cy="35272"/>
            </a:xfrm>
            <a:custGeom>
              <a:avLst/>
              <a:gdLst/>
              <a:ahLst/>
              <a:cxnLst/>
              <a:rect l="l" t="t" r="r" b="b"/>
              <a:pathLst>
                <a:path w="215" h="469" extrusionOk="0">
                  <a:moveTo>
                    <a:pt x="214" y="1"/>
                  </a:moveTo>
                  <a:lnTo>
                    <a:pt x="1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248635" y="1760242"/>
              <a:ext cx="26999" cy="44974"/>
            </a:xfrm>
            <a:custGeom>
              <a:avLst/>
              <a:gdLst/>
              <a:ahLst/>
              <a:cxnLst/>
              <a:rect l="l" t="t" r="r" b="b"/>
              <a:pathLst>
                <a:path w="359" h="598" extrusionOk="0">
                  <a:moveTo>
                    <a:pt x="287" y="1"/>
                  </a:moveTo>
                  <a:cubicBezTo>
                    <a:pt x="263" y="1"/>
                    <a:pt x="240" y="14"/>
                    <a:pt x="229" y="37"/>
                  </a:cubicBezTo>
                  <a:lnTo>
                    <a:pt x="15" y="507"/>
                  </a:lnTo>
                  <a:cubicBezTo>
                    <a:pt x="1" y="539"/>
                    <a:pt x="15" y="576"/>
                    <a:pt x="47" y="591"/>
                  </a:cubicBezTo>
                  <a:cubicBezTo>
                    <a:pt x="55" y="595"/>
                    <a:pt x="65" y="598"/>
                    <a:pt x="75" y="598"/>
                  </a:cubicBezTo>
                  <a:cubicBezTo>
                    <a:pt x="80" y="598"/>
                    <a:pt x="86" y="597"/>
                    <a:pt x="91" y="595"/>
                  </a:cubicBezTo>
                  <a:cubicBezTo>
                    <a:pt x="109" y="590"/>
                    <a:pt x="122" y="577"/>
                    <a:pt x="131" y="560"/>
                  </a:cubicBezTo>
                  <a:lnTo>
                    <a:pt x="344" y="91"/>
                  </a:lnTo>
                  <a:cubicBezTo>
                    <a:pt x="359" y="58"/>
                    <a:pt x="344" y="21"/>
                    <a:pt x="313" y="6"/>
                  </a:cubicBezTo>
                  <a:cubicBezTo>
                    <a:pt x="305" y="3"/>
                    <a:pt x="29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419126" y="1387371"/>
              <a:ext cx="417176" cy="489150"/>
            </a:xfrm>
            <a:custGeom>
              <a:avLst/>
              <a:gdLst/>
              <a:ahLst/>
              <a:cxnLst/>
              <a:rect l="l" t="t" r="r" b="b"/>
              <a:pathLst>
                <a:path w="5547" h="6504" extrusionOk="0">
                  <a:moveTo>
                    <a:pt x="4253" y="1"/>
                  </a:moveTo>
                  <a:lnTo>
                    <a:pt x="1428" y="427"/>
                  </a:lnTo>
                  <a:lnTo>
                    <a:pt x="2103" y="3617"/>
                  </a:lnTo>
                  <a:cubicBezTo>
                    <a:pt x="2105" y="3628"/>
                    <a:pt x="531" y="3936"/>
                    <a:pt x="14" y="4036"/>
                  </a:cubicBezTo>
                  <a:cubicBezTo>
                    <a:pt x="0" y="4039"/>
                    <a:pt x="9" y="4065"/>
                    <a:pt x="33" y="4105"/>
                  </a:cubicBezTo>
                  <a:cubicBezTo>
                    <a:pt x="402" y="4713"/>
                    <a:pt x="600" y="5409"/>
                    <a:pt x="580" y="6115"/>
                  </a:cubicBezTo>
                  <a:cubicBezTo>
                    <a:pt x="576" y="6246"/>
                    <a:pt x="553" y="6378"/>
                    <a:pt x="515" y="6503"/>
                  </a:cubicBezTo>
                  <a:lnTo>
                    <a:pt x="3285" y="6469"/>
                  </a:lnTo>
                  <a:cubicBezTo>
                    <a:pt x="4054" y="6453"/>
                    <a:pt x="4776" y="6054"/>
                    <a:pt x="5169" y="5392"/>
                  </a:cubicBezTo>
                  <a:cubicBezTo>
                    <a:pt x="5436" y="4937"/>
                    <a:pt x="5546" y="4386"/>
                    <a:pt x="5436" y="3826"/>
                  </a:cubicBezTo>
                  <a:lnTo>
                    <a:pt x="4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414238" y="1382483"/>
              <a:ext cx="426803" cy="499002"/>
            </a:xfrm>
            <a:custGeom>
              <a:avLst/>
              <a:gdLst/>
              <a:ahLst/>
              <a:cxnLst/>
              <a:rect l="l" t="t" r="r" b="b"/>
              <a:pathLst>
                <a:path w="5675" h="6635" extrusionOk="0">
                  <a:moveTo>
                    <a:pt x="4319" y="0"/>
                  </a:moveTo>
                  <a:cubicBezTo>
                    <a:pt x="4313" y="0"/>
                    <a:pt x="4307" y="1"/>
                    <a:pt x="4301" y="3"/>
                  </a:cubicBezTo>
                  <a:cubicBezTo>
                    <a:pt x="4266" y="14"/>
                    <a:pt x="4248" y="50"/>
                    <a:pt x="4258" y="83"/>
                  </a:cubicBezTo>
                  <a:lnTo>
                    <a:pt x="5441" y="3909"/>
                  </a:lnTo>
                  <a:cubicBezTo>
                    <a:pt x="5542" y="4425"/>
                    <a:pt x="5448" y="4966"/>
                    <a:pt x="5178" y="5424"/>
                  </a:cubicBezTo>
                  <a:cubicBezTo>
                    <a:pt x="4805" y="6052"/>
                    <a:pt x="4105" y="6454"/>
                    <a:pt x="3347" y="6471"/>
                  </a:cubicBezTo>
                  <a:lnTo>
                    <a:pt x="663" y="6503"/>
                  </a:lnTo>
                  <a:cubicBezTo>
                    <a:pt x="690" y="6396"/>
                    <a:pt x="705" y="6288"/>
                    <a:pt x="708" y="6183"/>
                  </a:cubicBezTo>
                  <a:cubicBezTo>
                    <a:pt x="729" y="5484"/>
                    <a:pt x="540" y="4782"/>
                    <a:pt x="161" y="4151"/>
                  </a:cubicBezTo>
                  <a:cubicBezTo>
                    <a:pt x="2197" y="3755"/>
                    <a:pt x="2200" y="3751"/>
                    <a:pt x="2221" y="3719"/>
                  </a:cubicBezTo>
                  <a:cubicBezTo>
                    <a:pt x="2230" y="3704"/>
                    <a:pt x="2233" y="3687"/>
                    <a:pt x="2230" y="3670"/>
                  </a:cubicBezTo>
                  <a:lnTo>
                    <a:pt x="1556" y="481"/>
                  </a:lnTo>
                  <a:cubicBezTo>
                    <a:pt x="1548" y="450"/>
                    <a:pt x="1523" y="430"/>
                    <a:pt x="1493" y="430"/>
                  </a:cubicBezTo>
                  <a:cubicBezTo>
                    <a:pt x="1489" y="430"/>
                    <a:pt x="1485" y="430"/>
                    <a:pt x="1480" y="431"/>
                  </a:cubicBezTo>
                  <a:cubicBezTo>
                    <a:pt x="1445" y="439"/>
                    <a:pt x="1423" y="472"/>
                    <a:pt x="1431" y="507"/>
                  </a:cubicBezTo>
                  <a:lnTo>
                    <a:pt x="2092" y="3637"/>
                  </a:lnTo>
                  <a:cubicBezTo>
                    <a:pt x="1890" y="3680"/>
                    <a:pt x="1146" y="3830"/>
                    <a:pt x="68" y="4040"/>
                  </a:cubicBezTo>
                  <a:cubicBezTo>
                    <a:pt x="47" y="4043"/>
                    <a:pt x="24" y="4062"/>
                    <a:pt x="16" y="4082"/>
                  </a:cubicBezTo>
                  <a:cubicBezTo>
                    <a:pt x="0" y="4118"/>
                    <a:pt x="15" y="4156"/>
                    <a:pt x="45" y="4204"/>
                  </a:cubicBezTo>
                  <a:cubicBezTo>
                    <a:pt x="416" y="4817"/>
                    <a:pt x="602" y="5501"/>
                    <a:pt x="582" y="6180"/>
                  </a:cubicBezTo>
                  <a:cubicBezTo>
                    <a:pt x="579" y="6303"/>
                    <a:pt x="558" y="6427"/>
                    <a:pt x="520" y="6552"/>
                  </a:cubicBezTo>
                  <a:cubicBezTo>
                    <a:pt x="514" y="6570"/>
                    <a:pt x="518" y="6591"/>
                    <a:pt x="530" y="6609"/>
                  </a:cubicBezTo>
                  <a:cubicBezTo>
                    <a:pt x="543" y="6625"/>
                    <a:pt x="562" y="6635"/>
                    <a:pt x="582" y="6635"/>
                  </a:cubicBezTo>
                  <a:lnTo>
                    <a:pt x="3352" y="6601"/>
                  </a:lnTo>
                  <a:cubicBezTo>
                    <a:pt x="3388" y="6596"/>
                    <a:pt x="3428" y="6595"/>
                    <a:pt x="3465" y="6593"/>
                  </a:cubicBezTo>
                  <a:cubicBezTo>
                    <a:pt x="4223" y="6539"/>
                    <a:pt x="4913" y="6123"/>
                    <a:pt x="5289" y="5489"/>
                  </a:cubicBezTo>
                  <a:cubicBezTo>
                    <a:pt x="5576" y="5003"/>
                    <a:pt x="5675" y="4432"/>
                    <a:pt x="5566" y="3877"/>
                  </a:cubicBezTo>
                  <a:lnTo>
                    <a:pt x="4381" y="46"/>
                  </a:lnTo>
                  <a:cubicBezTo>
                    <a:pt x="4372" y="18"/>
                    <a:pt x="4347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519225" y="1789347"/>
              <a:ext cx="22337" cy="89873"/>
            </a:xfrm>
            <a:custGeom>
              <a:avLst/>
              <a:gdLst/>
              <a:ahLst/>
              <a:cxnLst/>
              <a:rect l="l" t="t" r="r" b="b"/>
              <a:pathLst>
                <a:path w="297" h="1195" extrusionOk="0">
                  <a:moveTo>
                    <a:pt x="82" y="1"/>
                  </a:moveTo>
                  <a:cubicBezTo>
                    <a:pt x="77" y="1"/>
                    <a:pt x="73" y="1"/>
                    <a:pt x="68" y="2"/>
                  </a:cubicBezTo>
                  <a:cubicBezTo>
                    <a:pt x="34" y="11"/>
                    <a:pt x="11" y="44"/>
                    <a:pt x="20" y="78"/>
                  </a:cubicBezTo>
                  <a:cubicBezTo>
                    <a:pt x="162" y="771"/>
                    <a:pt x="17" y="1101"/>
                    <a:pt x="15" y="1105"/>
                  </a:cubicBezTo>
                  <a:cubicBezTo>
                    <a:pt x="1" y="1138"/>
                    <a:pt x="14" y="1175"/>
                    <a:pt x="47" y="1190"/>
                  </a:cubicBezTo>
                  <a:cubicBezTo>
                    <a:pt x="56" y="1194"/>
                    <a:pt x="67" y="1195"/>
                    <a:pt x="78" y="1195"/>
                  </a:cubicBezTo>
                  <a:cubicBezTo>
                    <a:pt x="100" y="1194"/>
                    <a:pt x="120" y="1180"/>
                    <a:pt x="131" y="1158"/>
                  </a:cubicBezTo>
                  <a:cubicBezTo>
                    <a:pt x="138" y="1144"/>
                    <a:pt x="297" y="791"/>
                    <a:pt x="144" y="52"/>
                  </a:cubicBezTo>
                  <a:cubicBezTo>
                    <a:pt x="139" y="21"/>
                    <a:pt x="11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564950" y="1629910"/>
              <a:ext cx="77464" cy="31963"/>
            </a:xfrm>
            <a:custGeom>
              <a:avLst/>
              <a:gdLst/>
              <a:ahLst/>
              <a:cxnLst/>
              <a:rect l="l" t="t" r="r" b="b"/>
              <a:pathLst>
                <a:path w="1030" h="425" extrusionOk="0">
                  <a:moveTo>
                    <a:pt x="72" y="0"/>
                  </a:moveTo>
                  <a:lnTo>
                    <a:pt x="164" y="392"/>
                  </a:lnTo>
                  <a:lnTo>
                    <a:pt x="0" y="424"/>
                  </a:lnTo>
                  <a:lnTo>
                    <a:pt x="164" y="403"/>
                  </a:lnTo>
                  <a:lnTo>
                    <a:pt x="1030" y="28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529669" y="1273810"/>
              <a:ext cx="152972" cy="74380"/>
            </a:xfrm>
            <a:custGeom>
              <a:avLst/>
              <a:gdLst/>
              <a:ahLst/>
              <a:cxnLst/>
              <a:rect l="l" t="t" r="r" b="b"/>
              <a:pathLst>
                <a:path w="2034" h="989" extrusionOk="0">
                  <a:moveTo>
                    <a:pt x="396" y="0"/>
                  </a:moveTo>
                  <a:cubicBezTo>
                    <a:pt x="213" y="0"/>
                    <a:pt x="0" y="69"/>
                    <a:pt x="25" y="393"/>
                  </a:cubicBezTo>
                  <a:cubicBezTo>
                    <a:pt x="59" y="836"/>
                    <a:pt x="467" y="905"/>
                    <a:pt x="1182" y="972"/>
                  </a:cubicBezTo>
                  <a:cubicBezTo>
                    <a:pt x="1300" y="983"/>
                    <a:pt x="1404" y="989"/>
                    <a:pt x="1493" y="989"/>
                  </a:cubicBezTo>
                  <a:cubicBezTo>
                    <a:pt x="1943" y="989"/>
                    <a:pt x="2033" y="847"/>
                    <a:pt x="1863" y="563"/>
                  </a:cubicBezTo>
                  <a:cubicBezTo>
                    <a:pt x="1659" y="222"/>
                    <a:pt x="570" y="18"/>
                    <a:pt x="570" y="18"/>
                  </a:cubicBezTo>
                  <a:cubicBezTo>
                    <a:pt x="524" y="9"/>
                    <a:pt x="462" y="0"/>
                    <a:pt x="39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526661" y="1269824"/>
              <a:ext cx="155153" cy="82503"/>
            </a:xfrm>
            <a:custGeom>
              <a:avLst/>
              <a:gdLst/>
              <a:ahLst/>
              <a:cxnLst/>
              <a:rect l="l" t="t" r="r" b="b"/>
              <a:pathLst>
                <a:path w="2063" h="1097" extrusionOk="0">
                  <a:moveTo>
                    <a:pt x="434" y="108"/>
                  </a:moveTo>
                  <a:cubicBezTo>
                    <a:pt x="501" y="108"/>
                    <a:pt x="562" y="117"/>
                    <a:pt x="599" y="124"/>
                  </a:cubicBezTo>
                  <a:cubicBezTo>
                    <a:pt x="896" y="180"/>
                    <a:pt x="1700" y="383"/>
                    <a:pt x="1858" y="645"/>
                  </a:cubicBezTo>
                  <a:cubicBezTo>
                    <a:pt x="1928" y="760"/>
                    <a:pt x="1947" y="844"/>
                    <a:pt x="1916" y="894"/>
                  </a:cubicBezTo>
                  <a:cubicBezTo>
                    <a:pt x="1886" y="941"/>
                    <a:pt x="1792" y="990"/>
                    <a:pt x="1532" y="990"/>
                  </a:cubicBezTo>
                  <a:cubicBezTo>
                    <a:pt x="1449" y="990"/>
                    <a:pt x="1348" y="985"/>
                    <a:pt x="1227" y="973"/>
                  </a:cubicBezTo>
                  <a:cubicBezTo>
                    <a:pt x="479" y="901"/>
                    <a:pt x="148" y="830"/>
                    <a:pt x="118" y="444"/>
                  </a:cubicBezTo>
                  <a:cubicBezTo>
                    <a:pt x="109" y="321"/>
                    <a:pt x="135" y="233"/>
                    <a:pt x="195" y="179"/>
                  </a:cubicBezTo>
                  <a:cubicBezTo>
                    <a:pt x="258" y="123"/>
                    <a:pt x="350" y="108"/>
                    <a:pt x="434" y="108"/>
                  </a:cubicBezTo>
                  <a:close/>
                  <a:moveTo>
                    <a:pt x="437" y="0"/>
                  </a:moveTo>
                  <a:cubicBezTo>
                    <a:pt x="330" y="0"/>
                    <a:pt x="212" y="22"/>
                    <a:pt x="126" y="98"/>
                  </a:cubicBezTo>
                  <a:cubicBezTo>
                    <a:pt x="38" y="176"/>
                    <a:pt x="0" y="294"/>
                    <a:pt x="12" y="451"/>
                  </a:cubicBezTo>
                  <a:cubicBezTo>
                    <a:pt x="49" y="934"/>
                    <a:pt x="493" y="1010"/>
                    <a:pt x="1218" y="1079"/>
                  </a:cubicBezTo>
                  <a:cubicBezTo>
                    <a:pt x="1337" y="1091"/>
                    <a:pt x="1443" y="1097"/>
                    <a:pt x="1534" y="1097"/>
                  </a:cubicBezTo>
                  <a:cubicBezTo>
                    <a:pt x="1796" y="1097"/>
                    <a:pt x="1944" y="1048"/>
                    <a:pt x="2006" y="951"/>
                  </a:cubicBezTo>
                  <a:cubicBezTo>
                    <a:pt x="2062" y="862"/>
                    <a:pt x="2043" y="745"/>
                    <a:pt x="1949" y="589"/>
                  </a:cubicBezTo>
                  <a:cubicBezTo>
                    <a:pt x="1736" y="233"/>
                    <a:pt x="671" y="29"/>
                    <a:pt x="620" y="19"/>
                  </a:cubicBezTo>
                  <a:cubicBezTo>
                    <a:pt x="571" y="10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6498309" y="1323446"/>
              <a:ext cx="185763" cy="78065"/>
            </a:xfrm>
            <a:custGeom>
              <a:avLst/>
              <a:gdLst/>
              <a:ahLst/>
              <a:cxnLst/>
              <a:rect l="l" t="t" r="r" b="b"/>
              <a:pathLst>
                <a:path w="2470" h="1038" extrusionOk="0">
                  <a:moveTo>
                    <a:pt x="446" y="1"/>
                  </a:moveTo>
                  <a:cubicBezTo>
                    <a:pt x="446" y="1"/>
                    <a:pt x="1" y="379"/>
                    <a:pt x="201" y="713"/>
                  </a:cubicBezTo>
                  <a:cubicBezTo>
                    <a:pt x="333" y="933"/>
                    <a:pt x="973" y="1037"/>
                    <a:pt x="1493" y="1037"/>
                  </a:cubicBezTo>
                  <a:cubicBezTo>
                    <a:pt x="1759" y="1037"/>
                    <a:pt x="1994" y="1010"/>
                    <a:pt x="2114" y="957"/>
                  </a:cubicBezTo>
                  <a:cubicBezTo>
                    <a:pt x="2470" y="802"/>
                    <a:pt x="1847" y="401"/>
                    <a:pt x="1847" y="401"/>
                  </a:cubicBezTo>
                  <a:cubicBezTo>
                    <a:pt x="1847" y="401"/>
                    <a:pt x="735" y="334"/>
                    <a:pt x="44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6493345" y="1317881"/>
              <a:ext cx="177565" cy="87617"/>
            </a:xfrm>
            <a:custGeom>
              <a:avLst/>
              <a:gdLst/>
              <a:ahLst/>
              <a:cxnLst/>
              <a:rect l="l" t="t" r="r" b="b"/>
              <a:pathLst>
                <a:path w="2361" h="1165" extrusionOk="0">
                  <a:moveTo>
                    <a:pt x="511" y="148"/>
                  </a:moveTo>
                  <a:cubicBezTo>
                    <a:pt x="839" y="445"/>
                    <a:pt x="1763" y="518"/>
                    <a:pt x="1896" y="527"/>
                  </a:cubicBezTo>
                  <a:cubicBezTo>
                    <a:pt x="2046" y="626"/>
                    <a:pt x="2245" y="802"/>
                    <a:pt x="2237" y="904"/>
                  </a:cubicBezTo>
                  <a:cubicBezTo>
                    <a:pt x="2236" y="914"/>
                    <a:pt x="2234" y="948"/>
                    <a:pt x="2159" y="982"/>
                  </a:cubicBezTo>
                  <a:cubicBezTo>
                    <a:pt x="2045" y="1032"/>
                    <a:pt x="1825" y="1056"/>
                    <a:pt x="1575" y="1056"/>
                  </a:cubicBezTo>
                  <a:cubicBezTo>
                    <a:pt x="1066" y="1056"/>
                    <a:pt x="431" y="954"/>
                    <a:pt x="314" y="759"/>
                  </a:cubicBezTo>
                  <a:cubicBezTo>
                    <a:pt x="170" y="521"/>
                    <a:pt x="414" y="243"/>
                    <a:pt x="511" y="148"/>
                  </a:cubicBezTo>
                  <a:close/>
                  <a:moveTo>
                    <a:pt x="517" y="1"/>
                  </a:moveTo>
                  <a:lnTo>
                    <a:pt x="477" y="34"/>
                  </a:lnTo>
                  <a:cubicBezTo>
                    <a:pt x="457" y="50"/>
                    <a:pt x="0" y="445"/>
                    <a:pt x="221" y="814"/>
                  </a:cubicBezTo>
                  <a:cubicBezTo>
                    <a:pt x="367" y="1056"/>
                    <a:pt x="1019" y="1164"/>
                    <a:pt x="1554" y="1164"/>
                  </a:cubicBezTo>
                  <a:cubicBezTo>
                    <a:pt x="1831" y="1164"/>
                    <a:pt x="2076" y="1135"/>
                    <a:pt x="2202" y="1082"/>
                  </a:cubicBezTo>
                  <a:cubicBezTo>
                    <a:pt x="2312" y="1035"/>
                    <a:pt x="2339" y="966"/>
                    <a:pt x="2344" y="915"/>
                  </a:cubicBezTo>
                  <a:cubicBezTo>
                    <a:pt x="2360" y="708"/>
                    <a:pt x="1986" y="460"/>
                    <a:pt x="1943" y="433"/>
                  </a:cubicBezTo>
                  <a:lnTo>
                    <a:pt x="1931" y="424"/>
                  </a:lnTo>
                  <a:lnTo>
                    <a:pt x="1917" y="423"/>
                  </a:lnTo>
                  <a:cubicBezTo>
                    <a:pt x="1907" y="422"/>
                    <a:pt x="823" y="354"/>
                    <a:pt x="552" y="40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503347" y="1390379"/>
              <a:ext cx="160643" cy="60918"/>
            </a:xfrm>
            <a:custGeom>
              <a:avLst/>
              <a:gdLst/>
              <a:ahLst/>
              <a:cxnLst/>
              <a:rect l="l" t="t" r="r" b="b"/>
              <a:pathLst>
                <a:path w="2136" h="810" extrusionOk="0">
                  <a:moveTo>
                    <a:pt x="245" y="0"/>
                  </a:moveTo>
                  <a:cubicBezTo>
                    <a:pt x="245" y="0"/>
                    <a:pt x="0" y="379"/>
                    <a:pt x="179" y="646"/>
                  </a:cubicBezTo>
                  <a:cubicBezTo>
                    <a:pt x="256" y="761"/>
                    <a:pt x="567" y="810"/>
                    <a:pt x="910" y="810"/>
                  </a:cubicBezTo>
                  <a:cubicBezTo>
                    <a:pt x="1357" y="810"/>
                    <a:pt x="1858" y="727"/>
                    <a:pt x="1958" y="601"/>
                  </a:cubicBezTo>
                  <a:cubicBezTo>
                    <a:pt x="2136" y="378"/>
                    <a:pt x="1759" y="200"/>
                    <a:pt x="1759" y="200"/>
                  </a:cubicBezTo>
                  <a:cubicBezTo>
                    <a:pt x="1759" y="200"/>
                    <a:pt x="468" y="112"/>
                    <a:pt x="24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498760" y="1385190"/>
              <a:ext cx="160342" cy="70244"/>
            </a:xfrm>
            <a:custGeom>
              <a:avLst/>
              <a:gdLst/>
              <a:ahLst/>
              <a:cxnLst/>
              <a:rect l="l" t="t" r="r" b="b"/>
              <a:pathLst>
                <a:path w="2132" h="934" extrusionOk="0">
                  <a:moveTo>
                    <a:pt x="330" y="135"/>
                  </a:moveTo>
                  <a:cubicBezTo>
                    <a:pt x="634" y="238"/>
                    <a:pt x="1680" y="313"/>
                    <a:pt x="1805" y="321"/>
                  </a:cubicBezTo>
                  <a:cubicBezTo>
                    <a:pt x="1863" y="349"/>
                    <a:pt x="1990" y="431"/>
                    <a:pt x="2011" y="522"/>
                  </a:cubicBezTo>
                  <a:cubicBezTo>
                    <a:pt x="2019" y="560"/>
                    <a:pt x="2009" y="596"/>
                    <a:pt x="1978" y="635"/>
                  </a:cubicBezTo>
                  <a:cubicBezTo>
                    <a:pt x="1895" y="740"/>
                    <a:pt x="1422" y="824"/>
                    <a:pt x="972" y="824"/>
                  </a:cubicBezTo>
                  <a:cubicBezTo>
                    <a:pt x="924" y="824"/>
                    <a:pt x="877" y="823"/>
                    <a:pt x="830" y="821"/>
                  </a:cubicBezTo>
                  <a:cubicBezTo>
                    <a:pt x="486" y="808"/>
                    <a:pt x="322" y="742"/>
                    <a:pt x="284" y="684"/>
                  </a:cubicBezTo>
                  <a:cubicBezTo>
                    <a:pt x="159" y="497"/>
                    <a:pt x="278" y="233"/>
                    <a:pt x="330" y="135"/>
                  </a:cubicBezTo>
                  <a:close/>
                  <a:moveTo>
                    <a:pt x="288" y="1"/>
                  </a:moveTo>
                  <a:lnTo>
                    <a:pt x="262" y="41"/>
                  </a:lnTo>
                  <a:cubicBezTo>
                    <a:pt x="251" y="58"/>
                    <a:pt x="1" y="452"/>
                    <a:pt x="196" y="746"/>
                  </a:cubicBezTo>
                  <a:cubicBezTo>
                    <a:pt x="285" y="881"/>
                    <a:pt x="589" y="920"/>
                    <a:pt x="826" y="930"/>
                  </a:cubicBezTo>
                  <a:cubicBezTo>
                    <a:pt x="871" y="932"/>
                    <a:pt x="918" y="934"/>
                    <a:pt x="968" y="934"/>
                  </a:cubicBezTo>
                  <a:cubicBezTo>
                    <a:pt x="1386" y="934"/>
                    <a:pt x="1935" y="862"/>
                    <a:pt x="2063" y="702"/>
                  </a:cubicBezTo>
                  <a:cubicBezTo>
                    <a:pt x="2113" y="639"/>
                    <a:pt x="2131" y="569"/>
                    <a:pt x="2116" y="499"/>
                  </a:cubicBezTo>
                  <a:cubicBezTo>
                    <a:pt x="2079" y="336"/>
                    <a:pt x="1867" y="233"/>
                    <a:pt x="1843" y="222"/>
                  </a:cubicBezTo>
                  <a:lnTo>
                    <a:pt x="1824" y="216"/>
                  </a:lnTo>
                  <a:cubicBezTo>
                    <a:pt x="1467" y="191"/>
                    <a:pt x="506" y="108"/>
                    <a:pt x="331" y="21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515079" y="1450694"/>
              <a:ext cx="128981" cy="50690"/>
            </a:xfrm>
            <a:custGeom>
              <a:avLst/>
              <a:gdLst/>
              <a:ahLst/>
              <a:cxnLst/>
              <a:rect l="l" t="t" r="r" b="b"/>
              <a:pathLst>
                <a:path w="1715" h="674" extrusionOk="0">
                  <a:moveTo>
                    <a:pt x="156" y="0"/>
                  </a:moveTo>
                  <a:cubicBezTo>
                    <a:pt x="156" y="0"/>
                    <a:pt x="1" y="289"/>
                    <a:pt x="246" y="512"/>
                  </a:cubicBezTo>
                  <a:cubicBezTo>
                    <a:pt x="369" y="624"/>
                    <a:pt x="580" y="674"/>
                    <a:pt x="799" y="674"/>
                  </a:cubicBezTo>
                  <a:cubicBezTo>
                    <a:pt x="1019" y="674"/>
                    <a:pt x="1247" y="624"/>
                    <a:pt x="1403" y="535"/>
                  </a:cubicBezTo>
                  <a:cubicBezTo>
                    <a:pt x="1714" y="356"/>
                    <a:pt x="1359" y="68"/>
                    <a:pt x="1359" y="68"/>
                  </a:cubicBezTo>
                  <a:cubicBezTo>
                    <a:pt x="1359" y="68"/>
                    <a:pt x="422" y="67"/>
                    <a:pt x="15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514403" y="1445881"/>
              <a:ext cx="120858" cy="59414"/>
            </a:xfrm>
            <a:custGeom>
              <a:avLst/>
              <a:gdLst/>
              <a:ahLst/>
              <a:cxnLst/>
              <a:rect l="l" t="t" r="r" b="b"/>
              <a:pathLst>
                <a:path w="1607" h="790" extrusionOk="0">
                  <a:moveTo>
                    <a:pt x="197" y="125"/>
                  </a:moveTo>
                  <a:lnTo>
                    <a:pt x="197" y="125"/>
                  </a:lnTo>
                  <a:cubicBezTo>
                    <a:pt x="487" y="178"/>
                    <a:pt x="1214" y="184"/>
                    <a:pt x="1346" y="184"/>
                  </a:cubicBezTo>
                  <a:cubicBezTo>
                    <a:pt x="1398" y="230"/>
                    <a:pt x="1493" y="335"/>
                    <a:pt x="1484" y="426"/>
                  </a:cubicBezTo>
                  <a:cubicBezTo>
                    <a:pt x="1481" y="474"/>
                    <a:pt x="1448" y="516"/>
                    <a:pt x="1385" y="552"/>
                  </a:cubicBezTo>
                  <a:cubicBezTo>
                    <a:pt x="1237" y="636"/>
                    <a:pt x="1016" y="685"/>
                    <a:pt x="805" y="685"/>
                  </a:cubicBezTo>
                  <a:cubicBezTo>
                    <a:pt x="599" y="685"/>
                    <a:pt x="403" y="639"/>
                    <a:pt x="290" y="536"/>
                  </a:cubicBezTo>
                  <a:cubicBezTo>
                    <a:pt x="125" y="386"/>
                    <a:pt x="169" y="201"/>
                    <a:pt x="197" y="125"/>
                  </a:cubicBezTo>
                  <a:close/>
                  <a:moveTo>
                    <a:pt x="138" y="1"/>
                  </a:moveTo>
                  <a:lnTo>
                    <a:pt x="119" y="37"/>
                  </a:lnTo>
                  <a:cubicBezTo>
                    <a:pt x="58" y="149"/>
                    <a:pt x="0" y="416"/>
                    <a:pt x="218" y="614"/>
                  </a:cubicBezTo>
                  <a:cubicBezTo>
                    <a:pt x="351" y="735"/>
                    <a:pt x="576" y="790"/>
                    <a:pt x="809" y="790"/>
                  </a:cubicBezTo>
                  <a:cubicBezTo>
                    <a:pt x="1037" y="790"/>
                    <a:pt x="1275" y="738"/>
                    <a:pt x="1437" y="642"/>
                  </a:cubicBezTo>
                  <a:cubicBezTo>
                    <a:pt x="1533" y="588"/>
                    <a:pt x="1585" y="517"/>
                    <a:pt x="1591" y="433"/>
                  </a:cubicBezTo>
                  <a:cubicBezTo>
                    <a:pt x="1607" y="256"/>
                    <a:pt x="1409" y="94"/>
                    <a:pt x="1400" y="87"/>
                  </a:cubicBezTo>
                  <a:lnTo>
                    <a:pt x="1386" y="76"/>
                  </a:lnTo>
                  <a:lnTo>
                    <a:pt x="1367" y="76"/>
                  </a:lnTo>
                  <a:cubicBezTo>
                    <a:pt x="1358" y="76"/>
                    <a:pt x="436" y="76"/>
                    <a:pt x="179" y="11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40753" y="1996314"/>
              <a:ext cx="1038540" cy="1491891"/>
            </a:xfrm>
            <a:custGeom>
              <a:avLst/>
              <a:gdLst/>
              <a:ahLst/>
              <a:cxnLst/>
              <a:rect l="l" t="t" r="r" b="b"/>
              <a:pathLst>
                <a:path w="13809" h="19837" extrusionOk="0">
                  <a:moveTo>
                    <a:pt x="75" y="0"/>
                  </a:moveTo>
                  <a:cubicBezTo>
                    <a:pt x="35" y="0"/>
                    <a:pt x="0" y="35"/>
                    <a:pt x="0" y="74"/>
                  </a:cubicBezTo>
                  <a:lnTo>
                    <a:pt x="0" y="19763"/>
                  </a:lnTo>
                  <a:cubicBezTo>
                    <a:pt x="0" y="19803"/>
                    <a:pt x="35" y="19837"/>
                    <a:pt x="75" y="19837"/>
                  </a:cubicBezTo>
                  <a:lnTo>
                    <a:pt x="13734" y="19837"/>
                  </a:lnTo>
                  <a:cubicBezTo>
                    <a:pt x="13776" y="19837"/>
                    <a:pt x="13808" y="19805"/>
                    <a:pt x="13808" y="19763"/>
                  </a:cubicBezTo>
                  <a:lnTo>
                    <a:pt x="13808" y="74"/>
                  </a:lnTo>
                  <a:cubicBezTo>
                    <a:pt x="13808" y="34"/>
                    <a:pt x="13775" y="0"/>
                    <a:pt x="13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334661" y="1990147"/>
              <a:ext cx="1050799" cy="1504225"/>
            </a:xfrm>
            <a:custGeom>
              <a:avLst/>
              <a:gdLst/>
              <a:ahLst/>
              <a:cxnLst/>
              <a:rect l="l" t="t" r="r" b="b"/>
              <a:pathLst>
                <a:path w="13972" h="20001" extrusionOk="0">
                  <a:moveTo>
                    <a:pt x="13280" y="164"/>
                  </a:moveTo>
                  <a:cubicBezTo>
                    <a:pt x="13571" y="164"/>
                    <a:pt x="13808" y="400"/>
                    <a:pt x="13808" y="693"/>
                  </a:cubicBezTo>
                  <a:lnTo>
                    <a:pt x="13808" y="19309"/>
                  </a:lnTo>
                  <a:cubicBezTo>
                    <a:pt x="13808" y="19599"/>
                    <a:pt x="13572" y="19837"/>
                    <a:pt x="13280" y="19837"/>
                  </a:cubicBezTo>
                  <a:lnTo>
                    <a:pt x="692" y="19837"/>
                  </a:lnTo>
                  <a:cubicBezTo>
                    <a:pt x="401" y="19837"/>
                    <a:pt x="163" y="19601"/>
                    <a:pt x="163" y="19309"/>
                  </a:cubicBezTo>
                  <a:lnTo>
                    <a:pt x="163" y="693"/>
                  </a:lnTo>
                  <a:cubicBezTo>
                    <a:pt x="163" y="402"/>
                    <a:pt x="399" y="164"/>
                    <a:pt x="692" y="164"/>
                  </a:cubicBezTo>
                  <a:close/>
                  <a:moveTo>
                    <a:pt x="692" y="0"/>
                  </a:moveTo>
                  <a:cubicBezTo>
                    <a:pt x="310" y="0"/>
                    <a:pt x="0" y="311"/>
                    <a:pt x="0" y="693"/>
                  </a:cubicBezTo>
                  <a:lnTo>
                    <a:pt x="0" y="19309"/>
                  </a:lnTo>
                  <a:cubicBezTo>
                    <a:pt x="0" y="19691"/>
                    <a:pt x="310" y="20001"/>
                    <a:pt x="692" y="20001"/>
                  </a:cubicBezTo>
                  <a:lnTo>
                    <a:pt x="13280" y="20001"/>
                  </a:lnTo>
                  <a:cubicBezTo>
                    <a:pt x="13661" y="20001"/>
                    <a:pt x="13971" y="19691"/>
                    <a:pt x="13971" y="19309"/>
                  </a:cubicBezTo>
                  <a:lnTo>
                    <a:pt x="13971" y="693"/>
                  </a:lnTo>
                  <a:cubicBezTo>
                    <a:pt x="13971" y="311"/>
                    <a:pt x="13661" y="0"/>
                    <a:pt x="1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465745" y="2130105"/>
              <a:ext cx="346481" cy="346331"/>
            </a:xfrm>
            <a:custGeom>
              <a:avLst/>
              <a:gdLst/>
              <a:ahLst/>
              <a:cxnLst/>
              <a:rect l="l" t="t" r="r" b="b"/>
              <a:pathLst>
                <a:path w="4607" h="4605" extrusionOk="0">
                  <a:moveTo>
                    <a:pt x="58" y="0"/>
                  </a:moveTo>
                  <a:cubicBezTo>
                    <a:pt x="27" y="0"/>
                    <a:pt x="1" y="26"/>
                    <a:pt x="1" y="57"/>
                  </a:cubicBezTo>
                  <a:lnTo>
                    <a:pt x="1" y="4548"/>
                  </a:lnTo>
                  <a:cubicBezTo>
                    <a:pt x="1" y="4579"/>
                    <a:pt x="27" y="4605"/>
                    <a:pt x="58" y="4605"/>
                  </a:cubicBezTo>
                  <a:lnTo>
                    <a:pt x="4550" y="4605"/>
                  </a:lnTo>
                  <a:cubicBezTo>
                    <a:pt x="4581" y="4605"/>
                    <a:pt x="4607" y="4579"/>
                    <a:pt x="4606" y="4548"/>
                  </a:cubicBezTo>
                  <a:lnTo>
                    <a:pt x="4606" y="57"/>
                  </a:lnTo>
                  <a:cubicBezTo>
                    <a:pt x="4606" y="26"/>
                    <a:pt x="4580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14109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1" y="417"/>
                    <a:pt x="541" y="270"/>
                  </a:cubicBezTo>
                  <a:cubicBezTo>
                    <a:pt x="541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200202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0" y="162"/>
                  </a:moveTo>
                  <a:cubicBezTo>
                    <a:pt x="329" y="162"/>
                    <a:pt x="377" y="210"/>
                    <a:pt x="377" y="270"/>
                  </a:cubicBezTo>
                  <a:cubicBezTo>
                    <a:pt x="377" y="329"/>
                    <a:pt x="329" y="378"/>
                    <a:pt x="270" y="378"/>
                  </a:cubicBezTo>
                  <a:cubicBezTo>
                    <a:pt x="210" y="378"/>
                    <a:pt x="162" y="329"/>
                    <a:pt x="162" y="270"/>
                  </a:cubicBezTo>
                  <a:cubicBezTo>
                    <a:pt x="162" y="210"/>
                    <a:pt x="210" y="162"/>
                    <a:pt x="270" y="162"/>
                  </a:cubicBezTo>
                  <a:close/>
                  <a:moveTo>
                    <a:pt x="270" y="0"/>
                  </a:moveTo>
                  <a:cubicBezTo>
                    <a:pt x="121" y="0"/>
                    <a:pt x="0" y="120"/>
                    <a:pt x="0" y="270"/>
                  </a:cubicBezTo>
                  <a:cubicBezTo>
                    <a:pt x="0" y="419"/>
                    <a:pt x="121" y="540"/>
                    <a:pt x="270" y="540"/>
                  </a:cubicBezTo>
                  <a:cubicBezTo>
                    <a:pt x="419" y="540"/>
                    <a:pt x="540" y="417"/>
                    <a:pt x="540" y="270"/>
                  </a:cubicBezTo>
                  <a:cubicBezTo>
                    <a:pt x="540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25465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0" y="417"/>
                    <a:pt x="540" y="270"/>
                  </a:cubicBezTo>
                  <a:cubicBezTo>
                    <a:pt x="540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916376" y="2221856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5"/>
                    <a:pt x="82" y="165"/>
                  </a:cubicBezTo>
                  <a:lnTo>
                    <a:pt x="4161" y="165"/>
                  </a:lnTo>
                  <a:cubicBezTo>
                    <a:pt x="4206" y="165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6916376" y="2302928"/>
              <a:ext cx="319105" cy="12334"/>
            </a:xfrm>
            <a:custGeom>
              <a:avLst/>
              <a:gdLst/>
              <a:ahLst/>
              <a:cxnLst/>
              <a:rect l="l" t="t" r="r" b="b"/>
              <a:pathLst>
                <a:path w="4243" h="164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6916376" y="2383925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0"/>
                  </a:moveTo>
                  <a:cubicBezTo>
                    <a:pt x="36" y="0"/>
                    <a:pt x="0" y="36"/>
                    <a:pt x="0" y="82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2"/>
                  </a:cubicBezTo>
                  <a:cubicBezTo>
                    <a:pt x="4243" y="36"/>
                    <a:pt x="4206" y="0"/>
                    <a:pt x="4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6882760" y="2569157"/>
              <a:ext cx="346481" cy="346481"/>
            </a:xfrm>
            <a:custGeom>
              <a:avLst/>
              <a:gdLst/>
              <a:ahLst/>
              <a:cxnLst/>
              <a:rect l="l" t="t" r="r" b="b"/>
              <a:pathLst>
                <a:path w="4607" h="4607" extrusionOk="0">
                  <a:moveTo>
                    <a:pt x="58" y="1"/>
                  </a:moveTo>
                  <a:cubicBezTo>
                    <a:pt x="27" y="1"/>
                    <a:pt x="1" y="27"/>
                    <a:pt x="1" y="58"/>
                  </a:cubicBezTo>
                  <a:lnTo>
                    <a:pt x="1" y="4549"/>
                  </a:lnTo>
                  <a:cubicBezTo>
                    <a:pt x="1" y="4581"/>
                    <a:pt x="27" y="4607"/>
                    <a:pt x="58" y="4607"/>
                  </a:cubicBezTo>
                  <a:lnTo>
                    <a:pt x="4549" y="4607"/>
                  </a:lnTo>
                  <a:cubicBezTo>
                    <a:pt x="4581" y="4607"/>
                    <a:pt x="4606" y="4581"/>
                    <a:pt x="4606" y="4549"/>
                  </a:cubicBezTo>
                  <a:lnTo>
                    <a:pt x="4606" y="58"/>
                  </a:lnTo>
                  <a:cubicBezTo>
                    <a:pt x="4606" y="27"/>
                    <a:pt x="4581" y="1"/>
                    <a:pt x="4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6471385" y="2811471"/>
              <a:ext cx="307298" cy="12334"/>
            </a:xfrm>
            <a:custGeom>
              <a:avLst/>
              <a:gdLst/>
              <a:ahLst/>
              <a:cxnLst/>
              <a:rect l="l" t="t" r="r" b="b"/>
              <a:pathLst>
                <a:path w="4086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4004" y="163"/>
                  </a:lnTo>
                  <a:cubicBezTo>
                    <a:pt x="4048" y="163"/>
                    <a:pt x="4084" y="127"/>
                    <a:pt x="4085" y="81"/>
                  </a:cubicBezTo>
                  <a:cubicBezTo>
                    <a:pt x="4085" y="36"/>
                    <a:pt x="4049" y="0"/>
                    <a:pt x="4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471385" y="2730399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9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9"/>
                    <a:pt x="4085" y="83"/>
                  </a:cubicBezTo>
                  <a:cubicBezTo>
                    <a:pt x="4085" y="37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471385" y="2649327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8"/>
                    <a:pt x="4085" y="83"/>
                  </a:cubicBezTo>
                  <a:cubicBezTo>
                    <a:pt x="4085" y="38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6817782" y="3032501"/>
              <a:ext cx="345052" cy="12409"/>
            </a:xfrm>
            <a:custGeom>
              <a:avLst/>
              <a:gdLst/>
              <a:ahLst/>
              <a:cxnLst/>
              <a:rect l="l" t="t" r="r" b="b"/>
              <a:pathLst>
                <a:path w="4588" h="165" extrusionOk="0">
                  <a:moveTo>
                    <a:pt x="81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1" y="164"/>
                  </a:cubicBezTo>
                  <a:lnTo>
                    <a:pt x="4505" y="164"/>
                  </a:lnTo>
                  <a:cubicBezTo>
                    <a:pt x="4549" y="164"/>
                    <a:pt x="4585" y="128"/>
                    <a:pt x="4587" y="82"/>
                  </a:cubicBezTo>
                  <a:cubicBezTo>
                    <a:pt x="4587" y="37"/>
                    <a:pt x="4551" y="0"/>
                    <a:pt x="4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498233" y="3032501"/>
              <a:ext cx="265332" cy="12409"/>
            </a:xfrm>
            <a:custGeom>
              <a:avLst/>
              <a:gdLst/>
              <a:ahLst/>
              <a:cxnLst/>
              <a:rect l="l" t="t" r="r" b="b"/>
              <a:pathLst>
                <a:path w="3528" h="165" extrusionOk="0">
                  <a:moveTo>
                    <a:pt x="83" y="0"/>
                  </a:moveTo>
                  <a:cubicBezTo>
                    <a:pt x="37" y="0"/>
                    <a:pt x="1" y="37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3446" y="164"/>
                  </a:lnTo>
                  <a:cubicBezTo>
                    <a:pt x="3492" y="164"/>
                    <a:pt x="3527" y="128"/>
                    <a:pt x="3527" y="82"/>
                  </a:cubicBezTo>
                  <a:cubicBezTo>
                    <a:pt x="3527" y="37"/>
                    <a:pt x="3492" y="0"/>
                    <a:pt x="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6498233" y="3124478"/>
              <a:ext cx="522241" cy="12409"/>
            </a:xfrm>
            <a:custGeom>
              <a:avLst/>
              <a:gdLst/>
              <a:ahLst/>
              <a:cxnLst/>
              <a:rect l="l" t="t" r="r" b="b"/>
              <a:pathLst>
                <a:path w="6944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6861" y="165"/>
                  </a:lnTo>
                  <a:cubicBezTo>
                    <a:pt x="6906" y="165"/>
                    <a:pt x="6942" y="128"/>
                    <a:pt x="6943" y="83"/>
                  </a:cubicBezTo>
                  <a:cubicBezTo>
                    <a:pt x="6943" y="37"/>
                    <a:pt x="6907" y="1"/>
                    <a:pt x="6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661806" y="2196587"/>
              <a:ext cx="96416" cy="101530"/>
            </a:xfrm>
            <a:custGeom>
              <a:avLst/>
              <a:gdLst/>
              <a:ahLst/>
              <a:cxnLst/>
              <a:rect l="l" t="t" r="r" b="b"/>
              <a:pathLst>
                <a:path w="1282" h="1350" extrusionOk="0">
                  <a:moveTo>
                    <a:pt x="320" y="189"/>
                  </a:moveTo>
                  <a:cubicBezTo>
                    <a:pt x="763" y="296"/>
                    <a:pt x="1066" y="709"/>
                    <a:pt x="1037" y="1163"/>
                  </a:cubicBezTo>
                  <a:lnTo>
                    <a:pt x="187" y="1033"/>
                  </a:lnTo>
                  <a:lnTo>
                    <a:pt x="320" y="189"/>
                  </a:lnTo>
                  <a:close/>
                  <a:moveTo>
                    <a:pt x="187" y="0"/>
                  </a:moveTo>
                  <a:lnTo>
                    <a:pt x="1" y="1171"/>
                  </a:lnTo>
                  <a:lnTo>
                    <a:pt x="1177" y="1350"/>
                  </a:lnTo>
                  <a:lnTo>
                    <a:pt x="1189" y="1271"/>
                  </a:lnTo>
                  <a:cubicBezTo>
                    <a:pt x="1281" y="670"/>
                    <a:pt x="867" y="105"/>
                    <a:pt x="266" y="1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506882" y="2183652"/>
              <a:ext cx="248335" cy="241040"/>
            </a:xfrm>
            <a:custGeom>
              <a:avLst/>
              <a:gdLst/>
              <a:ahLst/>
              <a:cxnLst/>
              <a:rect l="l" t="t" r="r" b="b"/>
              <a:pathLst>
                <a:path w="3302" h="3205" extrusionOk="0">
                  <a:moveTo>
                    <a:pt x="1717" y="0"/>
                  </a:moveTo>
                  <a:cubicBezTo>
                    <a:pt x="939" y="0"/>
                    <a:pt x="256" y="568"/>
                    <a:pt x="135" y="1360"/>
                  </a:cubicBezTo>
                  <a:cubicBezTo>
                    <a:pt x="1" y="2235"/>
                    <a:pt x="601" y="3052"/>
                    <a:pt x="1475" y="3186"/>
                  </a:cubicBezTo>
                  <a:cubicBezTo>
                    <a:pt x="1558" y="3199"/>
                    <a:pt x="1639" y="3205"/>
                    <a:pt x="1720" y="3205"/>
                  </a:cubicBezTo>
                  <a:cubicBezTo>
                    <a:pt x="2498" y="3205"/>
                    <a:pt x="3182" y="2638"/>
                    <a:pt x="3302" y="1845"/>
                  </a:cubicBezTo>
                  <a:lnTo>
                    <a:pt x="1709" y="1603"/>
                  </a:lnTo>
                  <a:lnTo>
                    <a:pt x="1961" y="19"/>
                  </a:lnTo>
                  <a:cubicBezTo>
                    <a:pt x="1879" y="6"/>
                    <a:pt x="1797" y="0"/>
                    <a:pt x="1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6505754" y="2177410"/>
              <a:ext cx="256382" cy="253374"/>
            </a:xfrm>
            <a:custGeom>
              <a:avLst/>
              <a:gdLst/>
              <a:ahLst/>
              <a:cxnLst/>
              <a:rect l="l" t="t" r="r" b="b"/>
              <a:pathLst>
                <a:path w="3409" h="3369" extrusionOk="0">
                  <a:moveTo>
                    <a:pt x="1731" y="164"/>
                  </a:moveTo>
                  <a:cubicBezTo>
                    <a:pt x="1781" y="164"/>
                    <a:pt x="1832" y="166"/>
                    <a:pt x="1886" y="172"/>
                  </a:cubicBezTo>
                  <a:lnTo>
                    <a:pt x="1635" y="1754"/>
                  </a:lnTo>
                  <a:lnTo>
                    <a:pt x="3225" y="1997"/>
                  </a:lnTo>
                  <a:cubicBezTo>
                    <a:pt x="3077" y="2707"/>
                    <a:pt x="2447" y="3208"/>
                    <a:pt x="1736" y="3208"/>
                  </a:cubicBezTo>
                  <a:cubicBezTo>
                    <a:pt x="1659" y="3208"/>
                    <a:pt x="1582" y="3202"/>
                    <a:pt x="1505" y="3190"/>
                  </a:cubicBezTo>
                  <a:cubicBezTo>
                    <a:pt x="1102" y="3129"/>
                    <a:pt x="748" y="2913"/>
                    <a:pt x="509" y="2586"/>
                  </a:cubicBezTo>
                  <a:cubicBezTo>
                    <a:pt x="267" y="2258"/>
                    <a:pt x="170" y="1858"/>
                    <a:pt x="232" y="1455"/>
                  </a:cubicBezTo>
                  <a:cubicBezTo>
                    <a:pt x="292" y="1053"/>
                    <a:pt x="508" y="700"/>
                    <a:pt x="835" y="460"/>
                  </a:cubicBezTo>
                  <a:cubicBezTo>
                    <a:pt x="1098" y="265"/>
                    <a:pt x="1410" y="164"/>
                    <a:pt x="1731" y="164"/>
                  </a:cubicBezTo>
                  <a:close/>
                  <a:moveTo>
                    <a:pt x="1730" y="0"/>
                  </a:moveTo>
                  <a:cubicBezTo>
                    <a:pt x="1374" y="0"/>
                    <a:pt x="1029" y="113"/>
                    <a:pt x="736" y="327"/>
                  </a:cubicBezTo>
                  <a:cubicBezTo>
                    <a:pt x="373" y="594"/>
                    <a:pt x="135" y="985"/>
                    <a:pt x="68" y="1429"/>
                  </a:cubicBezTo>
                  <a:cubicBezTo>
                    <a:pt x="0" y="1874"/>
                    <a:pt x="109" y="2319"/>
                    <a:pt x="375" y="2682"/>
                  </a:cubicBezTo>
                  <a:cubicBezTo>
                    <a:pt x="643" y="3045"/>
                    <a:pt x="1033" y="3281"/>
                    <a:pt x="1478" y="3349"/>
                  </a:cubicBezTo>
                  <a:cubicBezTo>
                    <a:pt x="1565" y="3363"/>
                    <a:pt x="1650" y="3369"/>
                    <a:pt x="1734" y="3369"/>
                  </a:cubicBezTo>
                  <a:cubicBezTo>
                    <a:pt x="2551" y="3369"/>
                    <a:pt x="3270" y="2772"/>
                    <a:pt x="3395" y="1940"/>
                  </a:cubicBezTo>
                  <a:lnTo>
                    <a:pt x="3408" y="1859"/>
                  </a:lnTo>
                  <a:lnTo>
                    <a:pt x="1816" y="1617"/>
                  </a:lnTo>
                  <a:lnTo>
                    <a:pt x="2069" y="32"/>
                  </a:lnTo>
                  <a:lnTo>
                    <a:pt x="1988" y="20"/>
                  </a:lnTo>
                  <a:cubicBezTo>
                    <a:pt x="1902" y="7"/>
                    <a:pt x="181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904870" y="2612326"/>
              <a:ext cx="291504" cy="255329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1939" y="1"/>
                  </a:moveTo>
                  <a:cubicBezTo>
                    <a:pt x="1360" y="1"/>
                    <a:pt x="795" y="298"/>
                    <a:pt x="479" y="832"/>
                  </a:cubicBezTo>
                  <a:cubicBezTo>
                    <a:pt x="0" y="1637"/>
                    <a:pt x="266" y="2679"/>
                    <a:pt x="1071" y="3157"/>
                  </a:cubicBezTo>
                  <a:cubicBezTo>
                    <a:pt x="1343" y="3318"/>
                    <a:pt x="1642" y="3395"/>
                    <a:pt x="1936" y="3395"/>
                  </a:cubicBezTo>
                  <a:cubicBezTo>
                    <a:pt x="2516" y="3395"/>
                    <a:pt x="3080" y="3098"/>
                    <a:pt x="3396" y="2564"/>
                  </a:cubicBezTo>
                  <a:cubicBezTo>
                    <a:pt x="3876" y="1758"/>
                    <a:pt x="3609" y="717"/>
                    <a:pt x="2804" y="239"/>
                  </a:cubicBezTo>
                  <a:cubicBezTo>
                    <a:pt x="2532" y="78"/>
                    <a:pt x="2234" y="1"/>
                    <a:pt x="1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6897951" y="2606234"/>
              <a:ext cx="290903" cy="267663"/>
            </a:xfrm>
            <a:custGeom>
              <a:avLst/>
              <a:gdLst/>
              <a:ahLst/>
              <a:cxnLst/>
              <a:rect l="l" t="t" r="r" b="b"/>
              <a:pathLst>
                <a:path w="3868" h="3559" extrusionOk="0">
                  <a:moveTo>
                    <a:pt x="2032" y="163"/>
                  </a:moveTo>
                  <a:cubicBezTo>
                    <a:pt x="2319" y="163"/>
                    <a:pt x="2601" y="239"/>
                    <a:pt x="2853" y="390"/>
                  </a:cubicBezTo>
                  <a:cubicBezTo>
                    <a:pt x="3223" y="610"/>
                    <a:pt x="3487" y="962"/>
                    <a:pt x="3594" y="1380"/>
                  </a:cubicBezTo>
                  <a:cubicBezTo>
                    <a:pt x="3700" y="1797"/>
                    <a:pt x="3638" y="2232"/>
                    <a:pt x="3418" y="2603"/>
                  </a:cubicBezTo>
                  <a:cubicBezTo>
                    <a:pt x="3197" y="2974"/>
                    <a:pt x="2845" y="3238"/>
                    <a:pt x="2428" y="3344"/>
                  </a:cubicBezTo>
                  <a:cubicBezTo>
                    <a:pt x="2294" y="3378"/>
                    <a:pt x="2159" y="3395"/>
                    <a:pt x="2025" y="3395"/>
                  </a:cubicBezTo>
                  <a:cubicBezTo>
                    <a:pt x="1739" y="3395"/>
                    <a:pt x="1457" y="3318"/>
                    <a:pt x="1204" y="3167"/>
                  </a:cubicBezTo>
                  <a:cubicBezTo>
                    <a:pt x="439" y="2714"/>
                    <a:pt x="185" y="1719"/>
                    <a:pt x="639" y="955"/>
                  </a:cubicBezTo>
                  <a:cubicBezTo>
                    <a:pt x="860" y="583"/>
                    <a:pt x="1212" y="319"/>
                    <a:pt x="1629" y="214"/>
                  </a:cubicBezTo>
                  <a:cubicBezTo>
                    <a:pt x="1763" y="180"/>
                    <a:pt x="1898" y="163"/>
                    <a:pt x="2032" y="163"/>
                  </a:cubicBezTo>
                  <a:close/>
                  <a:moveTo>
                    <a:pt x="2033" y="1"/>
                  </a:moveTo>
                  <a:cubicBezTo>
                    <a:pt x="1886" y="1"/>
                    <a:pt x="1737" y="19"/>
                    <a:pt x="1590" y="57"/>
                  </a:cubicBezTo>
                  <a:cubicBezTo>
                    <a:pt x="1130" y="173"/>
                    <a:pt x="743" y="463"/>
                    <a:pt x="500" y="872"/>
                  </a:cubicBezTo>
                  <a:cubicBezTo>
                    <a:pt x="0" y="1713"/>
                    <a:pt x="279" y="2807"/>
                    <a:pt x="1122" y="3307"/>
                  </a:cubicBezTo>
                  <a:cubicBezTo>
                    <a:pt x="1400" y="3473"/>
                    <a:pt x="1711" y="3558"/>
                    <a:pt x="2027" y="3558"/>
                  </a:cubicBezTo>
                  <a:cubicBezTo>
                    <a:pt x="2173" y="3558"/>
                    <a:pt x="2323" y="3539"/>
                    <a:pt x="2467" y="3502"/>
                  </a:cubicBezTo>
                  <a:cubicBezTo>
                    <a:pt x="2928" y="3385"/>
                    <a:pt x="3315" y="3097"/>
                    <a:pt x="3557" y="2688"/>
                  </a:cubicBezTo>
                  <a:cubicBezTo>
                    <a:pt x="3799" y="2280"/>
                    <a:pt x="3868" y="1801"/>
                    <a:pt x="3752" y="1341"/>
                  </a:cubicBezTo>
                  <a:cubicBezTo>
                    <a:pt x="3634" y="880"/>
                    <a:pt x="3346" y="494"/>
                    <a:pt x="2937" y="251"/>
                  </a:cubicBezTo>
                  <a:cubicBezTo>
                    <a:pt x="2660" y="85"/>
                    <a:pt x="2349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6955258" y="2651282"/>
              <a:ext cx="190651" cy="177339"/>
            </a:xfrm>
            <a:custGeom>
              <a:avLst/>
              <a:gdLst/>
              <a:ahLst/>
              <a:cxnLst/>
              <a:rect l="l" t="t" r="r" b="b"/>
              <a:pathLst>
                <a:path w="2535" h="2358" extrusionOk="0">
                  <a:moveTo>
                    <a:pt x="1269" y="1"/>
                  </a:moveTo>
                  <a:cubicBezTo>
                    <a:pt x="1206" y="1"/>
                    <a:pt x="1143" y="6"/>
                    <a:pt x="1079" y="16"/>
                  </a:cubicBezTo>
                  <a:cubicBezTo>
                    <a:pt x="437" y="121"/>
                    <a:pt x="1" y="726"/>
                    <a:pt x="105" y="1367"/>
                  </a:cubicBezTo>
                  <a:cubicBezTo>
                    <a:pt x="199" y="1946"/>
                    <a:pt x="699" y="2357"/>
                    <a:pt x="1267" y="2357"/>
                  </a:cubicBezTo>
                  <a:cubicBezTo>
                    <a:pt x="1330" y="2357"/>
                    <a:pt x="1393" y="2352"/>
                    <a:pt x="1457" y="2342"/>
                  </a:cubicBezTo>
                  <a:cubicBezTo>
                    <a:pt x="2098" y="2238"/>
                    <a:pt x="2534" y="1633"/>
                    <a:pt x="2430" y="991"/>
                  </a:cubicBezTo>
                  <a:cubicBezTo>
                    <a:pt x="2337" y="412"/>
                    <a:pt x="1837" y="1"/>
                    <a:pt x="1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6955784" y="2645191"/>
              <a:ext cx="189523" cy="189523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260" y="164"/>
                  </a:moveTo>
                  <a:cubicBezTo>
                    <a:pt x="1865" y="164"/>
                    <a:pt x="2356" y="656"/>
                    <a:pt x="2356" y="1261"/>
                  </a:cubicBezTo>
                  <a:cubicBezTo>
                    <a:pt x="2356" y="1865"/>
                    <a:pt x="1865" y="2356"/>
                    <a:pt x="1260" y="2356"/>
                  </a:cubicBezTo>
                  <a:cubicBezTo>
                    <a:pt x="656" y="2356"/>
                    <a:pt x="164" y="1865"/>
                    <a:pt x="164" y="1261"/>
                  </a:cubicBezTo>
                  <a:cubicBezTo>
                    <a:pt x="164" y="656"/>
                    <a:pt x="656" y="164"/>
                    <a:pt x="1260" y="164"/>
                  </a:cubicBezTo>
                  <a:close/>
                  <a:moveTo>
                    <a:pt x="1260" y="1"/>
                  </a:moveTo>
                  <a:cubicBezTo>
                    <a:pt x="565" y="1"/>
                    <a:pt x="0" y="566"/>
                    <a:pt x="0" y="1261"/>
                  </a:cubicBezTo>
                  <a:cubicBezTo>
                    <a:pt x="0" y="1955"/>
                    <a:pt x="566" y="2519"/>
                    <a:pt x="1260" y="2519"/>
                  </a:cubicBezTo>
                  <a:cubicBezTo>
                    <a:pt x="1954" y="2519"/>
                    <a:pt x="2520" y="1955"/>
                    <a:pt x="2520" y="1261"/>
                  </a:cubicBezTo>
                  <a:cubicBezTo>
                    <a:pt x="2520" y="565"/>
                    <a:pt x="1954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978797" y="2677153"/>
              <a:ext cx="143496" cy="125672"/>
            </a:xfrm>
            <a:custGeom>
              <a:avLst/>
              <a:gdLst/>
              <a:ahLst/>
              <a:cxnLst/>
              <a:rect l="l" t="t" r="r" b="b"/>
              <a:pathLst>
                <a:path w="1908" h="1671" extrusionOk="0">
                  <a:moveTo>
                    <a:pt x="955" y="1"/>
                  </a:moveTo>
                  <a:cubicBezTo>
                    <a:pt x="670" y="1"/>
                    <a:pt x="392" y="147"/>
                    <a:pt x="237" y="410"/>
                  </a:cubicBezTo>
                  <a:cubicBezTo>
                    <a:pt x="0" y="806"/>
                    <a:pt x="132" y="1319"/>
                    <a:pt x="528" y="1554"/>
                  </a:cubicBezTo>
                  <a:cubicBezTo>
                    <a:pt x="663" y="1633"/>
                    <a:pt x="809" y="1670"/>
                    <a:pt x="955" y="1670"/>
                  </a:cubicBezTo>
                  <a:cubicBezTo>
                    <a:pt x="1240" y="1670"/>
                    <a:pt x="1517" y="1525"/>
                    <a:pt x="1673" y="1262"/>
                  </a:cubicBezTo>
                  <a:cubicBezTo>
                    <a:pt x="1908" y="865"/>
                    <a:pt x="1778" y="353"/>
                    <a:pt x="1381" y="117"/>
                  </a:cubicBezTo>
                  <a:cubicBezTo>
                    <a:pt x="1247" y="38"/>
                    <a:pt x="1100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971878" y="2671061"/>
              <a:ext cx="157485" cy="137855"/>
            </a:xfrm>
            <a:custGeom>
              <a:avLst/>
              <a:gdLst/>
              <a:ahLst/>
              <a:cxnLst/>
              <a:rect l="l" t="t" r="r" b="b"/>
              <a:pathLst>
                <a:path w="2094" h="1833" extrusionOk="0">
                  <a:moveTo>
                    <a:pt x="1047" y="163"/>
                  </a:moveTo>
                  <a:cubicBezTo>
                    <a:pt x="1178" y="163"/>
                    <a:pt x="1310" y="197"/>
                    <a:pt x="1431" y="269"/>
                  </a:cubicBezTo>
                  <a:cubicBezTo>
                    <a:pt x="1788" y="481"/>
                    <a:pt x="1906" y="945"/>
                    <a:pt x="1695" y="1302"/>
                  </a:cubicBezTo>
                  <a:cubicBezTo>
                    <a:pt x="1592" y="1474"/>
                    <a:pt x="1428" y="1597"/>
                    <a:pt x="1233" y="1646"/>
                  </a:cubicBezTo>
                  <a:cubicBezTo>
                    <a:pt x="1171" y="1662"/>
                    <a:pt x="1108" y="1670"/>
                    <a:pt x="1045" y="1670"/>
                  </a:cubicBezTo>
                  <a:cubicBezTo>
                    <a:pt x="912" y="1670"/>
                    <a:pt x="781" y="1634"/>
                    <a:pt x="662" y="1565"/>
                  </a:cubicBezTo>
                  <a:cubicBezTo>
                    <a:pt x="305" y="1353"/>
                    <a:pt x="188" y="889"/>
                    <a:pt x="398" y="533"/>
                  </a:cubicBezTo>
                  <a:cubicBezTo>
                    <a:pt x="539" y="295"/>
                    <a:pt x="790" y="163"/>
                    <a:pt x="1047" y="163"/>
                  </a:cubicBezTo>
                  <a:close/>
                  <a:moveTo>
                    <a:pt x="1048" y="1"/>
                  </a:moveTo>
                  <a:cubicBezTo>
                    <a:pt x="735" y="1"/>
                    <a:pt x="430" y="161"/>
                    <a:pt x="258" y="450"/>
                  </a:cubicBezTo>
                  <a:cubicBezTo>
                    <a:pt x="1" y="883"/>
                    <a:pt x="144" y="1447"/>
                    <a:pt x="579" y="1705"/>
                  </a:cubicBezTo>
                  <a:cubicBezTo>
                    <a:pt x="722" y="1789"/>
                    <a:pt x="883" y="1833"/>
                    <a:pt x="1045" y="1833"/>
                  </a:cubicBezTo>
                  <a:cubicBezTo>
                    <a:pt x="1120" y="1833"/>
                    <a:pt x="1196" y="1825"/>
                    <a:pt x="1273" y="1805"/>
                  </a:cubicBezTo>
                  <a:cubicBezTo>
                    <a:pt x="1511" y="1744"/>
                    <a:pt x="1710" y="1594"/>
                    <a:pt x="1835" y="1385"/>
                  </a:cubicBezTo>
                  <a:cubicBezTo>
                    <a:pt x="2093" y="950"/>
                    <a:pt x="1949" y="387"/>
                    <a:pt x="1514" y="129"/>
                  </a:cubicBezTo>
                  <a:cubicBezTo>
                    <a:pt x="1368" y="42"/>
                    <a:pt x="1207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019483" y="2708890"/>
              <a:ext cx="62197" cy="62121"/>
            </a:xfrm>
            <a:custGeom>
              <a:avLst/>
              <a:gdLst/>
              <a:ahLst/>
              <a:cxnLst/>
              <a:rect l="l" t="t" r="r" b="b"/>
              <a:pathLst>
                <a:path w="827" h="826" extrusionOk="0">
                  <a:moveTo>
                    <a:pt x="413" y="1"/>
                  </a:moveTo>
                  <a:cubicBezTo>
                    <a:pt x="186" y="1"/>
                    <a:pt x="1" y="186"/>
                    <a:pt x="1" y="414"/>
                  </a:cubicBezTo>
                  <a:cubicBezTo>
                    <a:pt x="1" y="641"/>
                    <a:pt x="186" y="826"/>
                    <a:pt x="413" y="826"/>
                  </a:cubicBezTo>
                  <a:cubicBezTo>
                    <a:pt x="640" y="826"/>
                    <a:pt x="826" y="640"/>
                    <a:pt x="826" y="414"/>
                  </a:cubicBezTo>
                  <a:cubicBezTo>
                    <a:pt x="826" y="186"/>
                    <a:pt x="64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7013392" y="2702723"/>
              <a:ext cx="74305" cy="74455"/>
            </a:xfrm>
            <a:custGeom>
              <a:avLst/>
              <a:gdLst/>
              <a:ahLst/>
              <a:cxnLst/>
              <a:rect l="l" t="t" r="r" b="b"/>
              <a:pathLst>
                <a:path w="988" h="990" extrusionOk="0">
                  <a:moveTo>
                    <a:pt x="494" y="164"/>
                  </a:moveTo>
                  <a:cubicBezTo>
                    <a:pt x="677" y="164"/>
                    <a:pt x="825" y="314"/>
                    <a:pt x="825" y="496"/>
                  </a:cubicBezTo>
                  <a:cubicBezTo>
                    <a:pt x="825" y="678"/>
                    <a:pt x="677" y="826"/>
                    <a:pt x="494" y="826"/>
                  </a:cubicBezTo>
                  <a:cubicBezTo>
                    <a:pt x="311" y="826"/>
                    <a:pt x="163" y="678"/>
                    <a:pt x="163" y="496"/>
                  </a:cubicBezTo>
                  <a:cubicBezTo>
                    <a:pt x="163" y="312"/>
                    <a:pt x="311" y="164"/>
                    <a:pt x="494" y="164"/>
                  </a:cubicBezTo>
                  <a:close/>
                  <a:moveTo>
                    <a:pt x="494" y="1"/>
                  </a:moveTo>
                  <a:cubicBezTo>
                    <a:pt x="222" y="1"/>
                    <a:pt x="0" y="223"/>
                    <a:pt x="0" y="496"/>
                  </a:cubicBezTo>
                  <a:cubicBezTo>
                    <a:pt x="0" y="767"/>
                    <a:pt x="222" y="990"/>
                    <a:pt x="494" y="990"/>
                  </a:cubicBezTo>
                  <a:cubicBezTo>
                    <a:pt x="767" y="990"/>
                    <a:pt x="988" y="767"/>
                    <a:pt x="988" y="496"/>
                  </a:cubicBezTo>
                  <a:cubicBezTo>
                    <a:pt x="988" y="223"/>
                    <a:pt x="767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6961575" y="2639324"/>
              <a:ext cx="91227" cy="103937"/>
            </a:xfrm>
            <a:custGeom>
              <a:avLst/>
              <a:gdLst/>
              <a:ahLst/>
              <a:cxnLst/>
              <a:rect l="l" t="t" r="r" b="b"/>
              <a:pathLst>
                <a:path w="1213" h="1382" extrusionOk="0">
                  <a:moveTo>
                    <a:pt x="48" y="0"/>
                  </a:moveTo>
                  <a:cubicBezTo>
                    <a:pt x="38" y="0"/>
                    <a:pt x="28" y="4"/>
                    <a:pt x="21" y="11"/>
                  </a:cubicBezTo>
                  <a:cubicBezTo>
                    <a:pt x="3" y="27"/>
                    <a:pt x="1" y="53"/>
                    <a:pt x="17" y="69"/>
                  </a:cubicBezTo>
                  <a:lnTo>
                    <a:pt x="1134" y="1367"/>
                  </a:lnTo>
                  <a:cubicBezTo>
                    <a:pt x="1141" y="1377"/>
                    <a:pt x="1153" y="1381"/>
                    <a:pt x="1165" y="1381"/>
                  </a:cubicBezTo>
                  <a:cubicBezTo>
                    <a:pt x="1174" y="1381"/>
                    <a:pt x="1184" y="1377"/>
                    <a:pt x="1192" y="1371"/>
                  </a:cubicBezTo>
                  <a:cubicBezTo>
                    <a:pt x="1209" y="1355"/>
                    <a:pt x="1212" y="1329"/>
                    <a:pt x="1196" y="1313"/>
                  </a:cubicBezTo>
                  <a:lnTo>
                    <a:pt x="79" y="15"/>
                  </a:lnTo>
                  <a:cubicBezTo>
                    <a:pt x="70" y="5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6958868" y="2636316"/>
              <a:ext cx="96792" cy="110029"/>
            </a:xfrm>
            <a:custGeom>
              <a:avLst/>
              <a:gdLst/>
              <a:ahLst/>
              <a:cxnLst/>
              <a:rect l="l" t="t" r="r" b="b"/>
              <a:pathLst>
                <a:path w="1287" h="1463" extrusionOk="0">
                  <a:moveTo>
                    <a:pt x="86" y="81"/>
                  </a:moveTo>
                  <a:lnTo>
                    <a:pt x="1202" y="1381"/>
                  </a:lnTo>
                  <a:lnTo>
                    <a:pt x="1201" y="1381"/>
                  </a:lnTo>
                  <a:lnTo>
                    <a:pt x="86" y="81"/>
                  </a:lnTo>
                  <a:close/>
                  <a:moveTo>
                    <a:pt x="83" y="0"/>
                  </a:moveTo>
                  <a:cubicBezTo>
                    <a:pt x="62" y="0"/>
                    <a:pt x="45" y="7"/>
                    <a:pt x="31" y="20"/>
                  </a:cubicBezTo>
                  <a:cubicBezTo>
                    <a:pt x="14" y="36"/>
                    <a:pt x="4" y="55"/>
                    <a:pt x="3" y="77"/>
                  </a:cubicBezTo>
                  <a:cubicBezTo>
                    <a:pt x="1" y="99"/>
                    <a:pt x="8" y="120"/>
                    <a:pt x="21" y="136"/>
                  </a:cubicBezTo>
                  <a:lnTo>
                    <a:pt x="1139" y="1434"/>
                  </a:lnTo>
                  <a:cubicBezTo>
                    <a:pt x="1155" y="1452"/>
                    <a:pt x="1176" y="1463"/>
                    <a:pt x="1201" y="1463"/>
                  </a:cubicBezTo>
                  <a:cubicBezTo>
                    <a:pt x="1220" y="1463"/>
                    <a:pt x="1239" y="1454"/>
                    <a:pt x="1255" y="1442"/>
                  </a:cubicBezTo>
                  <a:cubicBezTo>
                    <a:pt x="1272" y="1427"/>
                    <a:pt x="1282" y="1408"/>
                    <a:pt x="1284" y="1386"/>
                  </a:cubicBezTo>
                  <a:cubicBezTo>
                    <a:pt x="1286" y="1364"/>
                    <a:pt x="1279" y="1343"/>
                    <a:pt x="1265" y="1327"/>
                  </a:cubicBezTo>
                  <a:lnTo>
                    <a:pt x="148" y="29"/>
                  </a:lnTo>
                  <a:cubicBezTo>
                    <a:pt x="132" y="12"/>
                    <a:pt x="113" y="1"/>
                    <a:pt x="91" y="0"/>
                  </a:cubicBezTo>
                  <a:cubicBezTo>
                    <a:pt x="88" y="0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937660" y="2615635"/>
              <a:ext cx="34595" cy="33994"/>
            </a:xfrm>
            <a:custGeom>
              <a:avLst/>
              <a:gdLst/>
              <a:ahLst/>
              <a:cxnLst/>
              <a:rect l="l" t="t" r="r" b="b"/>
              <a:pathLst>
                <a:path w="460" h="452" extrusionOk="0">
                  <a:moveTo>
                    <a:pt x="337" y="0"/>
                  </a:moveTo>
                  <a:cubicBezTo>
                    <a:pt x="334" y="0"/>
                    <a:pt x="331" y="1"/>
                    <a:pt x="328" y="1"/>
                  </a:cubicBezTo>
                  <a:cubicBezTo>
                    <a:pt x="306" y="7"/>
                    <a:pt x="291" y="29"/>
                    <a:pt x="296" y="51"/>
                  </a:cubicBezTo>
                  <a:lnTo>
                    <a:pt x="348" y="305"/>
                  </a:lnTo>
                  <a:cubicBezTo>
                    <a:pt x="350" y="315"/>
                    <a:pt x="342" y="321"/>
                    <a:pt x="334" y="321"/>
                  </a:cubicBezTo>
                  <a:cubicBezTo>
                    <a:pt x="333" y="321"/>
                    <a:pt x="331" y="321"/>
                    <a:pt x="330" y="321"/>
                  </a:cubicBezTo>
                  <a:lnTo>
                    <a:pt x="62" y="221"/>
                  </a:lnTo>
                  <a:cubicBezTo>
                    <a:pt x="56" y="219"/>
                    <a:pt x="51" y="219"/>
                    <a:pt x="46" y="219"/>
                  </a:cubicBezTo>
                  <a:cubicBezTo>
                    <a:pt x="29" y="219"/>
                    <a:pt x="14" y="229"/>
                    <a:pt x="8" y="245"/>
                  </a:cubicBezTo>
                  <a:cubicBezTo>
                    <a:pt x="0" y="268"/>
                    <a:pt x="11" y="291"/>
                    <a:pt x="33" y="299"/>
                  </a:cubicBezTo>
                  <a:lnTo>
                    <a:pt x="441" y="451"/>
                  </a:lnTo>
                  <a:cubicBezTo>
                    <a:pt x="443" y="451"/>
                    <a:pt x="445" y="452"/>
                    <a:pt x="446" y="452"/>
                  </a:cubicBezTo>
                  <a:cubicBezTo>
                    <a:pt x="454" y="452"/>
                    <a:pt x="460" y="444"/>
                    <a:pt x="458" y="435"/>
                  </a:cubicBezTo>
                  <a:lnTo>
                    <a:pt x="377" y="35"/>
                  </a:lnTo>
                  <a:cubicBezTo>
                    <a:pt x="373" y="15"/>
                    <a:pt x="355" y="0"/>
                    <a:pt x="33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6934576" y="2612476"/>
              <a:ext cx="40762" cy="40236"/>
            </a:xfrm>
            <a:custGeom>
              <a:avLst/>
              <a:gdLst/>
              <a:ahLst/>
              <a:cxnLst/>
              <a:rect l="l" t="t" r="r" b="b"/>
              <a:pathLst>
                <a:path w="542" h="535" extrusionOk="0">
                  <a:moveTo>
                    <a:pt x="379" y="84"/>
                  </a:moveTo>
                  <a:lnTo>
                    <a:pt x="449" y="437"/>
                  </a:lnTo>
                  <a:lnTo>
                    <a:pt x="449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8" y="401"/>
                  </a:lnTo>
                  <a:cubicBezTo>
                    <a:pt x="364" y="404"/>
                    <a:pt x="370" y="405"/>
                    <a:pt x="376" y="405"/>
                  </a:cubicBezTo>
                  <a:cubicBezTo>
                    <a:pt x="388" y="405"/>
                    <a:pt x="401" y="400"/>
                    <a:pt x="411" y="391"/>
                  </a:cubicBezTo>
                  <a:cubicBezTo>
                    <a:pt x="425" y="379"/>
                    <a:pt x="432" y="359"/>
                    <a:pt x="427" y="339"/>
                  </a:cubicBezTo>
                  <a:lnTo>
                    <a:pt x="379" y="84"/>
                  </a:lnTo>
                  <a:close/>
                  <a:moveTo>
                    <a:pt x="377" y="1"/>
                  </a:moveTo>
                  <a:cubicBezTo>
                    <a:pt x="372" y="1"/>
                    <a:pt x="367" y="1"/>
                    <a:pt x="362" y="2"/>
                  </a:cubicBezTo>
                  <a:cubicBezTo>
                    <a:pt x="339" y="6"/>
                    <a:pt x="321" y="20"/>
                    <a:pt x="308" y="37"/>
                  </a:cubicBezTo>
                  <a:cubicBezTo>
                    <a:pt x="297" y="56"/>
                    <a:pt x="292" y="78"/>
                    <a:pt x="297" y="99"/>
                  </a:cubicBezTo>
                  <a:lnTo>
                    <a:pt x="338" y="306"/>
                  </a:lnTo>
                  <a:lnTo>
                    <a:pt x="115" y="224"/>
                  </a:lnTo>
                  <a:cubicBezTo>
                    <a:pt x="106" y="221"/>
                    <a:pt x="96" y="219"/>
                    <a:pt x="87" y="219"/>
                  </a:cubicBezTo>
                  <a:cubicBezTo>
                    <a:pt x="75" y="219"/>
                    <a:pt x="63" y="222"/>
                    <a:pt x="52" y="227"/>
                  </a:cubicBezTo>
                  <a:cubicBezTo>
                    <a:pt x="32" y="235"/>
                    <a:pt x="16" y="253"/>
                    <a:pt x="9" y="274"/>
                  </a:cubicBezTo>
                  <a:cubicBezTo>
                    <a:pt x="1" y="295"/>
                    <a:pt x="2" y="317"/>
                    <a:pt x="11" y="337"/>
                  </a:cubicBezTo>
                  <a:cubicBezTo>
                    <a:pt x="22" y="358"/>
                    <a:pt x="37" y="372"/>
                    <a:pt x="58" y="380"/>
                  </a:cubicBezTo>
                  <a:lnTo>
                    <a:pt x="468" y="531"/>
                  </a:lnTo>
                  <a:cubicBezTo>
                    <a:pt x="474" y="533"/>
                    <a:pt x="479" y="534"/>
                    <a:pt x="487" y="534"/>
                  </a:cubicBezTo>
                  <a:cubicBezTo>
                    <a:pt x="499" y="534"/>
                    <a:pt x="513" y="529"/>
                    <a:pt x="520" y="520"/>
                  </a:cubicBezTo>
                  <a:cubicBezTo>
                    <a:pt x="535" y="507"/>
                    <a:pt x="542" y="488"/>
                    <a:pt x="538" y="468"/>
                  </a:cubicBezTo>
                  <a:lnTo>
                    <a:pt x="458" y="67"/>
                  </a:lnTo>
                  <a:cubicBezTo>
                    <a:pt x="453" y="45"/>
                    <a:pt x="441" y="26"/>
                    <a:pt x="422" y="14"/>
                  </a:cubicBezTo>
                  <a:cubicBezTo>
                    <a:pt x="409" y="5"/>
                    <a:pt x="39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946684" y="2626088"/>
              <a:ext cx="34746" cy="33994"/>
            </a:xfrm>
            <a:custGeom>
              <a:avLst/>
              <a:gdLst/>
              <a:ahLst/>
              <a:cxnLst/>
              <a:rect l="l" t="t" r="r" b="b"/>
              <a:pathLst>
                <a:path w="462" h="452" extrusionOk="0">
                  <a:moveTo>
                    <a:pt x="338" y="0"/>
                  </a:moveTo>
                  <a:cubicBezTo>
                    <a:pt x="335" y="0"/>
                    <a:pt x="332" y="1"/>
                    <a:pt x="329" y="1"/>
                  </a:cubicBezTo>
                  <a:cubicBezTo>
                    <a:pt x="307" y="7"/>
                    <a:pt x="291" y="28"/>
                    <a:pt x="297" y="51"/>
                  </a:cubicBezTo>
                  <a:lnTo>
                    <a:pt x="348" y="306"/>
                  </a:lnTo>
                  <a:cubicBezTo>
                    <a:pt x="351" y="315"/>
                    <a:pt x="343" y="321"/>
                    <a:pt x="335" y="321"/>
                  </a:cubicBezTo>
                  <a:cubicBezTo>
                    <a:pt x="334" y="321"/>
                    <a:pt x="333" y="321"/>
                    <a:pt x="332" y="321"/>
                  </a:cubicBezTo>
                  <a:lnTo>
                    <a:pt x="62" y="220"/>
                  </a:lnTo>
                  <a:cubicBezTo>
                    <a:pt x="57" y="219"/>
                    <a:pt x="53" y="218"/>
                    <a:pt x="48" y="218"/>
                  </a:cubicBezTo>
                  <a:cubicBezTo>
                    <a:pt x="31" y="218"/>
                    <a:pt x="15" y="228"/>
                    <a:pt x="9" y="245"/>
                  </a:cubicBezTo>
                  <a:cubicBezTo>
                    <a:pt x="1" y="267"/>
                    <a:pt x="11" y="291"/>
                    <a:pt x="33" y="298"/>
                  </a:cubicBezTo>
                  <a:lnTo>
                    <a:pt x="442" y="451"/>
                  </a:lnTo>
                  <a:cubicBezTo>
                    <a:pt x="443" y="451"/>
                    <a:pt x="444" y="451"/>
                    <a:pt x="446" y="451"/>
                  </a:cubicBezTo>
                  <a:cubicBezTo>
                    <a:pt x="454" y="451"/>
                    <a:pt x="461" y="443"/>
                    <a:pt x="458" y="435"/>
                  </a:cubicBezTo>
                  <a:lnTo>
                    <a:pt x="378" y="34"/>
                  </a:lnTo>
                  <a:cubicBezTo>
                    <a:pt x="374" y="15"/>
                    <a:pt x="357" y="0"/>
                    <a:pt x="33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943676" y="2622930"/>
              <a:ext cx="40913" cy="40236"/>
            </a:xfrm>
            <a:custGeom>
              <a:avLst/>
              <a:gdLst/>
              <a:ahLst/>
              <a:cxnLst/>
              <a:rect l="l" t="t" r="r" b="b"/>
              <a:pathLst>
                <a:path w="544" h="535" extrusionOk="0">
                  <a:moveTo>
                    <a:pt x="378" y="84"/>
                  </a:moveTo>
                  <a:lnTo>
                    <a:pt x="450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6" y="400"/>
                  </a:lnTo>
                  <a:cubicBezTo>
                    <a:pt x="362" y="403"/>
                    <a:pt x="369" y="404"/>
                    <a:pt x="375" y="404"/>
                  </a:cubicBezTo>
                  <a:cubicBezTo>
                    <a:pt x="388" y="404"/>
                    <a:pt x="400" y="400"/>
                    <a:pt x="409" y="391"/>
                  </a:cubicBezTo>
                  <a:cubicBezTo>
                    <a:pt x="425" y="379"/>
                    <a:pt x="431" y="359"/>
                    <a:pt x="428" y="339"/>
                  </a:cubicBezTo>
                  <a:lnTo>
                    <a:pt x="378" y="84"/>
                  </a:lnTo>
                  <a:close/>
                  <a:moveTo>
                    <a:pt x="377" y="0"/>
                  </a:moveTo>
                  <a:cubicBezTo>
                    <a:pt x="372" y="0"/>
                    <a:pt x="367" y="1"/>
                    <a:pt x="361" y="2"/>
                  </a:cubicBezTo>
                  <a:cubicBezTo>
                    <a:pt x="340" y="6"/>
                    <a:pt x="320" y="19"/>
                    <a:pt x="308" y="37"/>
                  </a:cubicBezTo>
                  <a:cubicBezTo>
                    <a:pt x="296" y="55"/>
                    <a:pt x="293" y="78"/>
                    <a:pt x="296" y="99"/>
                  </a:cubicBezTo>
                  <a:lnTo>
                    <a:pt x="338" y="306"/>
                  </a:lnTo>
                  <a:lnTo>
                    <a:pt x="338" y="306"/>
                  </a:lnTo>
                  <a:lnTo>
                    <a:pt x="114" y="224"/>
                  </a:lnTo>
                  <a:cubicBezTo>
                    <a:pt x="105" y="220"/>
                    <a:pt x="96" y="219"/>
                    <a:pt x="86" y="219"/>
                  </a:cubicBezTo>
                  <a:cubicBezTo>
                    <a:pt x="74" y="219"/>
                    <a:pt x="63" y="221"/>
                    <a:pt x="51" y="226"/>
                  </a:cubicBezTo>
                  <a:cubicBezTo>
                    <a:pt x="31" y="235"/>
                    <a:pt x="16" y="252"/>
                    <a:pt x="9" y="273"/>
                  </a:cubicBezTo>
                  <a:cubicBezTo>
                    <a:pt x="0" y="294"/>
                    <a:pt x="2" y="317"/>
                    <a:pt x="11" y="337"/>
                  </a:cubicBezTo>
                  <a:cubicBezTo>
                    <a:pt x="21" y="358"/>
                    <a:pt x="37" y="371"/>
                    <a:pt x="57" y="380"/>
                  </a:cubicBezTo>
                  <a:lnTo>
                    <a:pt x="467" y="531"/>
                  </a:lnTo>
                  <a:cubicBezTo>
                    <a:pt x="475" y="532"/>
                    <a:pt x="480" y="534"/>
                    <a:pt x="486" y="534"/>
                  </a:cubicBezTo>
                  <a:cubicBezTo>
                    <a:pt x="498" y="534"/>
                    <a:pt x="512" y="529"/>
                    <a:pt x="522" y="520"/>
                  </a:cubicBezTo>
                  <a:cubicBezTo>
                    <a:pt x="537" y="506"/>
                    <a:pt x="543" y="488"/>
                    <a:pt x="539" y="468"/>
                  </a:cubicBezTo>
                  <a:lnTo>
                    <a:pt x="459" y="67"/>
                  </a:lnTo>
                  <a:cubicBezTo>
                    <a:pt x="455" y="44"/>
                    <a:pt x="441" y="26"/>
                    <a:pt x="424" y="13"/>
                  </a:cubicBezTo>
                  <a:cubicBezTo>
                    <a:pt x="409" y="5"/>
                    <a:pt x="39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7441913" y="3131096"/>
              <a:ext cx="506673" cy="356484"/>
            </a:xfrm>
            <a:custGeom>
              <a:avLst/>
              <a:gdLst/>
              <a:ahLst/>
              <a:cxnLst/>
              <a:rect l="l" t="t" r="r" b="b"/>
              <a:pathLst>
                <a:path w="6737" h="4740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lnTo>
                    <a:pt x="0" y="4667"/>
                  </a:lnTo>
                  <a:cubicBezTo>
                    <a:pt x="0" y="4707"/>
                    <a:pt x="33" y="4740"/>
                    <a:pt x="73" y="4740"/>
                  </a:cubicBezTo>
                  <a:lnTo>
                    <a:pt x="6664" y="4740"/>
                  </a:lnTo>
                  <a:cubicBezTo>
                    <a:pt x="6705" y="4740"/>
                    <a:pt x="6737" y="4707"/>
                    <a:pt x="6737" y="4667"/>
                  </a:cubicBezTo>
                  <a:lnTo>
                    <a:pt x="6737" y="74"/>
                  </a:lnTo>
                  <a:cubicBezTo>
                    <a:pt x="6737" y="33"/>
                    <a:pt x="6704" y="1"/>
                    <a:pt x="6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7434994" y="3124403"/>
              <a:ext cx="520210" cy="370021"/>
            </a:xfrm>
            <a:custGeom>
              <a:avLst/>
              <a:gdLst/>
              <a:ahLst/>
              <a:cxnLst/>
              <a:rect l="l" t="t" r="r" b="b"/>
              <a:pathLst>
                <a:path w="6917" h="4920" extrusionOk="0">
                  <a:moveTo>
                    <a:pt x="6226" y="177"/>
                  </a:moveTo>
                  <a:cubicBezTo>
                    <a:pt x="6509" y="177"/>
                    <a:pt x="6740" y="408"/>
                    <a:pt x="6740" y="692"/>
                  </a:cubicBezTo>
                  <a:lnTo>
                    <a:pt x="6740" y="4226"/>
                  </a:lnTo>
                  <a:cubicBezTo>
                    <a:pt x="6740" y="4509"/>
                    <a:pt x="6510" y="4739"/>
                    <a:pt x="6226" y="4739"/>
                  </a:cubicBezTo>
                  <a:lnTo>
                    <a:pt x="694" y="4739"/>
                  </a:lnTo>
                  <a:cubicBezTo>
                    <a:pt x="410" y="4739"/>
                    <a:pt x="180" y="4510"/>
                    <a:pt x="180" y="4226"/>
                  </a:cubicBezTo>
                  <a:lnTo>
                    <a:pt x="180" y="692"/>
                  </a:lnTo>
                  <a:cubicBezTo>
                    <a:pt x="180" y="408"/>
                    <a:pt x="410" y="177"/>
                    <a:pt x="694" y="177"/>
                  </a:cubicBezTo>
                  <a:close/>
                  <a:moveTo>
                    <a:pt x="693" y="1"/>
                  </a:moveTo>
                  <a:cubicBezTo>
                    <a:pt x="310" y="1"/>
                    <a:pt x="0" y="312"/>
                    <a:pt x="0" y="693"/>
                  </a:cubicBezTo>
                  <a:lnTo>
                    <a:pt x="0" y="4227"/>
                  </a:lnTo>
                  <a:cubicBezTo>
                    <a:pt x="0" y="4610"/>
                    <a:pt x="311" y="4920"/>
                    <a:pt x="693" y="4920"/>
                  </a:cubicBezTo>
                  <a:lnTo>
                    <a:pt x="6225" y="4920"/>
                  </a:lnTo>
                  <a:cubicBezTo>
                    <a:pt x="6607" y="4920"/>
                    <a:pt x="6917" y="4609"/>
                    <a:pt x="6917" y="4227"/>
                  </a:cubicBezTo>
                  <a:lnTo>
                    <a:pt x="6917" y="693"/>
                  </a:lnTo>
                  <a:cubicBezTo>
                    <a:pt x="6917" y="312"/>
                    <a:pt x="6607" y="1"/>
                    <a:pt x="622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441462" y="1996314"/>
              <a:ext cx="498701" cy="498701"/>
            </a:xfrm>
            <a:custGeom>
              <a:avLst/>
              <a:gdLst/>
              <a:ahLst/>
              <a:cxnLst/>
              <a:rect l="l" t="t" r="r" b="b"/>
              <a:pathLst>
                <a:path w="6631" h="6631" extrusionOk="0">
                  <a:moveTo>
                    <a:pt x="80" y="0"/>
                  </a:moveTo>
                  <a:cubicBezTo>
                    <a:pt x="37" y="0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0"/>
                    <a:pt x="6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7435295" y="1990147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4"/>
                    <a:pt x="6631" y="745"/>
                  </a:cubicBezTo>
                  <a:lnTo>
                    <a:pt x="6631" y="6051"/>
                  </a:lnTo>
                  <a:cubicBezTo>
                    <a:pt x="6631" y="6370"/>
                    <a:pt x="6371" y="6631"/>
                    <a:pt x="6051" y="6631"/>
                  </a:cubicBezTo>
                  <a:lnTo>
                    <a:pt x="743" y="6631"/>
                  </a:lnTo>
                  <a:cubicBezTo>
                    <a:pt x="424" y="6631"/>
                    <a:pt x="162" y="6371"/>
                    <a:pt x="162" y="6051"/>
                  </a:cubicBezTo>
                  <a:lnTo>
                    <a:pt x="162" y="745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0"/>
                  </a:moveTo>
                  <a:cubicBezTo>
                    <a:pt x="333" y="0"/>
                    <a:pt x="0" y="335"/>
                    <a:pt x="0" y="745"/>
                  </a:cubicBezTo>
                  <a:lnTo>
                    <a:pt x="0" y="6051"/>
                  </a:lnTo>
                  <a:cubicBezTo>
                    <a:pt x="0" y="6461"/>
                    <a:pt x="333" y="6795"/>
                    <a:pt x="743" y="6795"/>
                  </a:cubicBezTo>
                  <a:lnTo>
                    <a:pt x="6051" y="6795"/>
                  </a:lnTo>
                  <a:cubicBezTo>
                    <a:pt x="6461" y="6795"/>
                    <a:pt x="6794" y="6461"/>
                    <a:pt x="6794" y="6051"/>
                  </a:cubicBezTo>
                  <a:lnTo>
                    <a:pt x="6794" y="745"/>
                  </a:lnTo>
                  <a:cubicBezTo>
                    <a:pt x="6794" y="335"/>
                    <a:pt x="6461" y="0"/>
                    <a:pt x="6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7568785" y="2151915"/>
              <a:ext cx="252622" cy="187568"/>
            </a:xfrm>
            <a:custGeom>
              <a:avLst/>
              <a:gdLst/>
              <a:ahLst/>
              <a:cxnLst/>
              <a:rect l="l" t="t" r="r" b="b"/>
              <a:pathLst>
                <a:path w="3359" h="2494" extrusionOk="0">
                  <a:moveTo>
                    <a:pt x="41" y="1"/>
                  </a:moveTo>
                  <a:cubicBezTo>
                    <a:pt x="20" y="1"/>
                    <a:pt x="1" y="18"/>
                    <a:pt x="1" y="41"/>
                  </a:cubicBezTo>
                  <a:lnTo>
                    <a:pt x="1" y="2454"/>
                  </a:lnTo>
                  <a:cubicBezTo>
                    <a:pt x="1" y="2476"/>
                    <a:pt x="20" y="2494"/>
                    <a:pt x="41" y="2494"/>
                  </a:cubicBezTo>
                  <a:lnTo>
                    <a:pt x="3319" y="2494"/>
                  </a:lnTo>
                  <a:cubicBezTo>
                    <a:pt x="3341" y="2494"/>
                    <a:pt x="3358" y="2476"/>
                    <a:pt x="3358" y="2454"/>
                  </a:cubicBezTo>
                  <a:lnTo>
                    <a:pt x="3358" y="41"/>
                  </a:lnTo>
                  <a:cubicBezTo>
                    <a:pt x="3358" y="18"/>
                    <a:pt x="3341" y="1"/>
                    <a:pt x="3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562618" y="2145823"/>
              <a:ext cx="264956" cy="199826"/>
            </a:xfrm>
            <a:custGeom>
              <a:avLst/>
              <a:gdLst/>
              <a:ahLst/>
              <a:cxnLst/>
              <a:rect l="l" t="t" r="r" b="b"/>
              <a:pathLst>
                <a:path w="3523" h="2657" extrusionOk="0">
                  <a:moveTo>
                    <a:pt x="3107" y="162"/>
                  </a:moveTo>
                  <a:cubicBezTo>
                    <a:pt x="3247" y="162"/>
                    <a:pt x="3360" y="276"/>
                    <a:pt x="3360" y="415"/>
                  </a:cubicBezTo>
                  <a:lnTo>
                    <a:pt x="3360" y="2240"/>
                  </a:lnTo>
                  <a:cubicBezTo>
                    <a:pt x="3360" y="2381"/>
                    <a:pt x="3246" y="2493"/>
                    <a:pt x="3107" y="2493"/>
                  </a:cubicBezTo>
                  <a:lnTo>
                    <a:pt x="417" y="2493"/>
                  </a:lnTo>
                  <a:cubicBezTo>
                    <a:pt x="277" y="2493"/>
                    <a:pt x="164" y="2378"/>
                    <a:pt x="164" y="2240"/>
                  </a:cubicBezTo>
                  <a:lnTo>
                    <a:pt x="164" y="415"/>
                  </a:lnTo>
                  <a:cubicBezTo>
                    <a:pt x="164" y="275"/>
                    <a:pt x="278" y="162"/>
                    <a:pt x="417" y="162"/>
                  </a:cubicBezTo>
                  <a:close/>
                  <a:moveTo>
                    <a:pt x="416" y="1"/>
                  </a:moveTo>
                  <a:cubicBezTo>
                    <a:pt x="188" y="1"/>
                    <a:pt x="1" y="187"/>
                    <a:pt x="1" y="416"/>
                  </a:cubicBezTo>
                  <a:lnTo>
                    <a:pt x="1" y="2241"/>
                  </a:lnTo>
                  <a:cubicBezTo>
                    <a:pt x="1" y="2470"/>
                    <a:pt x="187" y="2657"/>
                    <a:pt x="416" y="2657"/>
                  </a:cubicBezTo>
                  <a:lnTo>
                    <a:pt x="3107" y="2657"/>
                  </a:lnTo>
                  <a:cubicBezTo>
                    <a:pt x="3335" y="2657"/>
                    <a:pt x="3522" y="2470"/>
                    <a:pt x="3522" y="2241"/>
                  </a:cubicBezTo>
                  <a:lnTo>
                    <a:pt x="3522" y="416"/>
                  </a:lnTo>
                  <a:cubicBezTo>
                    <a:pt x="3522" y="188"/>
                    <a:pt x="3336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568785" y="2176958"/>
              <a:ext cx="252772" cy="69341"/>
            </a:xfrm>
            <a:custGeom>
              <a:avLst/>
              <a:gdLst/>
              <a:ahLst/>
              <a:cxnLst/>
              <a:rect l="l" t="t" r="r" b="b"/>
              <a:pathLst>
                <a:path w="3361" h="922" extrusionOk="0">
                  <a:moveTo>
                    <a:pt x="1" y="1"/>
                  </a:moveTo>
                  <a:lnTo>
                    <a:pt x="1357" y="821"/>
                  </a:lnTo>
                  <a:cubicBezTo>
                    <a:pt x="1468" y="888"/>
                    <a:pt x="1592" y="922"/>
                    <a:pt x="1716" y="922"/>
                  </a:cubicBezTo>
                  <a:cubicBezTo>
                    <a:pt x="1847" y="922"/>
                    <a:pt x="1977" y="885"/>
                    <a:pt x="2091" y="811"/>
                  </a:cubicBezTo>
                  <a:lnTo>
                    <a:pt x="33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565626" y="2171844"/>
              <a:ext cx="259165" cy="80547"/>
            </a:xfrm>
            <a:custGeom>
              <a:avLst/>
              <a:gdLst/>
              <a:ahLst/>
              <a:cxnLst/>
              <a:rect l="l" t="t" r="r" b="b"/>
              <a:pathLst>
                <a:path w="3446" h="1071" extrusionOk="0">
                  <a:moveTo>
                    <a:pt x="84" y="0"/>
                  </a:moveTo>
                  <a:lnTo>
                    <a:pt x="0" y="140"/>
                  </a:lnTo>
                  <a:lnTo>
                    <a:pt x="1356" y="959"/>
                  </a:lnTo>
                  <a:cubicBezTo>
                    <a:pt x="1479" y="1033"/>
                    <a:pt x="1618" y="1070"/>
                    <a:pt x="1758" y="1070"/>
                  </a:cubicBezTo>
                  <a:cubicBezTo>
                    <a:pt x="1904" y="1070"/>
                    <a:pt x="2050" y="1030"/>
                    <a:pt x="2178" y="950"/>
                  </a:cubicBezTo>
                  <a:lnTo>
                    <a:pt x="3446" y="140"/>
                  </a:lnTo>
                  <a:lnTo>
                    <a:pt x="3358" y="1"/>
                  </a:lnTo>
                  <a:lnTo>
                    <a:pt x="2089" y="812"/>
                  </a:lnTo>
                  <a:cubicBezTo>
                    <a:pt x="1989" y="876"/>
                    <a:pt x="1873" y="908"/>
                    <a:pt x="1757" y="908"/>
                  </a:cubicBezTo>
                  <a:cubicBezTo>
                    <a:pt x="1647" y="908"/>
                    <a:pt x="1537" y="879"/>
                    <a:pt x="1441" y="82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441462" y="2577656"/>
              <a:ext cx="498701" cy="498776"/>
            </a:xfrm>
            <a:custGeom>
              <a:avLst/>
              <a:gdLst/>
              <a:ahLst/>
              <a:cxnLst/>
              <a:rect l="l" t="t" r="r" b="b"/>
              <a:pathLst>
                <a:path w="6631" h="6632" extrusionOk="0">
                  <a:moveTo>
                    <a:pt x="80" y="1"/>
                  </a:moveTo>
                  <a:cubicBezTo>
                    <a:pt x="37" y="1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1"/>
                    <a:pt x="6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435295" y="2571413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3"/>
                    <a:pt x="6631" y="744"/>
                  </a:cubicBezTo>
                  <a:lnTo>
                    <a:pt x="6631" y="6051"/>
                  </a:lnTo>
                  <a:cubicBezTo>
                    <a:pt x="6631" y="6370"/>
                    <a:pt x="6371" y="6630"/>
                    <a:pt x="6051" y="6630"/>
                  </a:cubicBezTo>
                  <a:lnTo>
                    <a:pt x="743" y="6630"/>
                  </a:lnTo>
                  <a:cubicBezTo>
                    <a:pt x="424" y="6630"/>
                    <a:pt x="162" y="6371"/>
                    <a:pt x="162" y="6051"/>
                  </a:cubicBezTo>
                  <a:lnTo>
                    <a:pt x="162" y="744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1"/>
                  </a:moveTo>
                  <a:cubicBezTo>
                    <a:pt x="333" y="1"/>
                    <a:pt x="0" y="334"/>
                    <a:pt x="0" y="744"/>
                  </a:cubicBezTo>
                  <a:lnTo>
                    <a:pt x="0" y="6051"/>
                  </a:lnTo>
                  <a:cubicBezTo>
                    <a:pt x="0" y="6461"/>
                    <a:pt x="333" y="6794"/>
                    <a:pt x="743" y="6794"/>
                  </a:cubicBezTo>
                  <a:lnTo>
                    <a:pt x="6051" y="6794"/>
                  </a:lnTo>
                  <a:cubicBezTo>
                    <a:pt x="6461" y="6794"/>
                    <a:pt x="6794" y="6461"/>
                    <a:pt x="6794" y="6051"/>
                  </a:cubicBezTo>
                  <a:lnTo>
                    <a:pt x="6794" y="744"/>
                  </a:lnTo>
                  <a:cubicBezTo>
                    <a:pt x="6794" y="334"/>
                    <a:pt x="646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7494106" y="2652260"/>
              <a:ext cx="232015" cy="12259"/>
            </a:xfrm>
            <a:custGeom>
              <a:avLst/>
              <a:gdLst/>
              <a:ahLst/>
              <a:cxnLst/>
              <a:rect l="l" t="t" r="r" b="b"/>
              <a:pathLst>
                <a:path w="3085" h="163" extrusionOk="0">
                  <a:moveTo>
                    <a:pt x="83" y="0"/>
                  </a:moveTo>
                  <a:cubicBezTo>
                    <a:pt x="37" y="0"/>
                    <a:pt x="1" y="36"/>
                    <a:pt x="1" y="82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3002" y="163"/>
                  </a:lnTo>
                  <a:cubicBezTo>
                    <a:pt x="3047" y="163"/>
                    <a:pt x="3083" y="127"/>
                    <a:pt x="3084" y="82"/>
                  </a:cubicBezTo>
                  <a:cubicBezTo>
                    <a:pt x="3084" y="36"/>
                    <a:pt x="3048" y="0"/>
                    <a:pt x="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494106" y="2849826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2684" y="165"/>
                  </a:lnTo>
                  <a:cubicBezTo>
                    <a:pt x="2730" y="165"/>
                    <a:pt x="2766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494106" y="2770333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2684" y="164"/>
                  </a:lnTo>
                  <a:cubicBezTo>
                    <a:pt x="2730" y="164"/>
                    <a:pt x="2766" y="128"/>
                    <a:pt x="2766" y="82"/>
                  </a:cubicBezTo>
                  <a:cubicBezTo>
                    <a:pt x="2766" y="38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679412" y="2708063"/>
              <a:ext cx="208099" cy="12334"/>
            </a:xfrm>
            <a:custGeom>
              <a:avLst/>
              <a:gdLst/>
              <a:ahLst/>
              <a:cxnLst/>
              <a:rect l="l" t="t" r="r" b="b"/>
              <a:pathLst>
                <a:path w="2767" h="164" extrusionOk="0">
                  <a:moveTo>
                    <a:pt x="81" y="0"/>
                  </a:move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1" y="163"/>
                  </a:cubicBezTo>
                  <a:lnTo>
                    <a:pt x="2684" y="163"/>
                  </a:lnTo>
                  <a:cubicBezTo>
                    <a:pt x="2728" y="163"/>
                    <a:pt x="2764" y="126"/>
                    <a:pt x="2766" y="81"/>
                  </a:cubicBezTo>
                  <a:cubicBezTo>
                    <a:pt x="2766" y="36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494106" y="2708063"/>
              <a:ext cx="140864" cy="12334"/>
            </a:xfrm>
            <a:custGeom>
              <a:avLst/>
              <a:gdLst/>
              <a:ahLst/>
              <a:cxnLst/>
              <a:rect l="l" t="t" r="r" b="b"/>
              <a:pathLst>
                <a:path w="1873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1791" y="163"/>
                  </a:lnTo>
                  <a:cubicBezTo>
                    <a:pt x="1837" y="163"/>
                    <a:pt x="1873" y="126"/>
                    <a:pt x="1873" y="81"/>
                  </a:cubicBezTo>
                  <a:cubicBezTo>
                    <a:pt x="1873" y="36"/>
                    <a:pt x="1837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749880" y="2770333"/>
              <a:ext cx="91377" cy="12409"/>
            </a:xfrm>
            <a:custGeom>
              <a:avLst/>
              <a:gdLst/>
              <a:ahLst/>
              <a:cxnLst/>
              <a:rect l="l" t="t" r="r" b="b"/>
              <a:pathLst>
                <a:path w="1215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1134" y="164"/>
                  </a:lnTo>
                  <a:cubicBezTo>
                    <a:pt x="1178" y="164"/>
                    <a:pt x="1215" y="128"/>
                    <a:pt x="1215" y="82"/>
                  </a:cubicBezTo>
                  <a:cubicBezTo>
                    <a:pt x="1215" y="38"/>
                    <a:pt x="117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7494106" y="2913751"/>
              <a:ext cx="232015" cy="12409"/>
            </a:xfrm>
            <a:custGeom>
              <a:avLst/>
              <a:gdLst/>
              <a:ahLst/>
              <a:cxnLst/>
              <a:rect l="l" t="t" r="r" b="b"/>
              <a:pathLst>
                <a:path w="3085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3002" y="165"/>
                  </a:lnTo>
                  <a:cubicBezTo>
                    <a:pt x="3047" y="165"/>
                    <a:pt x="3083" y="128"/>
                    <a:pt x="3084" y="83"/>
                  </a:cubicBezTo>
                  <a:cubicBezTo>
                    <a:pt x="3084" y="37"/>
                    <a:pt x="3048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679412" y="2969554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1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1" y="165"/>
                  </a:cubicBezTo>
                  <a:lnTo>
                    <a:pt x="2684" y="165"/>
                  </a:lnTo>
                  <a:cubicBezTo>
                    <a:pt x="2728" y="165"/>
                    <a:pt x="2764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494106" y="2969554"/>
              <a:ext cx="140864" cy="12409"/>
            </a:xfrm>
            <a:custGeom>
              <a:avLst/>
              <a:gdLst/>
              <a:ahLst/>
              <a:cxnLst/>
              <a:rect l="l" t="t" r="r" b="b"/>
              <a:pathLst>
                <a:path w="1873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1791" y="165"/>
                  </a:lnTo>
                  <a:cubicBezTo>
                    <a:pt x="1837" y="165"/>
                    <a:pt x="1873" y="128"/>
                    <a:pt x="1873" y="83"/>
                  </a:cubicBezTo>
                  <a:cubicBezTo>
                    <a:pt x="1873" y="37"/>
                    <a:pt x="1837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358944" y="3580809"/>
              <a:ext cx="694240" cy="464632"/>
            </a:xfrm>
            <a:custGeom>
              <a:avLst/>
              <a:gdLst/>
              <a:ahLst/>
              <a:cxnLst/>
              <a:rect l="l" t="t" r="r" b="b"/>
              <a:pathLst>
                <a:path w="9231" h="6178" extrusionOk="0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6147"/>
                  </a:lnTo>
                  <a:cubicBezTo>
                    <a:pt x="1" y="6163"/>
                    <a:pt x="15" y="6178"/>
                    <a:pt x="32" y="6178"/>
                  </a:cubicBezTo>
                  <a:lnTo>
                    <a:pt x="9200" y="6178"/>
                  </a:lnTo>
                  <a:cubicBezTo>
                    <a:pt x="9216" y="6178"/>
                    <a:pt x="9231" y="6163"/>
                    <a:pt x="9231" y="6147"/>
                  </a:cubicBezTo>
                  <a:lnTo>
                    <a:pt x="9231" y="32"/>
                  </a:lnTo>
                  <a:cubicBezTo>
                    <a:pt x="9231" y="15"/>
                    <a:pt x="9216" y="1"/>
                    <a:pt x="9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354139" y="3576842"/>
              <a:ext cx="706499" cy="476891"/>
            </a:xfrm>
            <a:custGeom>
              <a:avLst/>
              <a:gdLst/>
              <a:ahLst/>
              <a:cxnLst/>
              <a:rect l="l" t="t" r="r" b="b"/>
              <a:pathLst>
                <a:path w="9394" h="6341" extrusionOk="0">
                  <a:moveTo>
                    <a:pt x="9053" y="166"/>
                  </a:moveTo>
                  <a:cubicBezTo>
                    <a:pt x="9151" y="166"/>
                    <a:pt x="9230" y="245"/>
                    <a:pt x="9230" y="342"/>
                  </a:cubicBezTo>
                  <a:lnTo>
                    <a:pt x="9230" y="6002"/>
                  </a:lnTo>
                  <a:cubicBezTo>
                    <a:pt x="9230" y="6100"/>
                    <a:pt x="9151" y="6179"/>
                    <a:pt x="9053" y="6179"/>
                  </a:cubicBezTo>
                  <a:lnTo>
                    <a:pt x="340" y="6179"/>
                  </a:lnTo>
                  <a:cubicBezTo>
                    <a:pt x="243" y="6179"/>
                    <a:pt x="164" y="6100"/>
                    <a:pt x="164" y="6002"/>
                  </a:cubicBezTo>
                  <a:lnTo>
                    <a:pt x="164" y="342"/>
                  </a:lnTo>
                  <a:cubicBezTo>
                    <a:pt x="164" y="245"/>
                    <a:pt x="243" y="166"/>
                    <a:pt x="340" y="166"/>
                  </a:cubicBezTo>
                  <a:close/>
                  <a:moveTo>
                    <a:pt x="340" y="1"/>
                  </a:moveTo>
                  <a:cubicBezTo>
                    <a:pt x="152" y="1"/>
                    <a:pt x="1" y="154"/>
                    <a:pt x="1" y="341"/>
                  </a:cubicBezTo>
                  <a:lnTo>
                    <a:pt x="1" y="6001"/>
                  </a:lnTo>
                  <a:cubicBezTo>
                    <a:pt x="1" y="6189"/>
                    <a:pt x="153" y="6341"/>
                    <a:pt x="340" y="6341"/>
                  </a:cubicBezTo>
                  <a:lnTo>
                    <a:pt x="9053" y="6341"/>
                  </a:lnTo>
                  <a:cubicBezTo>
                    <a:pt x="9240" y="6341"/>
                    <a:pt x="9394" y="6189"/>
                    <a:pt x="9394" y="6001"/>
                  </a:cubicBezTo>
                  <a:lnTo>
                    <a:pt x="9394" y="341"/>
                  </a:lnTo>
                  <a:cubicBezTo>
                    <a:pt x="9394" y="153"/>
                    <a:pt x="9240" y="1"/>
                    <a:pt x="9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852377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1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1" y="163"/>
                  </a:cubicBez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1" y="480"/>
                  </a:cubicBezTo>
                  <a:cubicBezTo>
                    <a:pt x="373" y="480"/>
                    <a:pt x="481" y="373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922995" y="3604818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3" y="317"/>
                    <a:pt x="240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993838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0" y="317"/>
                  </a:cubicBezTo>
                  <a:cubicBezTo>
                    <a:pt x="198" y="317"/>
                    <a:pt x="163" y="283"/>
                    <a:pt x="163" y="240"/>
                  </a:cubicBezTo>
                  <a:cubicBezTo>
                    <a:pt x="163" y="198"/>
                    <a:pt x="198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79" y="240"/>
                  </a:cubicBezTo>
                  <a:cubicBezTo>
                    <a:pt x="479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6531925" y="3662125"/>
              <a:ext cx="352874" cy="321437"/>
            </a:xfrm>
            <a:custGeom>
              <a:avLst/>
              <a:gdLst/>
              <a:ahLst/>
              <a:cxnLst/>
              <a:rect l="l" t="t" r="r" b="b"/>
              <a:pathLst>
                <a:path w="4692" h="4274" extrusionOk="0">
                  <a:moveTo>
                    <a:pt x="2346" y="0"/>
                  </a:moveTo>
                  <a:cubicBezTo>
                    <a:pt x="1799" y="0"/>
                    <a:pt x="1253" y="209"/>
                    <a:pt x="835" y="626"/>
                  </a:cubicBezTo>
                  <a:cubicBezTo>
                    <a:pt x="1" y="1460"/>
                    <a:pt x="1" y="2814"/>
                    <a:pt x="835" y="3648"/>
                  </a:cubicBezTo>
                  <a:cubicBezTo>
                    <a:pt x="1253" y="4065"/>
                    <a:pt x="1799" y="4274"/>
                    <a:pt x="2346" y="4274"/>
                  </a:cubicBezTo>
                  <a:cubicBezTo>
                    <a:pt x="2893" y="4274"/>
                    <a:pt x="3440" y="4065"/>
                    <a:pt x="3857" y="3648"/>
                  </a:cubicBezTo>
                  <a:cubicBezTo>
                    <a:pt x="4692" y="2814"/>
                    <a:pt x="4692" y="1460"/>
                    <a:pt x="3857" y="626"/>
                  </a:cubicBezTo>
                  <a:cubicBezTo>
                    <a:pt x="3440" y="209"/>
                    <a:pt x="2893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541552" y="3656034"/>
              <a:ext cx="333771" cy="333696"/>
            </a:xfrm>
            <a:custGeom>
              <a:avLst/>
              <a:gdLst/>
              <a:ahLst/>
              <a:cxnLst/>
              <a:rect l="l" t="t" r="r" b="b"/>
              <a:pathLst>
                <a:path w="4438" h="4437" extrusionOk="0">
                  <a:moveTo>
                    <a:pt x="2218" y="162"/>
                  </a:moveTo>
                  <a:cubicBezTo>
                    <a:pt x="3352" y="162"/>
                    <a:pt x="4273" y="1085"/>
                    <a:pt x="4273" y="2217"/>
                  </a:cubicBezTo>
                  <a:cubicBezTo>
                    <a:pt x="4273" y="3350"/>
                    <a:pt x="3353" y="4272"/>
                    <a:pt x="2218" y="4272"/>
                  </a:cubicBezTo>
                  <a:cubicBezTo>
                    <a:pt x="1086" y="4272"/>
                    <a:pt x="164" y="3351"/>
                    <a:pt x="164" y="2217"/>
                  </a:cubicBezTo>
                  <a:cubicBezTo>
                    <a:pt x="164" y="1085"/>
                    <a:pt x="1085" y="162"/>
                    <a:pt x="2218" y="162"/>
                  </a:cubicBezTo>
                  <a:close/>
                  <a:moveTo>
                    <a:pt x="2218" y="0"/>
                  </a:moveTo>
                  <a:cubicBezTo>
                    <a:pt x="996" y="0"/>
                    <a:pt x="1" y="995"/>
                    <a:pt x="1" y="2219"/>
                  </a:cubicBezTo>
                  <a:cubicBezTo>
                    <a:pt x="1" y="3441"/>
                    <a:pt x="996" y="4437"/>
                    <a:pt x="2218" y="4437"/>
                  </a:cubicBezTo>
                  <a:cubicBezTo>
                    <a:pt x="3441" y="4437"/>
                    <a:pt x="4437" y="3441"/>
                    <a:pt x="4437" y="2219"/>
                  </a:cubicBezTo>
                  <a:cubicBezTo>
                    <a:pt x="4437" y="995"/>
                    <a:pt x="3442" y="0"/>
                    <a:pt x="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582238" y="3696645"/>
              <a:ext cx="252396" cy="252396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77" y="1"/>
                  </a:moveTo>
                  <a:cubicBezTo>
                    <a:pt x="752" y="1"/>
                    <a:pt x="0" y="752"/>
                    <a:pt x="0" y="1679"/>
                  </a:cubicBezTo>
                  <a:cubicBezTo>
                    <a:pt x="0" y="2605"/>
                    <a:pt x="752" y="3356"/>
                    <a:pt x="1677" y="3356"/>
                  </a:cubicBezTo>
                  <a:cubicBezTo>
                    <a:pt x="2604" y="3356"/>
                    <a:pt x="3355" y="2605"/>
                    <a:pt x="3355" y="1679"/>
                  </a:cubicBezTo>
                  <a:cubicBezTo>
                    <a:pt x="3355" y="752"/>
                    <a:pt x="2604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576071" y="3690553"/>
              <a:ext cx="264655" cy="26465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759" y="163"/>
                  </a:moveTo>
                  <a:cubicBezTo>
                    <a:pt x="2639" y="163"/>
                    <a:pt x="3355" y="879"/>
                    <a:pt x="3356" y="1758"/>
                  </a:cubicBezTo>
                  <a:cubicBezTo>
                    <a:pt x="3356" y="2638"/>
                    <a:pt x="2639" y="3354"/>
                    <a:pt x="1759" y="3354"/>
                  </a:cubicBezTo>
                  <a:cubicBezTo>
                    <a:pt x="880" y="3354"/>
                    <a:pt x="164" y="2638"/>
                    <a:pt x="164" y="1758"/>
                  </a:cubicBezTo>
                  <a:cubicBezTo>
                    <a:pt x="164" y="879"/>
                    <a:pt x="879" y="163"/>
                    <a:pt x="1759" y="163"/>
                  </a:cubicBezTo>
                  <a:close/>
                  <a:moveTo>
                    <a:pt x="1759" y="1"/>
                  </a:moveTo>
                  <a:cubicBezTo>
                    <a:pt x="789" y="1"/>
                    <a:pt x="0" y="790"/>
                    <a:pt x="0" y="1760"/>
                  </a:cubicBezTo>
                  <a:cubicBezTo>
                    <a:pt x="0" y="2729"/>
                    <a:pt x="789" y="3519"/>
                    <a:pt x="1759" y="3519"/>
                  </a:cubicBezTo>
                  <a:cubicBezTo>
                    <a:pt x="2729" y="3519"/>
                    <a:pt x="3518" y="2728"/>
                    <a:pt x="3518" y="1760"/>
                  </a:cubicBezTo>
                  <a:cubicBezTo>
                    <a:pt x="3518" y="790"/>
                    <a:pt x="2730" y="1"/>
                    <a:pt x="1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699784" y="3750718"/>
              <a:ext cx="71823" cy="80848"/>
            </a:xfrm>
            <a:custGeom>
              <a:avLst/>
              <a:gdLst/>
              <a:ahLst/>
              <a:cxnLst/>
              <a:rect l="l" t="t" r="r" b="b"/>
              <a:pathLst>
                <a:path w="955" h="1075" extrusionOk="0">
                  <a:moveTo>
                    <a:pt x="114" y="1"/>
                  </a:moveTo>
                  <a:cubicBezTo>
                    <a:pt x="51" y="1"/>
                    <a:pt x="0" y="52"/>
                    <a:pt x="0" y="115"/>
                  </a:cubicBezTo>
                  <a:lnTo>
                    <a:pt x="0" y="1074"/>
                  </a:lnTo>
                  <a:lnTo>
                    <a:pt x="841" y="1074"/>
                  </a:lnTo>
                  <a:cubicBezTo>
                    <a:pt x="905" y="1074"/>
                    <a:pt x="955" y="1022"/>
                    <a:pt x="955" y="960"/>
                  </a:cubicBezTo>
                  <a:cubicBezTo>
                    <a:pt x="955" y="896"/>
                    <a:pt x="905" y="846"/>
                    <a:pt x="841" y="846"/>
                  </a:cubicBezTo>
                  <a:lnTo>
                    <a:pt x="228" y="846"/>
                  </a:lnTo>
                  <a:lnTo>
                    <a:pt x="228" y="115"/>
                  </a:lnTo>
                  <a:cubicBezTo>
                    <a:pt x="228" y="52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683540" y="3798774"/>
              <a:ext cx="50690" cy="50765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338" y="163"/>
                  </a:moveTo>
                  <a:cubicBezTo>
                    <a:pt x="433" y="163"/>
                    <a:pt x="511" y="241"/>
                    <a:pt x="511" y="338"/>
                  </a:cubicBezTo>
                  <a:cubicBezTo>
                    <a:pt x="511" y="433"/>
                    <a:pt x="433" y="511"/>
                    <a:pt x="338" y="511"/>
                  </a:cubicBezTo>
                  <a:cubicBezTo>
                    <a:pt x="241" y="511"/>
                    <a:pt x="163" y="433"/>
                    <a:pt x="163" y="338"/>
                  </a:cubicBezTo>
                  <a:cubicBezTo>
                    <a:pt x="163" y="241"/>
                    <a:pt x="241" y="163"/>
                    <a:pt x="338" y="163"/>
                  </a:cubicBezTo>
                  <a:close/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2" y="675"/>
                    <a:pt x="338" y="675"/>
                  </a:cubicBezTo>
                  <a:cubicBezTo>
                    <a:pt x="522" y="675"/>
                    <a:pt x="674" y="523"/>
                    <a:pt x="674" y="338"/>
                  </a:cubicBezTo>
                  <a:cubicBezTo>
                    <a:pt x="674" y="152"/>
                    <a:pt x="522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139436" y="3583084"/>
              <a:ext cx="806826" cy="471250"/>
            </a:xfrm>
            <a:custGeom>
              <a:avLst/>
              <a:gdLst/>
              <a:ahLst/>
              <a:cxnLst/>
              <a:rect l="l" t="t" r="r" b="b"/>
              <a:pathLst>
                <a:path w="10728" h="6266" extrusionOk="0">
                  <a:moveTo>
                    <a:pt x="625" y="1"/>
                  </a:moveTo>
                  <a:cubicBezTo>
                    <a:pt x="280" y="1"/>
                    <a:pt x="0" y="281"/>
                    <a:pt x="0" y="627"/>
                  </a:cubicBezTo>
                  <a:lnTo>
                    <a:pt x="0" y="5640"/>
                  </a:lnTo>
                  <a:cubicBezTo>
                    <a:pt x="0" y="5986"/>
                    <a:pt x="280" y="6266"/>
                    <a:pt x="625" y="6266"/>
                  </a:cubicBezTo>
                  <a:lnTo>
                    <a:pt x="10103" y="6266"/>
                  </a:lnTo>
                  <a:cubicBezTo>
                    <a:pt x="10447" y="6266"/>
                    <a:pt x="10728" y="5986"/>
                    <a:pt x="10728" y="5640"/>
                  </a:cubicBezTo>
                  <a:lnTo>
                    <a:pt x="10728" y="627"/>
                  </a:lnTo>
                  <a:cubicBezTo>
                    <a:pt x="10728" y="281"/>
                    <a:pt x="10447" y="1"/>
                    <a:pt x="10103" y="1"/>
                  </a:cubicBezTo>
                  <a:close/>
                </a:path>
              </a:pathLst>
            </a:custGeom>
            <a:solidFill>
              <a:srgbClr val="577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727544" y="3630313"/>
              <a:ext cx="125672" cy="353024"/>
            </a:xfrm>
            <a:custGeom>
              <a:avLst/>
              <a:gdLst/>
              <a:ahLst/>
              <a:cxnLst/>
              <a:rect l="l" t="t" r="r" b="b"/>
              <a:pathLst>
                <a:path w="1671" h="4694" extrusionOk="0">
                  <a:moveTo>
                    <a:pt x="1" y="1"/>
                  </a:moveTo>
                  <a:lnTo>
                    <a:pt x="1" y="4694"/>
                  </a:lnTo>
                  <a:lnTo>
                    <a:pt x="1671" y="4694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21828" y="3624673"/>
              <a:ext cx="137178" cy="364531"/>
            </a:xfrm>
            <a:custGeom>
              <a:avLst/>
              <a:gdLst/>
              <a:ahLst/>
              <a:cxnLst/>
              <a:rect l="l" t="t" r="r" b="b"/>
              <a:pathLst>
                <a:path w="1824" h="4847" extrusionOk="0">
                  <a:moveTo>
                    <a:pt x="1670" y="154"/>
                  </a:moveTo>
                  <a:lnTo>
                    <a:pt x="1670" y="4692"/>
                  </a:lnTo>
                  <a:lnTo>
                    <a:pt x="155" y="4692"/>
                  </a:lnTo>
                  <a:lnTo>
                    <a:pt x="155" y="154"/>
                  </a:lnTo>
                  <a:close/>
                  <a:moveTo>
                    <a:pt x="77" y="1"/>
                  </a:moveTo>
                  <a:cubicBezTo>
                    <a:pt x="35" y="1"/>
                    <a:pt x="0" y="34"/>
                    <a:pt x="0" y="78"/>
                  </a:cubicBezTo>
                  <a:lnTo>
                    <a:pt x="0" y="4770"/>
                  </a:lnTo>
                  <a:cubicBezTo>
                    <a:pt x="0" y="4811"/>
                    <a:pt x="34" y="4846"/>
                    <a:pt x="77" y="4846"/>
                  </a:cubicBezTo>
                  <a:lnTo>
                    <a:pt x="1747" y="4846"/>
                  </a:lnTo>
                  <a:cubicBezTo>
                    <a:pt x="1789" y="4846"/>
                    <a:pt x="1823" y="4811"/>
                    <a:pt x="1823" y="4769"/>
                  </a:cubicBezTo>
                  <a:lnTo>
                    <a:pt x="1823" y="78"/>
                  </a:lnTo>
                  <a:cubicBezTo>
                    <a:pt x="1823" y="36"/>
                    <a:pt x="1789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549758" y="3783959"/>
              <a:ext cx="125822" cy="199375"/>
            </a:xfrm>
            <a:custGeom>
              <a:avLst/>
              <a:gdLst/>
              <a:ahLst/>
              <a:cxnLst/>
              <a:rect l="l" t="t" r="r" b="b"/>
              <a:pathLst>
                <a:path w="1673" h="2651" extrusionOk="0">
                  <a:moveTo>
                    <a:pt x="1" y="0"/>
                  </a:moveTo>
                  <a:lnTo>
                    <a:pt x="1" y="2651"/>
                  </a:lnTo>
                  <a:lnTo>
                    <a:pt x="1673" y="265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43967" y="3778243"/>
              <a:ext cx="137479" cy="210957"/>
            </a:xfrm>
            <a:custGeom>
              <a:avLst/>
              <a:gdLst/>
              <a:ahLst/>
              <a:cxnLst/>
              <a:rect l="l" t="t" r="r" b="b"/>
              <a:pathLst>
                <a:path w="1828" h="2805" extrusionOk="0">
                  <a:moveTo>
                    <a:pt x="1673" y="154"/>
                  </a:moveTo>
                  <a:lnTo>
                    <a:pt x="1673" y="2650"/>
                  </a:lnTo>
                  <a:lnTo>
                    <a:pt x="153" y="2650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5" y="0"/>
                    <a:pt x="1" y="35"/>
                    <a:pt x="1" y="77"/>
                  </a:cubicBezTo>
                  <a:lnTo>
                    <a:pt x="1" y="2728"/>
                  </a:lnTo>
                  <a:cubicBezTo>
                    <a:pt x="1" y="2769"/>
                    <a:pt x="34" y="2804"/>
                    <a:pt x="77" y="2804"/>
                  </a:cubicBezTo>
                  <a:lnTo>
                    <a:pt x="1750" y="2804"/>
                  </a:lnTo>
                  <a:cubicBezTo>
                    <a:pt x="1792" y="2804"/>
                    <a:pt x="1827" y="2769"/>
                    <a:pt x="1825" y="2727"/>
                  </a:cubicBezTo>
                  <a:lnTo>
                    <a:pt x="1825" y="77"/>
                  </a:lnTo>
                  <a:cubicBezTo>
                    <a:pt x="1825" y="36"/>
                    <a:pt x="179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718294" y="3630388"/>
              <a:ext cx="125897" cy="340314"/>
            </a:xfrm>
            <a:custGeom>
              <a:avLst/>
              <a:gdLst/>
              <a:ahLst/>
              <a:cxnLst/>
              <a:rect l="l" t="t" r="r" b="b"/>
              <a:pathLst>
                <a:path w="1674" h="4525" extrusionOk="0">
                  <a:moveTo>
                    <a:pt x="0" y="1"/>
                  </a:moveTo>
                  <a:lnTo>
                    <a:pt x="0" y="4524"/>
                  </a:lnTo>
                  <a:lnTo>
                    <a:pt x="1673" y="4524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712578" y="3624598"/>
              <a:ext cx="137404" cy="351896"/>
            </a:xfrm>
            <a:custGeom>
              <a:avLst/>
              <a:gdLst/>
              <a:ahLst/>
              <a:cxnLst/>
              <a:rect l="l" t="t" r="r" b="b"/>
              <a:pathLst>
                <a:path w="1827" h="4679" extrusionOk="0">
                  <a:moveTo>
                    <a:pt x="1673" y="155"/>
                  </a:moveTo>
                  <a:lnTo>
                    <a:pt x="1673" y="4526"/>
                  </a:lnTo>
                  <a:lnTo>
                    <a:pt x="154" y="4526"/>
                  </a:lnTo>
                  <a:lnTo>
                    <a:pt x="154" y="155"/>
                  </a:lnTo>
                  <a:close/>
                  <a:moveTo>
                    <a:pt x="1" y="1"/>
                  </a:moveTo>
                  <a:lnTo>
                    <a:pt x="1" y="4678"/>
                  </a:lnTo>
                  <a:lnTo>
                    <a:pt x="1826" y="467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540508" y="3784034"/>
              <a:ext cx="125897" cy="186665"/>
            </a:xfrm>
            <a:custGeom>
              <a:avLst/>
              <a:gdLst/>
              <a:ahLst/>
              <a:cxnLst/>
              <a:rect l="l" t="t" r="r" b="b"/>
              <a:pathLst>
                <a:path w="1674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673" y="248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534717" y="3778243"/>
              <a:ext cx="137404" cy="198247"/>
            </a:xfrm>
            <a:custGeom>
              <a:avLst/>
              <a:gdLst/>
              <a:ahLst/>
              <a:cxnLst/>
              <a:rect l="l" t="t" r="r" b="b"/>
              <a:pathLst>
                <a:path w="1827" h="2636" extrusionOk="0">
                  <a:moveTo>
                    <a:pt x="1672" y="154"/>
                  </a:moveTo>
                  <a:lnTo>
                    <a:pt x="1672" y="2483"/>
                  </a:lnTo>
                  <a:lnTo>
                    <a:pt x="153" y="2483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6" y="0"/>
                    <a:pt x="0" y="35"/>
                    <a:pt x="0" y="77"/>
                  </a:cubicBezTo>
                  <a:lnTo>
                    <a:pt x="0" y="2558"/>
                  </a:lnTo>
                  <a:cubicBezTo>
                    <a:pt x="0" y="2600"/>
                    <a:pt x="34" y="2635"/>
                    <a:pt x="77" y="2635"/>
                  </a:cubicBezTo>
                  <a:lnTo>
                    <a:pt x="1749" y="2635"/>
                  </a:lnTo>
                  <a:cubicBezTo>
                    <a:pt x="1792" y="2635"/>
                    <a:pt x="1827" y="2602"/>
                    <a:pt x="1826" y="2558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370769" y="3874958"/>
              <a:ext cx="125747" cy="109126"/>
            </a:xfrm>
            <a:custGeom>
              <a:avLst/>
              <a:gdLst/>
              <a:ahLst/>
              <a:cxnLst/>
              <a:rect l="l" t="t" r="r" b="b"/>
              <a:pathLst>
                <a:path w="1672" h="1451" extrusionOk="0">
                  <a:moveTo>
                    <a:pt x="0" y="0"/>
                  </a:moveTo>
                  <a:lnTo>
                    <a:pt x="0" y="1451"/>
                  </a:lnTo>
                  <a:lnTo>
                    <a:pt x="1672" y="145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364978" y="3869318"/>
              <a:ext cx="137329" cy="120633"/>
            </a:xfrm>
            <a:custGeom>
              <a:avLst/>
              <a:gdLst/>
              <a:ahLst/>
              <a:cxnLst/>
              <a:rect l="l" t="t" r="r" b="b"/>
              <a:pathLst>
                <a:path w="1826" h="1604" extrusionOk="0">
                  <a:moveTo>
                    <a:pt x="1672" y="153"/>
                  </a:moveTo>
                  <a:lnTo>
                    <a:pt x="1672" y="1449"/>
                  </a:lnTo>
                  <a:lnTo>
                    <a:pt x="153" y="1449"/>
                  </a:lnTo>
                  <a:lnTo>
                    <a:pt x="153" y="153"/>
                  </a:lnTo>
                  <a:close/>
                  <a:moveTo>
                    <a:pt x="77" y="0"/>
                  </a:moveTo>
                  <a:cubicBezTo>
                    <a:pt x="36" y="0"/>
                    <a:pt x="0" y="34"/>
                    <a:pt x="0" y="76"/>
                  </a:cubicBezTo>
                  <a:lnTo>
                    <a:pt x="0" y="1527"/>
                  </a:lnTo>
                  <a:cubicBezTo>
                    <a:pt x="0" y="1569"/>
                    <a:pt x="33" y="1604"/>
                    <a:pt x="77" y="1604"/>
                  </a:cubicBezTo>
                  <a:lnTo>
                    <a:pt x="1749" y="1604"/>
                  </a:lnTo>
                  <a:cubicBezTo>
                    <a:pt x="1790" y="1604"/>
                    <a:pt x="1826" y="1569"/>
                    <a:pt x="1826" y="1527"/>
                  </a:cubicBezTo>
                  <a:lnTo>
                    <a:pt x="1826" y="76"/>
                  </a:lnTo>
                  <a:cubicBezTo>
                    <a:pt x="1826" y="35"/>
                    <a:pt x="1791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7361368" y="3875033"/>
              <a:ext cx="125822" cy="101605"/>
            </a:xfrm>
            <a:custGeom>
              <a:avLst/>
              <a:gdLst/>
              <a:ahLst/>
              <a:cxnLst/>
              <a:rect l="l" t="t" r="r" b="b"/>
              <a:pathLst>
                <a:path w="1673" h="1351" extrusionOk="0">
                  <a:moveTo>
                    <a:pt x="0" y="0"/>
                  </a:moveTo>
                  <a:lnTo>
                    <a:pt x="0" y="1350"/>
                  </a:lnTo>
                  <a:lnTo>
                    <a:pt x="1672" y="1350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7355577" y="3869167"/>
              <a:ext cx="137479" cy="113262"/>
            </a:xfrm>
            <a:custGeom>
              <a:avLst/>
              <a:gdLst/>
              <a:ahLst/>
              <a:cxnLst/>
              <a:rect l="l" t="t" r="r" b="b"/>
              <a:pathLst>
                <a:path w="1828" h="1506" extrusionOk="0">
                  <a:moveTo>
                    <a:pt x="1674" y="155"/>
                  </a:moveTo>
                  <a:lnTo>
                    <a:pt x="1674" y="1353"/>
                  </a:lnTo>
                  <a:lnTo>
                    <a:pt x="155" y="1353"/>
                  </a:lnTo>
                  <a:lnTo>
                    <a:pt x="155" y="155"/>
                  </a:lnTo>
                  <a:close/>
                  <a:moveTo>
                    <a:pt x="1" y="0"/>
                  </a:moveTo>
                  <a:lnTo>
                    <a:pt x="1" y="1505"/>
                  </a:lnTo>
                  <a:lnTo>
                    <a:pt x="1827" y="1505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200278" y="3932791"/>
              <a:ext cx="125822" cy="51367"/>
            </a:xfrm>
            <a:custGeom>
              <a:avLst/>
              <a:gdLst/>
              <a:ahLst/>
              <a:cxnLst/>
              <a:rect l="l" t="t" r="r" b="b"/>
              <a:pathLst>
                <a:path w="1673" h="683" extrusionOk="0">
                  <a:moveTo>
                    <a:pt x="1" y="0"/>
                  </a:moveTo>
                  <a:lnTo>
                    <a:pt x="1" y="683"/>
                  </a:lnTo>
                  <a:lnTo>
                    <a:pt x="1672" y="683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194487" y="3927076"/>
              <a:ext cx="137404" cy="62873"/>
            </a:xfrm>
            <a:custGeom>
              <a:avLst/>
              <a:gdLst/>
              <a:ahLst/>
              <a:cxnLst/>
              <a:rect l="l" t="t" r="r" b="b"/>
              <a:pathLst>
                <a:path w="1827" h="836" extrusionOk="0">
                  <a:moveTo>
                    <a:pt x="1673" y="152"/>
                  </a:moveTo>
                  <a:lnTo>
                    <a:pt x="1673" y="681"/>
                  </a:lnTo>
                  <a:lnTo>
                    <a:pt x="154" y="681"/>
                  </a:lnTo>
                  <a:lnTo>
                    <a:pt x="154" y="152"/>
                  </a:lnTo>
                  <a:close/>
                  <a:moveTo>
                    <a:pt x="78" y="0"/>
                  </a:moveTo>
                  <a:cubicBezTo>
                    <a:pt x="36" y="0"/>
                    <a:pt x="1" y="34"/>
                    <a:pt x="1" y="76"/>
                  </a:cubicBezTo>
                  <a:lnTo>
                    <a:pt x="1" y="759"/>
                  </a:lnTo>
                  <a:cubicBezTo>
                    <a:pt x="1" y="801"/>
                    <a:pt x="35" y="836"/>
                    <a:pt x="78" y="836"/>
                  </a:cubicBezTo>
                  <a:lnTo>
                    <a:pt x="1749" y="836"/>
                  </a:lnTo>
                  <a:cubicBezTo>
                    <a:pt x="1792" y="836"/>
                    <a:pt x="1826" y="801"/>
                    <a:pt x="1826" y="759"/>
                  </a:cubicBezTo>
                  <a:lnTo>
                    <a:pt x="1826" y="76"/>
                  </a:lnTo>
                  <a:cubicBezTo>
                    <a:pt x="1826" y="35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7191103" y="3932791"/>
              <a:ext cx="125747" cy="47832"/>
            </a:xfrm>
            <a:custGeom>
              <a:avLst/>
              <a:gdLst/>
              <a:ahLst/>
              <a:cxnLst/>
              <a:rect l="l" t="t" r="r" b="b"/>
              <a:pathLst>
                <a:path w="1672" h="636" extrusionOk="0">
                  <a:moveTo>
                    <a:pt x="0" y="0"/>
                  </a:moveTo>
                  <a:lnTo>
                    <a:pt x="0" y="635"/>
                  </a:lnTo>
                  <a:lnTo>
                    <a:pt x="1672" y="635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185236" y="3927001"/>
              <a:ext cx="137404" cy="59489"/>
            </a:xfrm>
            <a:custGeom>
              <a:avLst/>
              <a:gdLst/>
              <a:ahLst/>
              <a:cxnLst/>
              <a:rect l="l" t="t" r="r" b="b"/>
              <a:pathLst>
                <a:path w="1827" h="791" extrusionOk="0">
                  <a:moveTo>
                    <a:pt x="1673" y="153"/>
                  </a:moveTo>
                  <a:lnTo>
                    <a:pt x="1673" y="635"/>
                  </a:lnTo>
                  <a:lnTo>
                    <a:pt x="154" y="635"/>
                  </a:lnTo>
                  <a:lnTo>
                    <a:pt x="154" y="153"/>
                  </a:ln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7"/>
                  </a:cubicBezTo>
                  <a:lnTo>
                    <a:pt x="0" y="713"/>
                  </a:lnTo>
                  <a:cubicBezTo>
                    <a:pt x="0" y="755"/>
                    <a:pt x="34" y="790"/>
                    <a:pt x="77" y="790"/>
                  </a:cubicBezTo>
                  <a:lnTo>
                    <a:pt x="1749" y="790"/>
                  </a:lnTo>
                  <a:cubicBezTo>
                    <a:pt x="1792" y="790"/>
                    <a:pt x="1827" y="755"/>
                    <a:pt x="1826" y="713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217951" y="3678445"/>
              <a:ext cx="286616" cy="194637"/>
            </a:xfrm>
            <a:custGeom>
              <a:avLst/>
              <a:gdLst/>
              <a:ahLst/>
              <a:cxnLst/>
              <a:rect l="l" t="t" r="r" b="b"/>
              <a:pathLst>
                <a:path w="3811" h="2588" extrusionOk="0">
                  <a:moveTo>
                    <a:pt x="3519" y="1"/>
                  </a:moveTo>
                  <a:cubicBezTo>
                    <a:pt x="3439" y="1"/>
                    <a:pt x="3360" y="37"/>
                    <a:pt x="3310" y="107"/>
                  </a:cubicBezTo>
                  <a:lnTo>
                    <a:pt x="3301" y="117"/>
                  </a:lnTo>
                  <a:cubicBezTo>
                    <a:pt x="3107" y="385"/>
                    <a:pt x="2900" y="650"/>
                    <a:pt x="2653" y="880"/>
                  </a:cubicBezTo>
                  <a:cubicBezTo>
                    <a:pt x="2410" y="1115"/>
                    <a:pt x="2149" y="1336"/>
                    <a:pt x="1868" y="1530"/>
                  </a:cubicBezTo>
                  <a:cubicBezTo>
                    <a:pt x="1588" y="1727"/>
                    <a:pt x="1294" y="1907"/>
                    <a:pt x="989" y="2067"/>
                  </a:cubicBezTo>
                  <a:cubicBezTo>
                    <a:pt x="684" y="2225"/>
                    <a:pt x="366" y="2369"/>
                    <a:pt x="42" y="2483"/>
                  </a:cubicBezTo>
                  <a:lnTo>
                    <a:pt x="41" y="2483"/>
                  </a:lnTo>
                  <a:cubicBezTo>
                    <a:pt x="15" y="2493"/>
                    <a:pt x="0" y="2520"/>
                    <a:pt x="6" y="2547"/>
                  </a:cubicBezTo>
                  <a:cubicBezTo>
                    <a:pt x="13" y="2572"/>
                    <a:pt x="35" y="2587"/>
                    <a:pt x="59" y="2587"/>
                  </a:cubicBezTo>
                  <a:cubicBezTo>
                    <a:pt x="63" y="2587"/>
                    <a:pt x="68" y="2587"/>
                    <a:pt x="72" y="2586"/>
                  </a:cubicBezTo>
                  <a:cubicBezTo>
                    <a:pt x="416" y="2502"/>
                    <a:pt x="749" y="2389"/>
                    <a:pt x="1078" y="2256"/>
                  </a:cubicBezTo>
                  <a:cubicBezTo>
                    <a:pt x="1406" y="2123"/>
                    <a:pt x="1727" y="1969"/>
                    <a:pt x="2037" y="1792"/>
                  </a:cubicBezTo>
                  <a:cubicBezTo>
                    <a:pt x="2349" y="1618"/>
                    <a:pt x="2645" y="1414"/>
                    <a:pt x="2928" y="1190"/>
                  </a:cubicBezTo>
                  <a:cubicBezTo>
                    <a:pt x="3213" y="969"/>
                    <a:pt x="3469" y="706"/>
                    <a:pt x="3713" y="432"/>
                  </a:cubicBezTo>
                  <a:lnTo>
                    <a:pt x="3729" y="412"/>
                  </a:lnTo>
                  <a:cubicBezTo>
                    <a:pt x="3811" y="296"/>
                    <a:pt x="3787" y="134"/>
                    <a:pt x="3672" y="50"/>
                  </a:cubicBezTo>
                  <a:cubicBezTo>
                    <a:pt x="3626" y="17"/>
                    <a:pt x="3572" y="1"/>
                    <a:pt x="3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430407" y="3644151"/>
              <a:ext cx="85586" cy="101681"/>
            </a:xfrm>
            <a:custGeom>
              <a:avLst/>
              <a:gdLst/>
              <a:ahLst/>
              <a:cxnLst/>
              <a:rect l="l" t="t" r="r" b="b"/>
              <a:pathLst>
                <a:path w="1138" h="1352" extrusionOk="0">
                  <a:moveTo>
                    <a:pt x="1137" y="0"/>
                  </a:moveTo>
                  <a:lnTo>
                    <a:pt x="1" y="770"/>
                  </a:lnTo>
                  <a:lnTo>
                    <a:pt x="573" y="872"/>
                  </a:lnTo>
                  <a:lnTo>
                    <a:pt x="897" y="1352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6360231" y="4157958"/>
              <a:ext cx="1585976" cy="31587"/>
            </a:xfrm>
            <a:custGeom>
              <a:avLst/>
              <a:gdLst/>
              <a:ahLst/>
              <a:cxnLst/>
              <a:rect l="l" t="t" r="r" b="b"/>
              <a:pathLst>
                <a:path w="21088" h="420" extrusionOk="0">
                  <a:moveTo>
                    <a:pt x="1" y="0"/>
                  </a:moveTo>
                  <a:lnTo>
                    <a:pt x="1" y="419"/>
                  </a:lnTo>
                  <a:lnTo>
                    <a:pt x="21088" y="419"/>
                  </a:lnTo>
                  <a:lnTo>
                    <a:pt x="210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6360231" y="4222334"/>
              <a:ext cx="808330" cy="31587"/>
            </a:xfrm>
            <a:custGeom>
              <a:avLst/>
              <a:gdLst/>
              <a:ahLst/>
              <a:cxnLst/>
              <a:rect l="l" t="t" r="r" b="b"/>
              <a:pathLst>
                <a:path w="10748" h="420" extrusionOk="0">
                  <a:moveTo>
                    <a:pt x="1" y="0"/>
                  </a:moveTo>
                  <a:lnTo>
                    <a:pt x="1" y="420"/>
                  </a:lnTo>
                  <a:lnTo>
                    <a:pt x="10747" y="420"/>
                  </a:lnTo>
                  <a:lnTo>
                    <a:pt x="10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881" name="Google Shape;881;p31"/>
            <p:cNvSpPr/>
            <p:nvPr/>
          </p:nvSpPr>
          <p:spPr>
            <a:xfrm>
              <a:off x="8580994" y="580155"/>
              <a:ext cx="228069" cy="228190"/>
            </a:xfrm>
            <a:custGeom>
              <a:avLst/>
              <a:gdLst/>
              <a:ahLst/>
              <a:cxnLst/>
              <a:rect l="l" t="t" r="r" b="b"/>
              <a:pathLst>
                <a:path w="3766" h="3768" extrusionOk="0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7819039" y="849218"/>
              <a:ext cx="61" cy="72188"/>
            </a:xfrm>
            <a:custGeom>
              <a:avLst/>
              <a:gdLst/>
              <a:ahLst/>
              <a:cxnLst/>
              <a:rect l="l" t="t" r="r" b="b"/>
              <a:pathLst>
                <a:path w="1" h="1192" extrusionOk="0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7812499" y="842677"/>
              <a:ext cx="13202" cy="85390"/>
            </a:xfrm>
            <a:custGeom>
              <a:avLst/>
              <a:gdLst/>
              <a:ahLst/>
              <a:cxnLst/>
              <a:rect l="l" t="t" r="r" b="b"/>
              <a:pathLst>
                <a:path w="218" h="1410" extrusionOk="0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819039" y="1034588"/>
              <a:ext cx="61" cy="72248"/>
            </a:xfrm>
            <a:custGeom>
              <a:avLst/>
              <a:gdLst/>
              <a:ahLst/>
              <a:cxnLst/>
              <a:rect l="l" t="t" r="r" b="b"/>
              <a:pathLst>
                <a:path w="1" h="1193" extrusionOk="0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812499" y="1028048"/>
              <a:ext cx="13202" cy="85268"/>
            </a:xfrm>
            <a:custGeom>
              <a:avLst/>
              <a:gdLst/>
              <a:ahLst/>
              <a:cxnLst/>
              <a:rect l="l" t="t" r="r" b="b"/>
              <a:pathLst>
                <a:path w="218" h="1408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875662" y="978026"/>
              <a:ext cx="72309" cy="61"/>
            </a:xfrm>
            <a:custGeom>
              <a:avLst/>
              <a:gdLst/>
              <a:ahLst/>
              <a:cxnLst/>
              <a:rect l="l" t="t" r="r" b="b"/>
              <a:pathLst>
                <a:path w="1194" h="1" extrusionOk="0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869121" y="971486"/>
              <a:ext cx="85390" cy="13142"/>
            </a:xfrm>
            <a:custGeom>
              <a:avLst/>
              <a:gdLst/>
              <a:ahLst/>
              <a:cxnLst/>
              <a:rect l="l" t="t" r="r" b="b"/>
              <a:pathLst>
                <a:path w="1410" h="217" extrusionOk="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690290" y="978026"/>
              <a:ext cx="72248" cy="61"/>
            </a:xfrm>
            <a:custGeom>
              <a:avLst/>
              <a:gdLst/>
              <a:ahLst/>
              <a:cxnLst/>
              <a:rect l="l" t="t" r="r" b="b"/>
              <a:pathLst>
                <a:path w="1193" h="1" extrusionOk="0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683750" y="971486"/>
              <a:ext cx="85329" cy="13142"/>
            </a:xfrm>
            <a:custGeom>
              <a:avLst/>
              <a:gdLst/>
              <a:ahLst/>
              <a:cxnLst/>
              <a:rect l="l" t="t" r="r" b="b"/>
              <a:pathLst>
                <a:path w="1409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727958" y="1017995"/>
              <a:ext cx="51113" cy="51113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720812" y="101157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859069" y="886946"/>
              <a:ext cx="51173" cy="50992"/>
            </a:xfrm>
            <a:custGeom>
              <a:avLst/>
              <a:gdLst/>
              <a:ahLst/>
              <a:cxnLst/>
              <a:rect l="l" t="t" r="r" b="b"/>
              <a:pathLst>
                <a:path w="845" h="842" extrusionOk="0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851983" y="88052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727958" y="886946"/>
              <a:ext cx="51113" cy="50992"/>
            </a:xfrm>
            <a:custGeom>
              <a:avLst/>
              <a:gdLst/>
              <a:ahLst/>
              <a:cxnLst/>
              <a:rect l="l" t="t" r="r" b="b"/>
              <a:pathLst>
                <a:path w="844" h="842" extrusionOk="0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720812" y="88052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859069" y="1017995"/>
              <a:ext cx="51173" cy="51113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851983" y="101157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863611" y="353725"/>
              <a:ext cx="101559" cy="10155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140971" y="766555"/>
              <a:ext cx="64799" cy="64799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8150600" y="1130453"/>
              <a:ext cx="187373" cy="187433"/>
            </a:xfrm>
            <a:custGeom>
              <a:avLst/>
              <a:gdLst/>
              <a:ahLst/>
              <a:cxnLst/>
              <a:rect l="l" t="t" r="r" b="b"/>
              <a:pathLst>
                <a:path w="3094" h="3095" extrusionOk="0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8806213" y="1412718"/>
              <a:ext cx="61" cy="59409"/>
            </a:xfrm>
            <a:custGeom>
              <a:avLst/>
              <a:gdLst/>
              <a:ahLst/>
              <a:cxnLst/>
              <a:rect l="l" t="t" r="r" b="b"/>
              <a:pathLst>
                <a:path w="1" h="981" extrusionOk="0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8800884" y="1407388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806213" y="1565023"/>
              <a:ext cx="61" cy="59349"/>
            </a:xfrm>
            <a:custGeom>
              <a:avLst/>
              <a:gdLst/>
              <a:ahLst/>
              <a:cxnLst/>
              <a:rect l="l" t="t" r="r" b="b"/>
              <a:pathLst>
                <a:path w="1" h="980" extrusionOk="0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8800884" y="1559633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852662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847273" y="1513185"/>
              <a:ext cx="70128" cy="10780"/>
            </a:xfrm>
            <a:custGeom>
              <a:avLst/>
              <a:gdLst/>
              <a:ahLst/>
              <a:cxnLst/>
              <a:rect l="l" t="t" r="r" b="b"/>
              <a:pathLst>
                <a:path w="1158" h="178" extrusionOk="0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700417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8695087" y="1513185"/>
              <a:ext cx="70007" cy="10780"/>
            </a:xfrm>
            <a:custGeom>
              <a:avLst/>
              <a:gdLst/>
              <a:ahLst/>
              <a:cxnLst/>
              <a:rect l="l" t="t" r="r" b="b"/>
              <a:pathLst>
                <a:path w="1156" h="178" extrusionOk="0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8731423" y="1551397"/>
              <a:ext cx="41908" cy="42029"/>
            </a:xfrm>
            <a:custGeom>
              <a:avLst/>
              <a:gdLst/>
              <a:ahLst/>
              <a:cxnLst/>
              <a:rect l="l" t="t" r="r" b="b"/>
              <a:pathLst>
                <a:path w="692" h="694" extrusionOk="0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8725549" y="1545947"/>
              <a:ext cx="53838" cy="52808"/>
            </a:xfrm>
            <a:custGeom>
              <a:avLst/>
              <a:gdLst/>
              <a:ahLst/>
              <a:cxnLst/>
              <a:rect l="l" t="t" r="r" b="b"/>
              <a:pathLst>
                <a:path w="889" h="872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839036" y="1443784"/>
              <a:ext cx="42029" cy="41908"/>
            </a:xfrm>
            <a:custGeom>
              <a:avLst/>
              <a:gdLst/>
              <a:ahLst/>
              <a:cxnLst/>
              <a:rect l="l" t="t" r="r" b="b"/>
              <a:pathLst>
                <a:path w="694" h="692" extrusionOk="0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8833162" y="1438273"/>
              <a:ext cx="53838" cy="52748"/>
            </a:xfrm>
            <a:custGeom>
              <a:avLst/>
              <a:gdLst/>
              <a:ahLst/>
              <a:cxnLst/>
              <a:rect l="l" t="t" r="r" b="b"/>
              <a:pathLst>
                <a:path w="889" h="871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731423" y="1443784"/>
              <a:ext cx="41908" cy="41908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8725428" y="1438334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8839036" y="1551397"/>
              <a:ext cx="42029" cy="42029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8833162" y="1546068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31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題義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3" name="Google Shape;923;p32"/>
          <p:cNvSpPr txBox="1">
            <a:spLocks noGrp="1"/>
          </p:cNvSpPr>
          <p:nvPr>
            <p:ph type="body" idx="1"/>
          </p:nvPr>
        </p:nvSpPr>
        <p:spPr>
          <a:xfrm>
            <a:off x="726723" y="897628"/>
            <a:ext cx="770400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一隻螞蟻在棋盤上行走，按照以下規則，輸入一個實數，表示螞蟻走的步數，輸出最後螞蟻停在的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假設此棋盤很大</a:t>
            </a:r>
            <a:endParaRPr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859F6B-8312-4C01-AA24-48A91B2A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53" y="1466204"/>
            <a:ext cx="5260893" cy="3425207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C67DAA1-E39E-43B3-8217-00FE8C03D402}"/>
              </a:ext>
            </a:extLst>
          </p:cNvPr>
          <p:cNvCxnSpPr/>
          <p:nvPr/>
        </p:nvCxnSpPr>
        <p:spPr>
          <a:xfrm flipV="1">
            <a:off x="1237129" y="3274359"/>
            <a:ext cx="0" cy="739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E601F83-5F6A-4F2E-8480-4543079D7FAE}"/>
              </a:ext>
            </a:extLst>
          </p:cNvPr>
          <p:cNvCxnSpPr>
            <a:cxnSpLocks/>
          </p:cNvCxnSpPr>
          <p:nvPr/>
        </p:nvCxnSpPr>
        <p:spPr>
          <a:xfrm flipV="1">
            <a:off x="1596930" y="3386393"/>
            <a:ext cx="66217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2E88441-9553-4C71-A1D8-3C1C14B27E26}"/>
              </a:ext>
            </a:extLst>
          </p:cNvPr>
          <p:cNvCxnSpPr>
            <a:cxnSpLocks/>
          </p:cNvCxnSpPr>
          <p:nvPr/>
        </p:nvCxnSpPr>
        <p:spPr>
          <a:xfrm>
            <a:off x="2595466" y="3359499"/>
            <a:ext cx="0" cy="654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DBD2D3D-FC5D-4F9F-825F-EF447A8552DE}"/>
              </a:ext>
            </a:extLst>
          </p:cNvPr>
          <p:cNvCxnSpPr>
            <a:cxnSpLocks/>
          </p:cNvCxnSpPr>
          <p:nvPr/>
        </p:nvCxnSpPr>
        <p:spPr>
          <a:xfrm flipV="1">
            <a:off x="2595466" y="4094605"/>
            <a:ext cx="41564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09F136B-086D-4F00-B01D-96D93423FB0C}"/>
              </a:ext>
            </a:extLst>
          </p:cNvPr>
          <p:cNvCxnSpPr>
            <a:cxnSpLocks/>
          </p:cNvCxnSpPr>
          <p:nvPr/>
        </p:nvCxnSpPr>
        <p:spPr>
          <a:xfrm flipV="1">
            <a:off x="3440206" y="2837329"/>
            <a:ext cx="0" cy="12191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4F26AE0-CBF1-48E2-B653-A9924DDE2302}"/>
              </a:ext>
            </a:extLst>
          </p:cNvPr>
          <p:cNvCxnSpPr>
            <a:cxnSpLocks/>
          </p:cNvCxnSpPr>
          <p:nvPr/>
        </p:nvCxnSpPr>
        <p:spPr>
          <a:xfrm flipH="1" flipV="1">
            <a:off x="1237129" y="3050218"/>
            <a:ext cx="190852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F1C4A9C-B036-4F18-BCFC-D9D05FA6D34F}"/>
              </a:ext>
            </a:extLst>
          </p:cNvPr>
          <p:cNvCxnSpPr>
            <a:cxnSpLocks/>
          </p:cNvCxnSpPr>
          <p:nvPr/>
        </p:nvCxnSpPr>
        <p:spPr>
          <a:xfrm flipV="1">
            <a:off x="1167652" y="2456379"/>
            <a:ext cx="0" cy="380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B2EA70B-1F7B-4206-B9CE-C7F11CA30BBB}"/>
              </a:ext>
            </a:extLst>
          </p:cNvPr>
          <p:cNvCxnSpPr>
            <a:cxnSpLocks/>
          </p:cNvCxnSpPr>
          <p:nvPr/>
        </p:nvCxnSpPr>
        <p:spPr>
          <a:xfrm flipV="1">
            <a:off x="1404452" y="2571750"/>
            <a:ext cx="250191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7B525E4-2C54-4B3F-BF1D-57D479FF6C6A}"/>
              </a:ext>
            </a:extLst>
          </p:cNvPr>
          <p:cNvCxnSpPr>
            <a:cxnSpLocks/>
          </p:cNvCxnSpPr>
          <p:nvPr/>
        </p:nvCxnSpPr>
        <p:spPr>
          <a:xfrm>
            <a:off x="4321172" y="2510130"/>
            <a:ext cx="0" cy="15037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639BA61-98CA-4172-ADB5-13DCB7E7C771}"/>
              </a:ext>
            </a:extLst>
          </p:cNvPr>
          <p:cNvCxnSpPr>
            <a:cxnSpLocks/>
          </p:cNvCxnSpPr>
          <p:nvPr/>
        </p:nvCxnSpPr>
        <p:spPr>
          <a:xfrm flipV="1">
            <a:off x="4259051" y="4094605"/>
            <a:ext cx="41564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07D8927-0DF6-498A-BEA9-1B9101106AF2}"/>
              </a:ext>
            </a:extLst>
          </p:cNvPr>
          <p:cNvCxnSpPr>
            <a:cxnSpLocks/>
          </p:cNvCxnSpPr>
          <p:nvPr/>
        </p:nvCxnSpPr>
        <p:spPr>
          <a:xfrm flipV="1">
            <a:off x="5199530" y="1922929"/>
            <a:ext cx="0" cy="2133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ABA85FD0-C294-409A-980B-A098F5C4DE30}"/>
              </a:ext>
            </a:extLst>
          </p:cNvPr>
          <p:cNvCxnSpPr>
            <a:cxnSpLocks/>
          </p:cNvCxnSpPr>
          <p:nvPr/>
        </p:nvCxnSpPr>
        <p:spPr>
          <a:xfrm flipH="1" flipV="1">
            <a:off x="1397379" y="2030530"/>
            <a:ext cx="3481352" cy="22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4">
            <a:extLst>
              <a:ext uri="{FF2B5EF4-FFF2-40B4-BE49-F238E27FC236}">
                <a16:creationId xmlns:a16="http://schemas.microsoft.com/office/drawing/2014/main" id="{E0751A1D-3B71-49E3-8D3E-A68AEACA37C4}"/>
              </a:ext>
            </a:extLst>
          </p:cNvPr>
          <p:cNvGraphicFramePr>
            <a:graphicFrameLocks noGrp="1"/>
          </p:cNvGraphicFramePr>
          <p:nvPr/>
        </p:nvGraphicFramePr>
        <p:xfrm>
          <a:off x="6437114" y="3075690"/>
          <a:ext cx="2279856" cy="148336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1139928">
                  <a:extLst>
                    <a:ext uri="{9D8B030D-6E8A-4147-A177-3AD203B41FA5}">
                      <a16:colId xmlns:a16="http://schemas.microsoft.com/office/drawing/2014/main" val="523190569"/>
                    </a:ext>
                  </a:extLst>
                </a:gridCol>
                <a:gridCol w="1139928">
                  <a:extLst>
                    <a:ext uri="{9D8B030D-6E8A-4147-A177-3AD203B41FA5}">
                      <a16:colId xmlns:a16="http://schemas.microsoft.com/office/drawing/2014/main" val="2680691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5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2 3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5 4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1 5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531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023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Google Shape;944;p33">
            <a:extLst>
              <a:ext uri="{FF2B5EF4-FFF2-40B4-BE49-F238E27FC236}">
                <a16:creationId xmlns:a16="http://schemas.microsoft.com/office/drawing/2014/main" id="{8E182780-9A28-400E-B903-0901A364B2A8}"/>
              </a:ext>
            </a:extLst>
          </p:cNvPr>
          <p:cNvSpPr txBox="1">
            <a:spLocks/>
          </p:cNvSpPr>
          <p:nvPr/>
        </p:nvSpPr>
        <p:spPr>
          <a:xfrm>
            <a:off x="1187687" y="970692"/>
            <a:ext cx="6986760" cy="81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為了解決棋盤是未知大小的問題</a:t>
            </a:r>
            <a:endParaRPr lang="en-US" altLang="zh-TW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實體建一張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M*M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的陣列是不可行的，因此必須找到規律</a:t>
            </a:r>
            <a:endParaRPr lang="en-US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56A791-9322-451B-8CEA-135AE425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87" y="1969994"/>
            <a:ext cx="4012068" cy="261213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BF572AF-D114-42CA-BC91-17BB8D8A4EB7}"/>
              </a:ext>
            </a:extLst>
          </p:cNvPr>
          <p:cNvCxnSpPr>
            <a:cxnSpLocks/>
          </p:cNvCxnSpPr>
          <p:nvPr/>
        </p:nvCxnSpPr>
        <p:spPr>
          <a:xfrm flipV="1">
            <a:off x="1808629" y="2366682"/>
            <a:ext cx="2212042" cy="14791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944;p33">
            <a:extLst>
              <a:ext uri="{FF2B5EF4-FFF2-40B4-BE49-F238E27FC236}">
                <a16:creationId xmlns:a16="http://schemas.microsoft.com/office/drawing/2014/main" id="{F6857386-4D07-4914-A8F2-E62B48DDE2BB}"/>
              </a:ext>
            </a:extLst>
          </p:cNvPr>
          <p:cNvSpPr txBox="1">
            <a:spLocks/>
          </p:cNvSpPr>
          <p:nvPr/>
        </p:nvSpPr>
        <p:spPr>
          <a:xfrm>
            <a:off x="5360758" y="2055735"/>
            <a:ext cx="2741095" cy="39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斜對角</a:t>
            </a:r>
            <a:endParaRPr lang="en-US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9EAF8BA9-475A-48DD-86C5-942229E3EA8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11740" y="2571750"/>
              <a:ext cx="3532430" cy="1112520"/>
            </p:xfrm>
            <a:graphic>
              <a:graphicData uri="http://schemas.openxmlformats.org/drawingml/2006/table">
                <a:tbl>
                  <a:tblPr firstRow="1" bandRow="1">
                    <a:tableStyleId>{3735039F-9FE8-45DF-A6FA-E8B14726B2B1}</a:tableStyleId>
                  </a:tblPr>
                  <a:tblGrid>
                    <a:gridCol w="706486">
                      <a:extLst>
                        <a:ext uri="{9D8B030D-6E8A-4147-A177-3AD203B41FA5}">
                          <a16:colId xmlns:a16="http://schemas.microsoft.com/office/drawing/2014/main" val="2524179846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3683857900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776805595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1126239021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737173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(1,1)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(2,2)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(3,3)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(4,4)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(5,5)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0989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212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- 0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- 1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- 2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- 3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- 4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042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9EAF8BA9-475A-48DD-86C5-942229E3E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290566"/>
                  </p:ext>
                </p:extLst>
              </p:nvPr>
            </p:nvGraphicFramePr>
            <p:xfrm>
              <a:off x="5311740" y="2571750"/>
              <a:ext cx="3532430" cy="1112520"/>
            </p:xfrm>
            <a:graphic>
              <a:graphicData uri="http://schemas.openxmlformats.org/drawingml/2006/table">
                <a:tbl>
                  <a:tblPr firstRow="1" bandRow="1">
                    <a:tableStyleId>{3735039F-9FE8-45DF-A6FA-E8B14726B2B1}</a:tableStyleId>
                  </a:tblPr>
                  <a:tblGrid>
                    <a:gridCol w="706486">
                      <a:extLst>
                        <a:ext uri="{9D8B030D-6E8A-4147-A177-3AD203B41FA5}">
                          <a16:colId xmlns:a16="http://schemas.microsoft.com/office/drawing/2014/main" val="2524179846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3683857900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776805595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1126239021"/>
                        </a:ext>
                      </a:extLst>
                    </a:gridCol>
                    <a:gridCol w="706486">
                      <a:extLst>
                        <a:ext uri="{9D8B030D-6E8A-4147-A177-3AD203B41FA5}">
                          <a16:colId xmlns:a16="http://schemas.microsoft.com/office/drawing/2014/main" val="737173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(1,1)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(2,2)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(3,3)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(4,4)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(5,5)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0989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212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862" t="-203279" r="-40172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0862" t="-203279" r="-30172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00862" t="-203279" r="-20172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00862" t="-203279" r="-10172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00862" t="-203279" r="-1724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70425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91EFCB2-4835-420F-A368-FB8E51ABF19F}"/>
                  </a:ext>
                </a:extLst>
              </p:cNvPr>
              <p:cNvSpPr txBox="1"/>
              <p:nvPr/>
            </p:nvSpPr>
            <p:spPr>
              <a:xfrm>
                <a:off x="5311740" y="4018919"/>
                <a:ext cx="31702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得出公式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(n-1)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91EFCB2-4835-420F-A368-FB8E51ABF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740" y="4018919"/>
                <a:ext cx="3170293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023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Google Shape;944;p33">
            <a:extLst>
              <a:ext uri="{FF2B5EF4-FFF2-40B4-BE49-F238E27FC236}">
                <a16:creationId xmlns:a16="http://schemas.microsoft.com/office/drawing/2014/main" id="{8E182780-9A28-400E-B903-0901A364B2A8}"/>
              </a:ext>
            </a:extLst>
          </p:cNvPr>
          <p:cNvSpPr txBox="1">
            <a:spLocks/>
          </p:cNvSpPr>
          <p:nvPr/>
        </p:nvSpPr>
        <p:spPr>
          <a:xfrm>
            <a:off x="1187687" y="970693"/>
            <a:ext cx="3006178" cy="95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找出需求所對應的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8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m,m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/>
            <a:r>
              <a:rPr 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= 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輸入測資</a:t>
            </a:r>
            <a:endParaRPr lang="en-US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56A791-9322-451B-8CEA-135AE425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96" y="193608"/>
            <a:ext cx="3335216" cy="217145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EB1DE66-6073-440F-A165-63C411BAA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87" y="2645574"/>
            <a:ext cx="5668556" cy="1746281"/>
          </a:xfrm>
          <a:prstGeom prst="rect">
            <a:avLst/>
          </a:prstGeom>
        </p:spPr>
      </p:pic>
      <p:sp>
        <p:nvSpPr>
          <p:cNvPr id="13" name="Google Shape;944;p33">
            <a:extLst>
              <a:ext uri="{FF2B5EF4-FFF2-40B4-BE49-F238E27FC236}">
                <a16:creationId xmlns:a16="http://schemas.microsoft.com/office/drawing/2014/main" id="{DF3AE394-75F0-4F6D-BC5C-80A7F1CD594B}"/>
              </a:ext>
            </a:extLst>
          </p:cNvPr>
          <p:cNvSpPr txBox="1">
            <a:spLocks/>
          </p:cNvSpPr>
          <p:nvPr/>
        </p:nvSpPr>
        <p:spPr>
          <a:xfrm>
            <a:off x="2677025" y="2013036"/>
            <a:ext cx="1805597" cy="38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兩個對角點中間</a:t>
            </a:r>
            <a:endParaRPr lang="en-US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61913D9F-3902-4428-B331-9731DD5771F3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96933" y="2205561"/>
            <a:ext cx="580093" cy="6119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7115757A-BCF1-42DA-A469-D8E98B805AA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482622" y="2205562"/>
            <a:ext cx="281562" cy="6119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944;p33">
            <a:extLst>
              <a:ext uri="{FF2B5EF4-FFF2-40B4-BE49-F238E27FC236}">
                <a16:creationId xmlns:a16="http://schemas.microsoft.com/office/drawing/2014/main" id="{6B729417-AA73-4B32-A3B2-8E1261E1ADBD}"/>
              </a:ext>
            </a:extLst>
          </p:cNvPr>
          <p:cNvSpPr txBox="1">
            <a:spLocks/>
          </p:cNvSpPr>
          <p:nvPr/>
        </p:nvSpPr>
        <p:spPr>
          <a:xfrm>
            <a:off x="5538249" y="3007821"/>
            <a:ext cx="3426996" cy="38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8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檢查是否比較靠近較小的對角點</a:t>
            </a:r>
            <a:endParaRPr lang="en-US" sz="1800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6FC338FD-6ED7-4F9F-B1FE-8FEB31A898BC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>
            <a:off x="5200282" y="1341407"/>
            <a:ext cx="192524" cy="3910406"/>
          </a:xfrm>
          <a:prstGeom prst="bentConnector4">
            <a:avLst>
              <a:gd name="adj1" fmla="val -118738"/>
              <a:gd name="adj2" fmla="val 10004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7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0000" y="1707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C42B5E-F3A1-4A13-A36E-22BEED351DCC}"/>
              </a:ext>
            </a:extLst>
          </p:cNvPr>
          <p:cNvSpPr txBox="1"/>
          <p:nvPr/>
        </p:nvSpPr>
        <p:spPr>
          <a:xfrm>
            <a:off x="1196340" y="855762"/>
            <a:ext cx="5120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/>
              <a:t>https://www.udebug.com/UVa/</a:t>
            </a:r>
            <a:r>
              <a:rPr lang="en-US" altLang="zh-TW" sz="1400" dirty="0">
                <a:solidFill>
                  <a:srgbClr val="FF0000"/>
                </a:solidFill>
              </a:rPr>
              <a:t>10161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E43CF7B-9A3F-48E5-B5F8-8FC7AEF1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04" y="1275896"/>
            <a:ext cx="4331903" cy="35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023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Google Shape;944;p33">
            <a:extLst>
              <a:ext uri="{FF2B5EF4-FFF2-40B4-BE49-F238E27FC236}">
                <a16:creationId xmlns:a16="http://schemas.microsoft.com/office/drawing/2014/main" id="{8E182780-9A28-400E-B903-0901A364B2A8}"/>
              </a:ext>
            </a:extLst>
          </p:cNvPr>
          <p:cNvSpPr txBox="1">
            <a:spLocks/>
          </p:cNvSpPr>
          <p:nvPr/>
        </p:nvSpPr>
        <p:spPr>
          <a:xfrm>
            <a:off x="885178" y="975011"/>
            <a:ext cx="4119959" cy="95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紀錄差值</a:t>
            </a:r>
            <a:endParaRPr lang="en-US" altLang="zh-TW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為偶數，表示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軸遞增、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軸遞減</a:t>
            </a:r>
            <a:endParaRPr lang="en-US" altLang="zh-TW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反之、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軸遞減、</a:t>
            </a:r>
            <a:r>
              <a:rPr lang="en-US" altLang="zh-TW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軸遞增</a:t>
            </a:r>
            <a:endParaRPr lang="en-US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56A791-9322-451B-8CEA-135AE425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339" y="606119"/>
            <a:ext cx="3335216" cy="217145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CA9AF5-B6A7-4E1F-837A-3E05B77C4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35" y="2182925"/>
            <a:ext cx="3914845" cy="19626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7AE0C7-0993-407F-AFB8-064FD732AEA6}"/>
              </a:ext>
            </a:extLst>
          </p:cNvPr>
          <p:cNvSpPr/>
          <p:nvPr/>
        </p:nvSpPr>
        <p:spPr>
          <a:xfrm>
            <a:off x="5823284" y="1663795"/>
            <a:ext cx="515639" cy="653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BF90A0-EA8D-44DF-8BC9-3AFE21F3D330}"/>
              </a:ext>
            </a:extLst>
          </p:cNvPr>
          <p:cNvSpPr/>
          <p:nvPr/>
        </p:nvSpPr>
        <p:spPr>
          <a:xfrm>
            <a:off x="6924460" y="1018673"/>
            <a:ext cx="515639" cy="1298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7D7482-32E8-4B2D-A9BD-650E8C60D7AF}"/>
              </a:ext>
            </a:extLst>
          </p:cNvPr>
          <p:cNvSpPr/>
          <p:nvPr/>
        </p:nvSpPr>
        <p:spPr>
          <a:xfrm>
            <a:off x="6389916" y="1324618"/>
            <a:ext cx="457772" cy="992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E5986D-942F-44BA-9EC3-26B9D0FFBACD}"/>
              </a:ext>
            </a:extLst>
          </p:cNvPr>
          <p:cNvSpPr/>
          <p:nvPr/>
        </p:nvSpPr>
        <p:spPr>
          <a:xfrm>
            <a:off x="7459004" y="708142"/>
            <a:ext cx="515639" cy="16087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91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629775" y="3353000"/>
            <a:ext cx="4009500" cy="42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ctrTitle"/>
          </p:nvPr>
        </p:nvSpPr>
        <p:spPr>
          <a:xfrm>
            <a:off x="834179" y="1809112"/>
            <a:ext cx="6887124" cy="1485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Martel Sans"/>
                <a:ea typeface="Martel Sans"/>
                <a:cs typeface="Martel Sans"/>
                <a:sym typeface="Martel Sans"/>
              </a:rPr>
              <a:t>UVA </a:t>
            </a:r>
            <a:r>
              <a:rPr lang="en-US" altLang="zh-TW" sz="4000" dirty="0">
                <a:latin typeface="Martel Sans"/>
                <a:ea typeface="Martel Sans"/>
                <a:cs typeface="Martel Sans"/>
                <a:sym typeface="Martel Sans"/>
              </a:rPr>
              <a:t>442</a:t>
            </a:r>
            <a:br>
              <a:rPr lang="en-US" sz="4000" dirty="0">
                <a:latin typeface="Martel Sans"/>
                <a:ea typeface="Martel Sans"/>
                <a:cs typeface="Martel Sans"/>
                <a:sym typeface="Martel Sans"/>
              </a:rPr>
            </a:br>
            <a:r>
              <a:rPr lang="en-US" sz="4000" dirty="0">
                <a:latin typeface="Martel Sans"/>
                <a:ea typeface="Martel Sans"/>
                <a:cs typeface="Martel Sans"/>
                <a:sym typeface="Martel Sans"/>
              </a:rPr>
              <a:t>Matrix Chain </a:t>
            </a:r>
            <a:br>
              <a:rPr lang="en-US" sz="4000" dirty="0">
                <a:latin typeface="Martel Sans"/>
                <a:ea typeface="Martel Sans"/>
                <a:cs typeface="Martel Sans"/>
                <a:sym typeface="Martel Sans"/>
              </a:rPr>
            </a:br>
            <a:r>
              <a:rPr lang="en-US" sz="4000" dirty="0">
                <a:latin typeface="Martel Sans"/>
                <a:ea typeface="Martel Sans"/>
                <a:cs typeface="Martel Sans"/>
                <a:sym typeface="Martel Sans"/>
              </a:rPr>
              <a:t>Multiplication</a:t>
            </a:r>
            <a:endParaRPr sz="4000" dirty="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CPE  10 / 17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    難度：三星　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2" name="Google Shape;292;p31"/>
          <p:cNvGrpSpPr/>
          <p:nvPr/>
        </p:nvGrpSpPr>
        <p:grpSpPr>
          <a:xfrm>
            <a:off x="6238775" y="467302"/>
            <a:ext cx="1845591" cy="4136687"/>
            <a:chOff x="6238775" y="467302"/>
            <a:chExt cx="1845591" cy="4136687"/>
          </a:xfrm>
        </p:grpSpPr>
        <p:sp>
          <p:nvSpPr>
            <p:cNvPr id="293" name="Google Shape;293;p31"/>
            <p:cNvSpPr/>
            <p:nvPr/>
          </p:nvSpPr>
          <p:spPr>
            <a:xfrm>
              <a:off x="6238775" y="1735800"/>
              <a:ext cx="1845300" cy="2863500"/>
            </a:xfrm>
            <a:prstGeom prst="roundRect">
              <a:avLst>
                <a:gd name="adj" fmla="val 98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884264" y="1075943"/>
              <a:ext cx="887825" cy="920615"/>
            </a:xfrm>
            <a:custGeom>
              <a:avLst/>
              <a:gdLst/>
              <a:ahLst/>
              <a:cxnLst/>
              <a:rect l="l" t="t" r="r" b="b"/>
              <a:pathLst>
                <a:path w="11805" h="12241" extrusionOk="0">
                  <a:moveTo>
                    <a:pt x="6505" y="1"/>
                  </a:moveTo>
                  <a:cubicBezTo>
                    <a:pt x="6352" y="1"/>
                    <a:pt x="6194" y="11"/>
                    <a:pt x="6033" y="34"/>
                  </a:cubicBezTo>
                  <a:cubicBezTo>
                    <a:pt x="5468" y="114"/>
                    <a:pt x="5035" y="135"/>
                    <a:pt x="4731" y="135"/>
                  </a:cubicBezTo>
                  <a:cubicBezTo>
                    <a:pt x="4368" y="135"/>
                    <a:pt x="4189" y="105"/>
                    <a:pt x="4189" y="105"/>
                  </a:cubicBezTo>
                  <a:cubicBezTo>
                    <a:pt x="4189" y="105"/>
                    <a:pt x="3366" y="317"/>
                    <a:pt x="2868" y="728"/>
                  </a:cubicBezTo>
                  <a:cubicBezTo>
                    <a:pt x="2370" y="1140"/>
                    <a:pt x="1415" y="1877"/>
                    <a:pt x="981" y="2701"/>
                  </a:cubicBezTo>
                  <a:cubicBezTo>
                    <a:pt x="790" y="3064"/>
                    <a:pt x="390" y="3675"/>
                    <a:pt x="1" y="4245"/>
                  </a:cubicBezTo>
                  <a:cubicBezTo>
                    <a:pt x="602" y="4920"/>
                    <a:pt x="1101" y="5673"/>
                    <a:pt x="1389" y="6490"/>
                  </a:cubicBezTo>
                  <a:cubicBezTo>
                    <a:pt x="1994" y="6043"/>
                    <a:pt x="2477" y="5650"/>
                    <a:pt x="2477" y="5650"/>
                  </a:cubicBezTo>
                  <a:cubicBezTo>
                    <a:pt x="2738" y="6712"/>
                    <a:pt x="4059" y="7102"/>
                    <a:pt x="4059" y="7102"/>
                  </a:cubicBezTo>
                  <a:lnTo>
                    <a:pt x="4406" y="7839"/>
                  </a:lnTo>
                  <a:cubicBezTo>
                    <a:pt x="4406" y="7839"/>
                    <a:pt x="4363" y="8945"/>
                    <a:pt x="4363" y="10291"/>
                  </a:cubicBezTo>
                  <a:cubicBezTo>
                    <a:pt x="4363" y="10576"/>
                    <a:pt x="4348" y="11085"/>
                    <a:pt x="4323" y="11720"/>
                  </a:cubicBezTo>
                  <a:cubicBezTo>
                    <a:pt x="4311" y="12016"/>
                    <a:pt x="4552" y="12241"/>
                    <a:pt x="4821" y="12241"/>
                  </a:cubicBezTo>
                  <a:cubicBezTo>
                    <a:pt x="4888" y="12241"/>
                    <a:pt x="4956" y="12227"/>
                    <a:pt x="5023" y="12197"/>
                  </a:cubicBezTo>
                  <a:cubicBezTo>
                    <a:pt x="7217" y="11228"/>
                    <a:pt x="11804" y="10195"/>
                    <a:pt x="11769" y="10120"/>
                  </a:cubicBezTo>
                  <a:cubicBezTo>
                    <a:pt x="11768" y="10119"/>
                    <a:pt x="9263" y="5932"/>
                    <a:pt x="9263" y="5932"/>
                  </a:cubicBezTo>
                  <a:cubicBezTo>
                    <a:pt x="9263" y="5932"/>
                    <a:pt x="8851" y="1898"/>
                    <a:pt x="8568" y="1139"/>
                  </a:cubicBezTo>
                  <a:cubicBezTo>
                    <a:pt x="8324" y="480"/>
                    <a:pt x="7522" y="1"/>
                    <a:pt x="650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878924" y="1071732"/>
              <a:ext cx="894819" cy="928813"/>
            </a:xfrm>
            <a:custGeom>
              <a:avLst/>
              <a:gdLst/>
              <a:ahLst/>
              <a:cxnLst/>
              <a:rect l="l" t="t" r="r" b="b"/>
              <a:pathLst>
                <a:path w="11898" h="12350" extrusionOk="0">
                  <a:moveTo>
                    <a:pt x="6572" y="109"/>
                  </a:moveTo>
                  <a:cubicBezTo>
                    <a:pt x="7528" y="109"/>
                    <a:pt x="8341" y="538"/>
                    <a:pt x="8592" y="1214"/>
                  </a:cubicBezTo>
                  <a:cubicBezTo>
                    <a:pt x="8868" y="1957"/>
                    <a:pt x="9278" y="5951"/>
                    <a:pt x="9282" y="5991"/>
                  </a:cubicBezTo>
                  <a:lnTo>
                    <a:pt x="9290" y="6014"/>
                  </a:lnTo>
                  <a:cubicBezTo>
                    <a:pt x="9290" y="6014"/>
                    <a:pt x="11499" y="9706"/>
                    <a:pt x="11766" y="10152"/>
                  </a:cubicBezTo>
                  <a:cubicBezTo>
                    <a:pt x="11628" y="10202"/>
                    <a:pt x="11185" y="10319"/>
                    <a:pt x="10682" y="10452"/>
                  </a:cubicBezTo>
                  <a:cubicBezTo>
                    <a:pt x="9145" y="10860"/>
                    <a:pt x="6573" y="11541"/>
                    <a:pt x="5074" y="12202"/>
                  </a:cubicBezTo>
                  <a:cubicBezTo>
                    <a:pt x="5015" y="12228"/>
                    <a:pt x="4954" y="12241"/>
                    <a:pt x="4892" y="12241"/>
                  </a:cubicBezTo>
                  <a:cubicBezTo>
                    <a:pt x="4805" y="12241"/>
                    <a:pt x="4718" y="12215"/>
                    <a:pt x="4643" y="12164"/>
                  </a:cubicBezTo>
                  <a:cubicBezTo>
                    <a:pt x="4514" y="12077"/>
                    <a:pt x="4441" y="11931"/>
                    <a:pt x="4447" y="11776"/>
                  </a:cubicBezTo>
                  <a:cubicBezTo>
                    <a:pt x="4476" y="11076"/>
                    <a:pt x="4488" y="10608"/>
                    <a:pt x="4488" y="10343"/>
                  </a:cubicBezTo>
                  <a:cubicBezTo>
                    <a:pt x="4488" y="9015"/>
                    <a:pt x="4532" y="7908"/>
                    <a:pt x="4532" y="7895"/>
                  </a:cubicBezTo>
                  <a:lnTo>
                    <a:pt x="4532" y="7883"/>
                  </a:lnTo>
                  <a:lnTo>
                    <a:pt x="4169" y="7112"/>
                  </a:lnTo>
                  <a:lnTo>
                    <a:pt x="4145" y="7105"/>
                  </a:lnTo>
                  <a:cubicBezTo>
                    <a:pt x="4132" y="7101"/>
                    <a:pt x="2848" y="6711"/>
                    <a:pt x="2599" y="5691"/>
                  </a:cubicBezTo>
                  <a:lnTo>
                    <a:pt x="2579" y="5610"/>
                  </a:lnTo>
                  <a:lnTo>
                    <a:pt x="2517" y="5663"/>
                  </a:lnTo>
                  <a:cubicBezTo>
                    <a:pt x="2513" y="5666"/>
                    <a:pt x="2059" y="6034"/>
                    <a:pt x="1488" y="6458"/>
                  </a:cubicBezTo>
                  <a:cubicBezTo>
                    <a:pt x="1219" y="5729"/>
                    <a:pt x="767" y="5002"/>
                    <a:pt x="142" y="4294"/>
                  </a:cubicBezTo>
                  <a:cubicBezTo>
                    <a:pt x="617" y="3594"/>
                    <a:pt x="940" y="3085"/>
                    <a:pt x="1102" y="2781"/>
                  </a:cubicBezTo>
                  <a:cubicBezTo>
                    <a:pt x="1493" y="2036"/>
                    <a:pt x="2335" y="1347"/>
                    <a:pt x="2838" y="936"/>
                  </a:cubicBezTo>
                  <a:lnTo>
                    <a:pt x="2975" y="825"/>
                  </a:lnTo>
                  <a:cubicBezTo>
                    <a:pt x="3428" y="449"/>
                    <a:pt x="4169" y="239"/>
                    <a:pt x="4265" y="214"/>
                  </a:cubicBezTo>
                  <a:cubicBezTo>
                    <a:pt x="4312" y="221"/>
                    <a:pt x="4489" y="244"/>
                    <a:pt x="4802" y="244"/>
                  </a:cubicBezTo>
                  <a:cubicBezTo>
                    <a:pt x="5108" y="244"/>
                    <a:pt x="5543" y="222"/>
                    <a:pt x="6112" y="142"/>
                  </a:cubicBezTo>
                  <a:cubicBezTo>
                    <a:pt x="6268" y="120"/>
                    <a:pt x="6422" y="109"/>
                    <a:pt x="6572" y="109"/>
                  </a:cubicBezTo>
                  <a:close/>
                  <a:moveTo>
                    <a:pt x="6566" y="1"/>
                  </a:moveTo>
                  <a:cubicBezTo>
                    <a:pt x="6412" y="1"/>
                    <a:pt x="6254" y="12"/>
                    <a:pt x="6095" y="34"/>
                  </a:cubicBezTo>
                  <a:cubicBezTo>
                    <a:pt x="5536" y="113"/>
                    <a:pt x="5104" y="134"/>
                    <a:pt x="4802" y="134"/>
                  </a:cubicBezTo>
                  <a:cubicBezTo>
                    <a:pt x="4450" y="134"/>
                    <a:pt x="4272" y="105"/>
                    <a:pt x="4268" y="105"/>
                  </a:cubicBezTo>
                  <a:lnTo>
                    <a:pt x="4257" y="102"/>
                  </a:lnTo>
                  <a:lnTo>
                    <a:pt x="4244" y="106"/>
                  </a:lnTo>
                  <a:cubicBezTo>
                    <a:pt x="4211" y="114"/>
                    <a:pt x="3404" y="325"/>
                    <a:pt x="2903" y="740"/>
                  </a:cubicBezTo>
                  <a:lnTo>
                    <a:pt x="2767" y="852"/>
                  </a:lnTo>
                  <a:cubicBezTo>
                    <a:pt x="2257" y="1268"/>
                    <a:pt x="1405" y="1966"/>
                    <a:pt x="1002" y="2730"/>
                  </a:cubicBezTo>
                  <a:cubicBezTo>
                    <a:pt x="842" y="3036"/>
                    <a:pt x="513" y="3553"/>
                    <a:pt x="25" y="4268"/>
                  </a:cubicBezTo>
                  <a:lnTo>
                    <a:pt x="1" y="4303"/>
                  </a:lnTo>
                  <a:lnTo>
                    <a:pt x="29" y="4335"/>
                  </a:lnTo>
                  <a:cubicBezTo>
                    <a:pt x="679" y="5062"/>
                    <a:pt x="1141" y="5812"/>
                    <a:pt x="1406" y="6562"/>
                  </a:cubicBezTo>
                  <a:lnTo>
                    <a:pt x="1431" y="6631"/>
                  </a:lnTo>
                  <a:lnTo>
                    <a:pt x="1489" y="6588"/>
                  </a:lnTo>
                  <a:cubicBezTo>
                    <a:pt x="1961" y="6238"/>
                    <a:pt x="2365" y="5918"/>
                    <a:pt x="2515" y="5798"/>
                  </a:cubicBezTo>
                  <a:cubicBezTo>
                    <a:pt x="2803" y="6754"/>
                    <a:pt x="3910" y="7143"/>
                    <a:pt x="4090" y="7202"/>
                  </a:cubicBezTo>
                  <a:lnTo>
                    <a:pt x="4421" y="7906"/>
                  </a:lnTo>
                  <a:cubicBezTo>
                    <a:pt x="4416" y="8034"/>
                    <a:pt x="4378" y="9093"/>
                    <a:pt x="4378" y="10344"/>
                  </a:cubicBezTo>
                  <a:cubicBezTo>
                    <a:pt x="4378" y="10608"/>
                    <a:pt x="4366" y="11075"/>
                    <a:pt x="4338" y="11772"/>
                  </a:cubicBezTo>
                  <a:cubicBezTo>
                    <a:pt x="4331" y="11964"/>
                    <a:pt x="4421" y="12145"/>
                    <a:pt x="4581" y="12253"/>
                  </a:cubicBezTo>
                  <a:cubicBezTo>
                    <a:pt x="4674" y="12316"/>
                    <a:pt x="4782" y="12349"/>
                    <a:pt x="4891" y="12349"/>
                  </a:cubicBezTo>
                  <a:cubicBezTo>
                    <a:pt x="4968" y="12349"/>
                    <a:pt x="5043" y="12334"/>
                    <a:pt x="5114" y="12301"/>
                  </a:cubicBezTo>
                  <a:cubicBezTo>
                    <a:pt x="6605" y="11642"/>
                    <a:pt x="9173" y="10962"/>
                    <a:pt x="10706" y="10556"/>
                  </a:cubicBezTo>
                  <a:cubicBezTo>
                    <a:pt x="11820" y="10261"/>
                    <a:pt x="11866" y="10245"/>
                    <a:pt x="11887" y="10199"/>
                  </a:cubicBezTo>
                  <a:lnTo>
                    <a:pt x="11897" y="10173"/>
                  </a:lnTo>
                  <a:lnTo>
                    <a:pt x="11886" y="10150"/>
                  </a:lnTo>
                  <a:cubicBezTo>
                    <a:pt x="11885" y="10147"/>
                    <a:pt x="11885" y="10147"/>
                    <a:pt x="9385" y="5968"/>
                  </a:cubicBezTo>
                  <a:cubicBezTo>
                    <a:pt x="9356" y="5681"/>
                    <a:pt x="8965" y="1918"/>
                    <a:pt x="8689" y="1175"/>
                  </a:cubicBezTo>
                  <a:cubicBezTo>
                    <a:pt x="8423" y="456"/>
                    <a:pt x="7568" y="1"/>
                    <a:pt x="6566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673162" y="1075943"/>
              <a:ext cx="1084267" cy="850747"/>
            </a:xfrm>
            <a:custGeom>
              <a:avLst/>
              <a:gdLst/>
              <a:ahLst/>
              <a:cxnLst/>
              <a:rect l="l" t="t" r="r" b="b"/>
              <a:pathLst>
                <a:path w="14417" h="11312" extrusionOk="0">
                  <a:moveTo>
                    <a:pt x="9310" y="1"/>
                  </a:moveTo>
                  <a:cubicBezTo>
                    <a:pt x="9157" y="1"/>
                    <a:pt x="9000" y="11"/>
                    <a:pt x="8838" y="34"/>
                  </a:cubicBezTo>
                  <a:cubicBezTo>
                    <a:pt x="8274" y="114"/>
                    <a:pt x="7841" y="135"/>
                    <a:pt x="7536" y="135"/>
                  </a:cubicBezTo>
                  <a:cubicBezTo>
                    <a:pt x="7174" y="135"/>
                    <a:pt x="6995" y="105"/>
                    <a:pt x="6995" y="105"/>
                  </a:cubicBezTo>
                  <a:cubicBezTo>
                    <a:pt x="6995" y="105"/>
                    <a:pt x="6171" y="315"/>
                    <a:pt x="5673" y="728"/>
                  </a:cubicBezTo>
                  <a:cubicBezTo>
                    <a:pt x="5175" y="1140"/>
                    <a:pt x="4220" y="1877"/>
                    <a:pt x="3787" y="2701"/>
                  </a:cubicBezTo>
                  <a:cubicBezTo>
                    <a:pt x="3353" y="3525"/>
                    <a:pt x="1836" y="5628"/>
                    <a:pt x="1836" y="5628"/>
                  </a:cubicBezTo>
                  <a:cubicBezTo>
                    <a:pt x="1836" y="5628"/>
                    <a:pt x="1034" y="6104"/>
                    <a:pt x="188" y="6430"/>
                  </a:cubicBezTo>
                  <a:cubicBezTo>
                    <a:pt x="130" y="6453"/>
                    <a:pt x="67" y="6475"/>
                    <a:pt x="0" y="6497"/>
                  </a:cubicBezTo>
                  <a:cubicBezTo>
                    <a:pt x="222" y="6746"/>
                    <a:pt x="457" y="7185"/>
                    <a:pt x="426" y="7909"/>
                  </a:cubicBezTo>
                  <a:cubicBezTo>
                    <a:pt x="1148" y="7870"/>
                    <a:pt x="1783" y="7824"/>
                    <a:pt x="2051" y="7773"/>
                  </a:cubicBezTo>
                  <a:cubicBezTo>
                    <a:pt x="2853" y="7621"/>
                    <a:pt x="5282" y="5648"/>
                    <a:pt x="5282" y="5648"/>
                  </a:cubicBezTo>
                  <a:cubicBezTo>
                    <a:pt x="5542" y="6711"/>
                    <a:pt x="6864" y="7101"/>
                    <a:pt x="6864" y="7101"/>
                  </a:cubicBezTo>
                  <a:lnTo>
                    <a:pt x="7211" y="7838"/>
                  </a:lnTo>
                  <a:cubicBezTo>
                    <a:pt x="7211" y="7838"/>
                    <a:pt x="7167" y="8945"/>
                    <a:pt x="7167" y="10288"/>
                  </a:cubicBezTo>
                  <a:cubicBezTo>
                    <a:pt x="7167" y="10514"/>
                    <a:pt x="7155" y="10844"/>
                    <a:pt x="7133" y="11242"/>
                  </a:cubicBezTo>
                  <a:cubicBezTo>
                    <a:pt x="7439" y="11277"/>
                    <a:pt x="7882" y="11311"/>
                    <a:pt x="8411" y="11311"/>
                  </a:cubicBezTo>
                  <a:cubicBezTo>
                    <a:pt x="10059" y="11311"/>
                    <a:pt x="12551" y="10974"/>
                    <a:pt x="14416" y="9234"/>
                  </a:cubicBezTo>
                  <a:cubicBezTo>
                    <a:pt x="13318" y="7216"/>
                    <a:pt x="12069" y="5932"/>
                    <a:pt x="12069" y="5932"/>
                  </a:cubicBezTo>
                  <a:cubicBezTo>
                    <a:pt x="12069" y="5932"/>
                    <a:pt x="11656" y="1898"/>
                    <a:pt x="11374" y="1139"/>
                  </a:cubicBezTo>
                  <a:cubicBezTo>
                    <a:pt x="11130" y="480"/>
                    <a:pt x="10328" y="1"/>
                    <a:pt x="9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659023" y="1067896"/>
              <a:ext cx="1108559" cy="866917"/>
            </a:xfrm>
            <a:custGeom>
              <a:avLst/>
              <a:gdLst/>
              <a:ahLst/>
              <a:cxnLst/>
              <a:rect l="l" t="t" r="r" b="b"/>
              <a:pathLst>
                <a:path w="14740" h="11527" extrusionOk="0">
                  <a:moveTo>
                    <a:pt x="9493" y="212"/>
                  </a:moveTo>
                  <a:cubicBezTo>
                    <a:pt x="10427" y="212"/>
                    <a:pt x="11220" y="626"/>
                    <a:pt x="11463" y="1282"/>
                  </a:cubicBezTo>
                  <a:cubicBezTo>
                    <a:pt x="11737" y="2018"/>
                    <a:pt x="12147" y="6006"/>
                    <a:pt x="12150" y="6046"/>
                  </a:cubicBezTo>
                  <a:lnTo>
                    <a:pt x="12154" y="6083"/>
                  </a:lnTo>
                  <a:lnTo>
                    <a:pt x="12180" y="6111"/>
                  </a:lnTo>
                  <a:cubicBezTo>
                    <a:pt x="12191" y="6124"/>
                    <a:pt x="13400" y="7378"/>
                    <a:pt x="14471" y="9318"/>
                  </a:cubicBezTo>
                  <a:cubicBezTo>
                    <a:pt x="12649" y="10977"/>
                    <a:pt x="10260" y="11313"/>
                    <a:pt x="8623" y="11313"/>
                  </a:cubicBezTo>
                  <a:cubicBezTo>
                    <a:pt x="8154" y="11313"/>
                    <a:pt x="7748" y="11286"/>
                    <a:pt x="7433" y="11254"/>
                  </a:cubicBezTo>
                  <a:cubicBezTo>
                    <a:pt x="7454" y="10872"/>
                    <a:pt x="7464" y="10591"/>
                    <a:pt x="7463" y="10392"/>
                  </a:cubicBezTo>
                  <a:cubicBezTo>
                    <a:pt x="7463" y="9066"/>
                    <a:pt x="7506" y="7959"/>
                    <a:pt x="7506" y="7946"/>
                  </a:cubicBezTo>
                  <a:lnTo>
                    <a:pt x="7507" y="7920"/>
                  </a:lnTo>
                  <a:lnTo>
                    <a:pt x="7128" y="7116"/>
                  </a:lnTo>
                  <a:lnTo>
                    <a:pt x="7083" y="7104"/>
                  </a:lnTo>
                  <a:cubicBezTo>
                    <a:pt x="7072" y="7099"/>
                    <a:pt x="5817" y="6716"/>
                    <a:pt x="5574" y="5728"/>
                  </a:cubicBezTo>
                  <a:lnTo>
                    <a:pt x="5534" y="5565"/>
                  </a:lnTo>
                  <a:lnTo>
                    <a:pt x="5403" y="5671"/>
                  </a:lnTo>
                  <a:cubicBezTo>
                    <a:pt x="5378" y="5691"/>
                    <a:pt x="2986" y="7629"/>
                    <a:pt x="2219" y="7774"/>
                  </a:cubicBezTo>
                  <a:cubicBezTo>
                    <a:pt x="1998" y="7815"/>
                    <a:pt x="1495" y="7858"/>
                    <a:pt x="723" y="7902"/>
                  </a:cubicBezTo>
                  <a:cubicBezTo>
                    <a:pt x="725" y="7305"/>
                    <a:pt x="549" y="6906"/>
                    <a:pt x="365" y="6652"/>
                  </a:cubicBezTo>
                  <a:cubicBezTo>
                    <a:pt x="380" y="6646"/>
                    <a:pt x="397" y="6641"/>
                    <a:pt x="412" y="6633"/>
                  </a:cubicBezTo>
                  <a:cubicBezTo>
                    <a:pt x="1257" y="6310"/>
                    <a:pt x="2070" y="5829"/>
                    <a:pt x="2077" y="5824"/>
                  </a:cubicBezTo>
                  <a:lnTo>
                    <a:pt x="2097" y="5813"/>
                  </a:lnTo>
                  <a:lnTo>
                    <a:pt x="2109" y="5795"/>
                  </a:lnTo>
                  <a:cubicBezTo>
                    <a:pt x="2171" y="5709"/>
                    <a:pt x="3637" y="3676"/>
                    <a:pt x="4069" y="2855"/>
                  </a:cubicBezTo>
                  <a:cubicBezTo>
                    <a:pt x="4455" y="2119"/>
                    <a:pt x="5293" y="1434"/>
                    <a:pt x="5792" y="1026"/>
                  </a:cubicBezTo>
                  <a:lnTo>
                    <a:pt x="5928" y="914"/>
                  </a:lnTo>
                  <a:cubicBezTo>
                    <a:pt x="6361" y="557"/>
                    <a:pt x="7062" y="352"/>
                    <a:pt x="7189" y="316"/>
                  </a:cubicBezTo>
                  <a:cubicBezTo>
                    <a:pt x="7251" y="325"/>
                    <a:pt x="7430" y="345"/>
                    <a:pt x="7727" y="345"/>
                  </a:cubicBezTo>
                  <a:cubicBezTo>
                    <a:pt x="8036" y="345"/>
                    <a:pt x="8472" y="324"/>
                    <a:pt x="9041" y="244"/>
                  </a:cubicBezTo>
                  <a:cubicBezTo>
                    <a:pt x="9194" y="222"/>
                    <a:pt x="9345" y="212"/>
                    <a:pt x="9493" y="212"/>
                  </a:cubicBezTo>
                  <a:close/>
                  <a:moveTo>
                    <a:pt x="9489" y="0"/>
                  </a:moveTo>
                  <a:cubicBezTo>
                    <a:pt x="9333" y="0"/>
                    <a:pt x="9172" y="11"/>
                    <a:pt x="9011" y="34"/>
                  </a:cubicBezTo>
                  <a:cubicBezTo>
                    <a:pt x="8455" y="112"/>
                    <a:pt x="8027" y="134"/>
                    <a:pt x="7727" y="134"/>
                  </a:cubicBezTo>
                  <a:cubicBezTo>
                    <a:pt x="7379" y="134"/>
                    <a:pt x="7203" y="105"/>
                    <a:pt x="7200" y="105"/>
                  </a:cubicBezTo>
                  <a:lnTo>
                    <a:pt x="7178" y="101"/>
                  </a:lnTo>
                  <a:lnTo>
                    <a:pt x="7156" y="106"/>
                  </a:lnTo>
                  <a:cubicBezTo>
                    <a:pt x="7122" y="114"/>
                    <a:pt x="6304" y="329"/>
                    <a:pt x="5792" y="750"/>
                  </a:cubicBezTo>
                  <a:lnTo>
                    <a:pt x="5657" y="862"/>
                  </a:lnTo>
                  <a:cubicBezTo>
                    <a:pt x="5145" y="1282"/>
                    <a:pt x="4288" y="1983"/>
                    <a:pt x="3881" y="2756"/>
                  </a:cubicBezTo>
                  <a:cubicBezTo>
                    <a:pt x="3477" y="3523"/>
                    <a:pt x="2099" y="5444"/>
                    <a:pt x="1950" y="5652"/>
                  </a:cubicBezTo>
                  <a:cubicBezTo>
                    <a:pt x="1824" y="5725"/>
                    <a:pt x="1094" y="6145"/>
                    <a:pt x="338" y="6435"/>
                  </a:cubicBezTo>
                  <a:cubicBezTo>
                    <a:pt x="281" y="6457"/>
                    <a:pt x="219" y="6480"/>
                    <a:pt x="155" y="6501"/>
                  </a:cubicBezTo>
                  <a:lnTo>
                    <a:pt x="0" y="6550"/>
                  </a:lnTo>
                  <a:lnTo>
                    <a:pt x="108" y="6673"/>
                  </a:lnTo>
                  <a:cubicBezTo>
                    <a:pt x="307" y="6896"/>
                    <a:pt x="537" y="7310"/>
                    <a:pt x="508" y="8011"/>
                  </a:cubicBezTo>
                  <a:lnTo>
                    <a:pt x="503" y="8128"/>
                  </a:lnTo>
                  <a:lnTo>
                    <a:pt x="620" y="8122"/>
                  </a:lnTo>
                  <a:cubicBezTo>
                    <a:pt x="1466" y="8076"/>
                    <a:pt x="2018" y="8029"/>
                    <a:pt x="2260" y="7985"/>
                  </a:cubicBezTo>
                  <a:cubicBezTo>
                    <a:pt x="2982" y="7848"/>
                    <a:pt x="4901" y="6346"/>
                    <a:pt x="5414" y="5937"/>
                  </a:cubicBezTo>
                  <a:cubicBezTo>
                    <a:pt x="5731" y="6831"/>
                    <a:pt x="6743" y="7217"/>
                    <a:pt x="6976" y="7295"/>
                  </a:cubicBezTo>
                  <a:lnTo>
                    <a:pt x="7293" y="7966"/>
                  </a:lnTo>
                  <a:cubicBezTo>
                    <a:pt x="7287" y="8142"/>
                    <a:pt x="7250" y="9176"/>
                    <a:pt x="7250" y="10394"/>
                  </a:cubicBezTo>
                  <a:cubicBezTo>
                    <a:pt x="7250" y="10603"/>
                    <a:pt x="7239" y="10913"/>
                    <a:pt x="7215" y="11343"/>
                  </a:cubicBezTo>
                  <a:lnTo>
                    <a:pt x="7210" y="11444"/>
                  </a:lnTo>
                  <a:lnTo>
                    <a:pt x="7311" y="11456"/>
                  </a:lnTo>
                  <a:cubicBezTo>
                    <a:pt x="7643" y="11492"/>
                    <a:pt x="8095" y="11527"/>
                    <a:pt x="8624" y="11527"/>
                  </a:cubicBezTo>
                  <a:cubicBezTo>
                    <a:pt x="10316" y="11527"/>
                    <a:pt x="12797" y="11174"/>
                    <a:pt x="14679" y="9419"/>
                  </a:cubicBezTo>
                  <a:lnTo>
                    <a:pt x="14739" y="9362"/>
                  </a:lnTo>
                  <a:lnTo>
                    <a:pt x="14700" y="9289"/>
                  </a:lnTo>
                  <a:cubicBezTo>
                    <a:pt x="13691" y="7441"/>
                    <a:pt x="12544" y="6187"/>
                    <a:pt x="12359" y="5990"/>
                  </a:cubicBezTo>
                  <a:cubicBezTo>
                    <a:pt x="12314" y="5560"/>
                    <a:pt x="11935" y="1942"/>
                    <a:pt x="11662" y="1209"/>
                  </a:cubicBezTo>
                  <a:cubicBezTo>
                    <a:pt x="11388" y="471"/>
                    <a:pt x="10513" y="0"/>
                    <a:pt x="9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239000" y="1716397"/>
              <a:ext cx="1845366" cy="2887592"/>
            </a:xfrm>
            <a:custGeom>
              <a:avLst/>
              <a:gdLst/>
              <a:ahLst/>
              <a:cxnLst/>
              <a:rect l="l" t="t" r="r" b="b"/>
              <a:pathLst>
                <a:path w="24537" h="38395" extrusionOk="0">
                  <a:moveTo>
                    <a:pt x="22192" y="322"/>
                  </a:moveTo>
                  <a:cubicBezTo>
                    <a:pt x="23308" y="322"/>
                    <a:pt x="24216" y="1230"/>
                    <a:pt x="24216" y="2345"/>
                  </a:cubicBezTo>
                  <a:lnTo>
                    <a:pt x="24216" y="36049"/>
                  </a:lnTo>
                  <a:cubicBezTo>
                    <a:pt x="24216" y="37164"/>
                    <a:pt x="23308" y="38072"/>
                    <a:pt x="22192" y="38072"/>
                  </a:cubicBezTo>
                  <a:lnTo>
                    <a:pt x="2344" y="38072"/>
                  </a:lnTo>
                  <a:cubicBezTo>
                    <a:pt x="1229" y="38072"/>
                    <a:pt x="321" y="37164"/>
                    <a:pt x="321" y="36049"/>
                  </a:cubicBezTo>
                  <a:lnTo>
                    <a:pt x="321" y="2345"/>
                  </a:lnTo>
                  <a:cubicBezTo>
                    <a:pt x="321" y="1230"/>
                    <a:pt x="1229" y="322"/>
                    <a:pt x="2344" y="322"/>
                  </a:cubicBezTo>
                  <a:close/>
                  <a:moveTo>
                    <a:pt x="2344" y="1"/>
                  </a:moveTo>
                  <a:cubicBezTo>
                    <a:pt x="1052" y="1"/>
                    <a:pt x="0" y="1051"/>
                    <a:pt x="0" y="2345"/>
                  </a:cubicBezTo>
                  <a:lnTo>
                    <a:pt x="0" y="36050"/>
                  </a:lnTo>
                  <a:cubicBezTo>
                    <a:pt x="0" y="37342"/>
                    <a:pt x="1051" y="38394"/>
                    <a:pt x="2344" y="38394"/>
                  </a:cubicBezTo>
                  <a:lnTo>
                    <a:pt x="22192" y="38394"/>
                  </a:lnTo>
                  <a:cubicBezTo>
                    <a:pt x="23484" y="38394"/>
                    <a:pt x="24536" y="37342"/>
                    <a:pt x="24536" y="36049"/>
                  </a:cubicBezTo>
                  <a:lnTo>
                    <a:pt x="24536" y="2345"/>
                  </a:lnTo>
                  <a:cubicBezTo>
                    <a:pt x="24536" y="1053"/>
                    <a:pt x="23485" y="1"/>
                    <a:pt x="2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028442" y="1913136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021372" y="1913136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9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014077" y="1913136"/>
              <a:ext cx="14440" cy="14440"/>
            </a:xfrm>
            <a:custGeom>
              <a:avLst/>
              <a:gdLst/>
              <a:ahLst/>
              <a:cxnLst/>
              <a:rect l="l" t="t" r="r" b="b"/>
              <a:pathLst>
                <a:path w="192" h="192" extrusionOk="0">
                  <a:moveTo>
                    <a:pt x="1" y="0"/>
                  </a:moveTo>
                  <a:lnTo>
                    <a:pt x="191" y="191"/>
                  </a:lnTo>
                  <a:lnTo>
                    <a:pt x="191" y="9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006933" y="1913136"/>
              <a:ext cx="21585" cy="21509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0" y="0"/>
                  </a:moveTo>
                  <a:lnTo>
                    <a:pt x="286" y="286"/>
                  </a:lnTo>
                  <a:lnTo>
                    <a:pt x="286" y="19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999788" y="1913136"/>
              <a:ext cx="28729" cy="28729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0"/>
                  </a:moveTo>
                  <a:lnTo>
                    <a:pt x="381" y="381"/>
                  </a:lnTo>
                  <a:lnTo>
                    <a:pt x="381" y="2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B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992569" y="1913136"/>
              <a:ext cx="35949" cy="35874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0" y="0"/>
                  </a:moveTo>
                  <a:lnTo>
                    <a:pt x="477" y="477"/>
                  </a:lnTo>
                  <a:lnTo>
                    <a:pt x="477" y="38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A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985424" y="1913136"/>
              <a:ext cx="43094" cy="43019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1" y="0"/>
                  </a:moveTo>
                  <a:lnTo>
                    <a:pt x="572" y="572"/>
                  </a:lnTo>
                  <a:lnTo>
                    <a:pt x="572" y="47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9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978355" y="1913136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666" y="666"/>
                  </a:lnTo>
                  <a:lnTo>
                    <a:pt x="666" y="57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971060" y="1913136"/>
              <a:ext cx="57459" cy="57383"/>
            </a:xfrm>
            <a:custGeom>
              <a:avLst/>
              <a:gdLst/>
              <a:ahLst/>
              <a:cxnLst/>
              <a:rect l="l" t="t" r="r" b="b"/>
              <a:pathLst>
                <a:path w="764" h="763" extrusionOk="0">
                  <a:moveTo>
                    <a:pt x="1" y="0"/>
                  </a:moveTo>
                  <a:lnTo>
                    <a:pt x="763" y="763"/>
                  </a:lnTo>
                  <a:lnTo>
                    <a:pt x="763" y="6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7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963990" y="191313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857" y="857"/>
                  </a:lnTo>
                  <a:lnTo>
                    <a:pt x="857" y="7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6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956696" y="1913136"/>
              <a:ext cx="71823" cy="71748"/>
            </a:xfrm>
            <a:custGeom>
              <a:avLst/>
              <a:gdLst/>
              <a:ahLst/>
              <a:cxnLst/>
              <a:rect l="l" t="t" r="r" b="b"/>
              <a:pathLst>
                <a:path w="955" h="954" extrusionOk="0">
                  <a:moveTo>
                    <a:pt x="1" y="0"/>
                  </a:moveTo>
                  <a:lnTo>
                    <a:pt x="954" y="954"/>
                  </a:lnTo>
                  <a:lnTo>
                    <a:pt x="954" y="85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4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949626" y="1913136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1048" y="1048"/>
                  </a:lnTo>
                  <a:lnTo>
                    <a:pt x="1048" y="95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942406" y="1913136"/>
              <a:ext cx="86113" cy="85962"/>
            </a:xfrm>
            <a:custGeom>
              <a:avLst/>
              <a:gdLst/>
              <a:ahLst/>
              <a:cxnLst/>
              <a:rect l="l" t="t" r="r" b="b"/>
              <a:pathLst>
                <a:path w="1145" h="1143" extrusionOk="0">
                  <a:moveTo>
                    <a:pt x="1" y="0"/>
                  </a:moveTo>
                  <a:lnTo>
                    <a:pt x="1144" y="1143"/>
                  </a:lnTo>
                  <a:lnTo>
                    <a:pt x="1144" y="1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935262" y="1913136"/>
              <a:ext cx="93257" cy="93257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0" y="0"/>
                  </a:moveTo>
                  <a:lnTo>
                    <a:pt x="1239" y="1239"/>
                  </a:lnTo>
                  <a:lnTo>
                    <a:pt x="1239" y="11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1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928042" y="1913136"/>
              <a:ext cx="100477" cy="93859"/>
            </a:xfrm>
            <a:custGeom>
              <a:avLst/>
              <a:gdLst/>
              <a:ahLst/>
              <a:cxnLst/>
              <a:rect l="l" t="t" r="r" b="b"/>
              <a:pathLst>
                <a:path w="1336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35" y="1248"/>
                  </a:lnTo>
                  <a:lnTo>
                    <a:pt x="1335" y="123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0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9209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E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9136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D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9066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C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993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789224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A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8851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9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8778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7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8708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863516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6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5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85644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4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8492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3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84208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2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8348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0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8277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F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8204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E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8134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D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80628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C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77990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79192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A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7847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8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777763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7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777041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6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763342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5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7560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4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7489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7416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1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7346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0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7273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7202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71310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D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77059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769874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B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6915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9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768445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8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76772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7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67008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6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76628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65579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4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6485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3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6414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1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63428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0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6271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F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6199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E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76127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60563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C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5984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B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59127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A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5840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8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57690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7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5697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6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5625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5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75553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754825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3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754110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2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5339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52682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F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5196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E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51245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D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50523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4980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B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4909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A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4837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9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4765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8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74694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6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746221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745507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4480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3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4407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2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74336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1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74263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0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41927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FF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741213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E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74049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D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73977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739062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A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73834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9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737625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8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736918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7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736189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6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73548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3475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4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34046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3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733324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2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73260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1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731887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F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31180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73045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D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72974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72902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B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72830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72760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9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72687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8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726164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72544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6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724728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5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24006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4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2329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3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22569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1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72186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0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2113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F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2042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E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19711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D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1898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C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18283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7B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1756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AF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16846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9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612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8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154177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7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71468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6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1398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5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713251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712544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F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1182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2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711108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1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710393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709679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E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708957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D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70824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7075361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B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706806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A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0609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9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0537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8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70466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7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70394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6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70322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5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70251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70179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3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701075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2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0036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1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99647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0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98925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F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98210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E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7488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D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677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C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696052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B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9533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A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9462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9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93908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8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9319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7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9247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6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69175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5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91043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4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90329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3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89607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2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8889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1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8817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0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8745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F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8674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E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8602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D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85305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C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8459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B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83883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A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8315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9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8244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1725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8101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6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80296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5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7957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4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886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3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814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2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7742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1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7670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0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760024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F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7527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E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7456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7383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C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73129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B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7240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B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71693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A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7097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9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7026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8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69542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7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6882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68105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5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6739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4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6668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6595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2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6524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1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64526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0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63811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6308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6238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6165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D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6094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C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6021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B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5950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A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658802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9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65807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8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65736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7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65664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6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55930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655208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54501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4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65377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3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5306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2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5233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1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5162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0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5090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5019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49477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4876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D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4804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C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4732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B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466196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A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64589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45183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44453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8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64374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7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64302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6E5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4231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5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4159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4088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4015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3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39445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3873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38008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3729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0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36572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35865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E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3514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3442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3370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C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3299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B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32277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3156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30849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9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30127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294877" y="1913136"/>
              <a:ext cx="100327" cy="93859"/>
            </a:xfrm>
            <a:custGeom>
              <a:avLst/>
              <a:gdLst/>
              <a:ahLst/>
              <a:cxnLst/>
              <a:rect l="l" t="t" r="r" b="b"/>
              <a:pathLst>
                <a:path w="1334" h="1248" extrusionOk="0">
                  <a:moveTo>
                    <a:pt x="0" y="0"/>
                  </a:moveTo>
                  <a:lnTo>
                    <a:pt x="0" y="10"/>
                  </a:lnTo>
                  <a:lnTo>
                    <a:pt x="1238" y="1248"/>
                  </a:lnTo>
                  <a:lnTo>
                    <a:pt x="1334" y="124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294877" y="1913813"/>
              <a:ext cx="93182" cy="93182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0" y="1"/>
                  </a:moveTo>
                  <a:lnTo>
                    <a:pt x="0" y="96"/>
                  </a:lnTo>
                  <a:lnTo>
                    <a:pt x="1144" y="1239"/>
                  </a:lnTo>
                  <a:lnTo>
                    <a:pt x="1238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294877" y="1920957"/>
              <a:ext cx="86037" cy="8603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0" y="1"/>
                  </a:moveTo>
                  <a:lnTo>
                    <a:pt x="0" y="95"/>
                  </a:lnTo>
                  <a:lnTo>
                    <a:pt x="1048" y="1144"/>
                  </a:lnTo>
                  <a:lnTo>
                    <a:pt x="1144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294877" y="1928102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0" y="97"/>
                  </a:lnTo>
                  <a:lnTo>
                    <a:pt x="953" y="1049"/>
                  </a:lnTo>
                  <a:lnTo>
                    <a:pt x="1048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6294877" y="1935322"/>
              <a:ext cx="71673" cy="71673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0" y="1"/>
                  </a:moveTo>
                  <a:lnTo>
                    <a:pt x="0" y="95"/>
                  </a:lnTo>
                  <a:lnTo>
                    <a:pt x="857" y="953"/>
                  </a:lnTo>
                  <a:lnTo>
                    <a:pt x="953" y="9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5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6294877" y="194246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97"/>
                  </a:lnTo>
                  <a:lnTo>
                    <a:pt x="763" y="858"/>
                  </a:lnTo>
                  <a:lnTo>
                    <a:pt x="857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294877" y="1949686"/>
              <a:ext cx="57383" cy="57308"/>
            </a:xfrm>
            <a:custGeom>
              <a:avLst/>
              <a:gdLst/>
              <a:ahLst/>
              <a:cxnLst/>
              <a:rect l="l" t="t" r="r" b="b"/>
              <a:pathLst>
                <a:path w="763" h="762" extrusionOk="0">
                  <a:moveTo>
                    <a:pt x="0" y="1"/>
                  </a:moveTo>
                  <a:lnTo>
                    <a:pt x="0" y="95"/>
                  </a:lnTo>
                  <a:lnTo>
                    <a:pt x="666" y="762"/>
                  </a:lnTo>
                  <a:lnTo>
                    <a:pt x="763" y="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294877" y="1956830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0" y="95"/>
                  </a:lnTo>
                  <a:lnTo>
                    <a:pt x="572" y="667"/>
                  </a:lnTo>
                  <a:lnTo>
                    <a:pt x="666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294877" y="1963900"/>
              <a:ext cx="43019" cy="43094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0" y="1"/>
                  </a:moveTo>
                  <a:lnTo>
                    <a:pt x="0" y="97"/>
                  </a:lnTo>
                  <a:lnTo>
                    <a:pt x="475" y="573"/>
                  </a:lnTo>
                  <a:lnTo>
                    <a:pt x="572" y="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294877" y="1971195"/>
              <a:ext cx="35799" cy="35799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0"/>
                  </a:moveTo>
                  <a:lnTo>
                    <a:pt x="0" y="95"/>
                  </a:lnTo>
                  <a:lnTo>
                    <a:pt x="381" y="476"/>
                  </a:lnTo>
                  <a:lnTo>
                    <a:pt x="475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294877" y="1978264"/>
              <a:ext cx="28654" cy="28729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1"/>
                  </a:moveTo>
                  <a:lnTo>
                    <a:pt x="0" y="96"/>
                  </a:lnTo>
                  <a:lnTo>
                    <a:pt x="286" y="382"/>
                  </a:lnTo>
                  <a:lnTo>
                    <a:pt x="381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294877" y="1985484"/>
              <a:ext cx="21509" cy="21509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0" y="0"/>
                  </a:moveTo>
                  <a:lnTo>
                    <a:pt x="0" y="96"/>
                  </a:lnTo>
                  <a:lnTo>
                    <a:pt x="190" y="286"/>
                  </a:lnTo>
                  <a:lnTo>
                    <a:pt x="28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294877" y="1992629"/>
              <a:ext cx="14365" cy="1436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1"/>
                  </a:moveTo>
                  <a:lnTo>
                    <a:pt x="0" y="96"/>
                  </a:lnTo>
                  <a:lnTo>
                    <a:pt x="95" y="191"/>
                  </a:lnTo>
                  <a:lnTo>
                    <a:pt x="190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294877" y="1999848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0" y="0"/>
                  </a:moveTo>
                  <a:lnTo>
                    <a:pt x="0" y="95"/>
                  </a:lnTo>
                  <a:lnTo>
                    <a:pt x="95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294877" y="1913136"/>
              <a:ext cx="1733683" cy="2466881"/>
            </a:xfrm>
            <a:custGeom>
              <a:avLst/>
              <a:gdLst/>
              <a:ahLst/>
              <a:cxnLst/>
              <a:rect l="l" t="t" r="r" b="b"/>
              <a:pathLst>
                <a:path w="23052" h="32801" extrusionOk="0">
                  <a:moveTo>
                    <a:pt x="0" y="0"/>
                  </a:moveTo>
                  <a:lnTo>
                    <a:pt x="0" y="32801"/>
                  </a:lnTo>
                  <a:lnTo>
                    <a:pt x="23051" y="32801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282694" y="1901028"/>
              <a:ext cx="1757900" cy="2491098"/>
            </a:xfrm>
            <a:custGeom>
              <a:avLst/>
              <a:gdLst/>
              <a:ahLst/>
              <a:cxnLst/>
              <a:rect l="l" t="t" r="r" b="b"/>
              <a:pathLst>
                <a:path w="23374" h="33123" extrusionOk="0">
                  <a:moveTo>
                    <a:pt x="23054" y="321"/>
                  </a:moveTo>
                  <a:lnTo>
                    <a:pt x="23054" y="32801"/>
                  </a:lnTo>
                  <a:lnTo>
                    <a:pt x="323" y="32801"/>
                  </a:lnTo>
                  <a:lnTo>
                    <a:pt x="323" y="321"/>
                  </a:lnTo>
                  <a:close/>
                  <a:moveTo>
                    <a:pt x="0" y="0"/>
                  </a:moveTo>
                  <a:lnTo>
                    <a:pt x="0" y="33122"/>
                  </a:lnTo>
                  <a:lnTo>
                    <a:pt x="23373" y="33122"/>
                  </a:lnTo>
                  <a:lnTo>
                    <a:pt x="233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824099" y="473920"/>
              <a:ext cx="603540" cy="540892"/>
            </a:xfrm>
            <a:custGeom>
              <a:avLst/>
              <a:gdLst/>
              <a:ahLst/>
              <a:cxnLst/>
              <a:rect l="l" t="t" r="r" b="b"/>
              <a:pathLst>
                <a:path w="8025" h="7192" extrusionOk="0">
                  <a:moveTo>
                    <a:pt x="4519" y="1"/>
                  </a:moveTo>
                  <a:cubicBezTo>
                    <a:pt x="4139" y="1"/>
                    <a:pt x="3744" y="171"/>
                    <a:pt x="3425" y="397"/>
                  </a:cubicBezTo>
                  <a:cubicBezTo>
                    <a:pt x="2866" y="791"/>
                    <a:pt x="2343" y="1579"/>
                    <a:pt x="2779" y="2241"/>
                  </a:cubicBezTo>
                  <a:cubicBezTo>
                    <a:pt x="2824" y="2309"/>
                    <a:pt x="2877" y="2373"/>
                    <a:pt x="2933" y="2434"/>
                  </a:cubicBezTo>
                  <a:cubicBezTo>
                    <a:pt x="2859" y="2427"/>
                    <a:pt x="2785" y="2424"/>
                    <a:pt x="2710" y="2424"/>
                  </a:cubicBezTo>
                  <a:cubicBezTo>
                    <a:pt x="2376" y="2424"/>
                    <a:pt x="2037" y="2493"/>
                    <a:pt x="1715" y="2642"/>
                  </a:cubicBezTo>
                  <a:cubicBezTo>
                    <a:pt x="520" y="3197"/>
                    <a:pt x="0" y="4614"/>
                    <a:pt x="554" y="5809"/>
                  </a:cubicBezTo>
                  <a:cubicBezTo>
                    <a:pt x="957" y="6680"/>
                    <a:pt x="1819" y="7192"/>
                    <a:pt x="2720" y="7192"/>
                  </a:cubicBezTo>
                  <a:cubicBezTo>
                    <a:pt x="3055" y="7192"/>
                    <a:pt x="3396" y="7121"/>
                    <a:pt x="3721" y="6970"/>
                  </a:cubicBezTo>
                  <a:cubicBezTo>
                    <a:pt x="4915" y="6416"/>
                    <a:pt x="5435" y="4998"/>
                    <a:pt x="4881" y="3804"/>
                  </a:cubicBezTo>
                  <a:cubicBezTo>
                    <a:pt x="4745" y="3509"/>
                    <a:pt x="4554" y="3255"/>
                    <a:pt x="4329" y="3048"/>
                  </a:cubicBezTo>
                  <a:cubicBezTo>
                    <a:pt x="4455" y="3048"/>
                    <a:pt x="4579" y="3037"/>
                    <a:pt x="4699" y="3009"/>
                  </a:cubicBezTo>
                  <a:cubicBezTo>
                    <a:pt x="4885" y="2965"/>
                    <a:pt x="5069" y="2892"/>
                    <a:pt x="5256" y="2892"/>
                  </a:cubicBezTo>
                  <a:cubicBezTo>
                    <a:pt x="5282" y="2892"/>
                    <a:pt x="5309" y="2894"/>
                    <a:pt x="5336" y="2897"/>
                  </a:cubicBezTo>
                  <a:cubicBezTo>
                    <a:pt x="5602" y="2929"/>
                    <a:pt x="5814" y="3128"/>
                    <a:pt x="6058" y="3242"/>
                  </a:cubicBezTo>
                  <a:cubicBezTo>
                    <a:pt x="6217" y="3316"/>
                    <a:pt x="6389" y="3351"/>
                    <a:pt x="6563" y="3351"/>
                  </a:cubicBezTo>
                  <a:cubicBezTo>
                    <a:pt x="6854" y="3351"/>
                    <a:pt x="7147" y="3253"/>
                    <a:pt x="7382" y="3078"/>
                  </a:cubicBezTo>
                  <a:cubicBezTo>
                    <a:pt x="7758" y="2799"/>
                    <a:pt x="7982" y="2345"/>
                    <a:pt x="8025" y="1879"/>
                  </a:cubicBezTo>
                  <a:lnTo>
                    <a:pt x="8025" y="1879"/>
                  </a:lnTo>
                  <a:cubicBezTo>
                    <a:pt x="7897" y="1981"/>
                    <a:pt x="7749" y="2019"/>
                    <a:pt x="7595" y="2019"/>
                  </a:cubicBezTo>
                  <a:cubicBezTo>
                    <a:pt x="7409" y="2019"/>
                    <a:pt x="7216" y="1963"/>
                    <a:pt x="7046" y="1900"/>
                  </a:cubicBezTo>
                  <a:cubicBezTo>
                    <a:pt x="6611" y="1741"/>
                    <a:pt x="6285" y="1459"/>
                    <a:pt x="6001" y="1104"/>
                  </a:cubicBezTo>
                  <a:cubicBezTo>
                    <a:pt x="5709" y="738"/>
                    <a:pt x="5432" y="309"/>
                    <a:pt x="4993" y="103"/>
                  </a:cubicBezTo>
                  <a:cubicBezTo>
                    <a:pt x="4842" y="32"/>
                    <a:pt x="4682" y="1"/>
                    <a:pt x="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816428" y="467302"/>
              <a:ext cx="618130" cy="554129"/>
            </a:xfrm>
            <a:custGeom>
              <a:avLst/>
              <a:gdLst/>
              <a:ahLst/>
              <a:cxnLst/>
              <a:rect l="l" t="t" r="r" b="b"/>
              <a:pathLst>
                <a:path w="8219" h="7368" extrusionOk="0">
                  <a:moveTo>
                    <a:pt x="4621" y="182"/>
                  </a:moveTo>
                  <a:cubicBezTo>
                    <a:pt x="4778" y="182"/>
                    <a:pt x="4925" y="212"/>
                    <a:pt x="5057" y="274"/>
                  </a:cubicBezTo>
                  <a:cubicBezTo>
                    <a:pt x="5404" y="437"/>
                    <a:pt x="5651" y="758"/>
                    <a:pt x="5890" y="1068"/>
                  </a:cubicBezTo>
                  <a:cubicBezTo>
                    <a:pt x="5937" y="1128"/>
                    <a:pt x="5984" y="1189"/>
                    <a:pt x="6032" y="1250"/>
                  </a:cubicBezTo>
                  <a:cubicBezTo>
                    <a:pt x="6360" y="1662"/>
                    <a:pt x="6705" y="1924"/>
                    <a:pt x="7115" y="2075"/>
                  </a:cubicBezTo>
                  <a:cubicBezTo>
                    <a:pt x="7281" y="2135"/>
                    <a:pt x="7488" y="2197"/>
                    <a:pt x="7695" y="2197"/>
                  </a:cubicBezTo>
                  <a:cubicBezTo>
                    <a:pt x="7802" y="2197"/>
                    <a:pt x="7909" y="2181"/>
                    <a:pt x="8010" y="2139"/>
                  </a:cubicBezTo>
                  <a:lnTo>
                    <a:pt x="8010" y="2139"/>
                  </a:lnTo>
                  <a:cubicBezTo>
                    <a:pt x="7931" y="2528"/>
                    <a:pt x="7721" y="2877"/>
                    <a:pt x="7429" y="3095"/>
                  </a:cubicBezTo>
                  <a:cubicBezTo>
                    <a:pt x="7205" y="3262"/>
                    <a:pt x="6929" y="3348"/>
                    <a:pt x="6662" y="3348"/>
                  </a:cubicBezTo>
                  <a:cubicBezTo>
                    <a:pt x="6499" y="3348"/>
                    <a:pt x="6339" y="3316"/>
                    <a:pt x="6195" y="3249"/>
                  </a:cubicBezTo>
                  <a:cubicBezTo>
                    <a:pt x="6116" y="3213"/>
                    <a:pt x="6041" y="3166"/>
                    <a:pt x="5961" y="3118"/>
                  </a:cubicBezTo>
                  <a:cubicBezTo>
                    <a:pt x="5802" y="3020"/>
                    <a:pt x="5640" y="2920"/>
                    <a:pt x="5446" y="2897"/>
                  </a:cubicBezTo>
                  <a:cubicBezTo>
                    <a:pt x="5415" y="2893"/>
                    <a:pt x="5385" y="2891"/>
                    <a:pt x="5355" y="2891"/>
                  </a:cubicBezTo>
                  <a:cubicBezTo>
                    <a:pt x="5210" y="2891"/>
                    <a:pt x="5071" y="2930"/>
                    <a:pt x="4935" y="2968"/>
                  </a:cubicBezTo>
                  <a:cubicBezTo>
                    <a:pt x="4883" y="2983"/>
                    <a:pt x="4831" y="2998"/>
                    <a:pt x="4779" y="3010"/>
                  </a:cubicBezTo>
                  <a:cubicBezTo>
                    <a:pt x="4670" y="3035"/>
                    <a:pt x="4551" y="3047"/>
                    <a:pt x="4429" y="3047"/>
                  </a:cubicBezTo>
                  <a:cubicBezTo>
                    <a:pt x="4393" y="3047"/>
                    <a:pt x="4358" y="3069"/>
                    <a:pt x="4346" y="3104"/>
                  </a:cubicBezTo>
                  <a:cubicBezTo>
                    <a:pt x="4332" y="3139"/>
                    <a:pt x="4342" y="3178"/>
                    <a:pt x="4369" y="3203"/>
                  </a:cubicBezTo>
                  <a:cubicBezTo>
                    <a:pt x="4593" y="3408"/>
                    <a:pt x="4772" y="3652"/>
                    <a:pt x="4901" y="3929"/>
                  </a:cubicBezTo>
                  <a:cubicBezTo>
                    <a:pt x="5433" y="5077"/>
                    <a:pt x="4932" y="6445"/>
                    <a:pt x="3783" y="6976"/>
                  </a:cubicBezTo>
                  <a:cubicBezTo>
                    <a:pt x="3472" y="7121"/>
                    <a:pt x="3144" y="7189"/>
                    <a:pt x="2822" y="7189"/>
                  </a:cubicBezTo>
                  <a:cubicBezTo>
                    <a:pt x="1955" y="7189"/>
                    <a:pt x="1124" y="6696"/>
                    <a:pt x="736" y="5859"/>
                  </a:cubicBezTo>
                  <a:cubicBezTo>
                    <a:pt x="203" y="4712"/>
                    <a:pt x="705" y="3344"/>
                    <a:pt x="1853" y="2812"/>
                  </a:cubicBezTo>
                  <a:cubicBezTo>
                    <a:pt x="2154" y="2672"/>
                    <a:pt x="2482" y="2601"/>
                    <a:pt x="2812" y="2601"/>
                  </a:cubicBezTo>
                  <a:cubicBezTo>
                    <a:pt x="2883" y="2601"/>
                    <a:pt x="2954" y="2605"/>
                    <a:pt x="3025" y="2611"/>
                  </a:cubicBezTo>
                  <a:cubicBezTo>
                    <a:pt x="3028" y="2612"/>
                    <a:pt x="3031" y="2612"/>
                    <a:pt x="3034" y="2612"/>
                  </a:cubicBezTo>
                  <a:cubicBezTo>
                    <a:pt x="3067" y="2612"/>
                    <a:pt x="3098" y="2593"/>
                    <a:pt x="3113" y="2562"/>
                  </a:cubicBezTo>
                  <a:cubicBezTo>
                    <a:pt x="3130" y="2529"/>
                    <a:pt x="3123" y="2490"/>
                    <a:pt x="3098" y="2462"/>
                  </a:cubicBezTo>
                  <a:cubicBezTo>
                    <a:pt x="3038" y="2396"/>
                    <a:pt x="2992" y="2337"/>
                    <a:pt x="2953" y="2280"/>
                  </a:cubicBezTo>
                  <a:cubicBezTo>
                    <a:pt x="2532" y="1640"/>
                    <a:pt x="3095" y="900"/>
                    <a:pt x="3578" y="560"/>
                  </a:cubicBezTo>
                  <a:cubicBezTo>
                    <a:pt x="3930" y="312"/>
                    <a:pt x="4296" y="182"/>
                    <a:pt x="4621" y="182"/>
                  </a:cubicBezTo>
                  <a:close/>
                  <a:moveTo>
                    <a:pt x="4622" y="1"/>
                  </a:moveTo>
                  <a:cubicBezTo>
                    <a:pt x="4259" y="1"/>
                    <a:pt x="3856" y="141"/>
                    <a:pt x="3473" y="411"/>
                  </a:cubicBezTo>
                  <a:cubicBezTo>
                    <a:pt x="2936" y="791"/>
                    <a:pt x="2311" y="1628"/>
                    <a:pt x="2804" y="2377"/>
                  </a:cubicBezTo>
                  <a:cubicBezTo>
                    <a:pt x="2815" y="2392"/>
                    <a:pt x="2826" y="2407"/>
                    <a:pt x="2836" y="2422"/>
                  </a:cubicBezTo>
                  <a:cubicBezTo>
                    <a:pt x="2829" y="2422"/>
                    <a:pt x="2822" y="2422"/>
                    <a:pt x="2815" y="2422"/>
                  </a:cubicBezTo>
                  <a:cubicBezTo>
                    <a:pt x="2457" y="2422"/>
                    <a:pt x="2102" y="2500"/>
                    <a:pt x="1778" y="2651"/>
                  </a:cubicBezTo>
                  <a:cubicBezTo>
                    <a:pt x="540" y="3223"/>
                    <a:pt x="1" y="4697"/>
                    <a:pt x="575" y="5935"/>
                  </a:cubicBezTo>
                  <a:cubicBezTo>
                    <a:pt x="992" y="6837"/>
                    <a:pt x="1888" y="7368"/>
                    <a:pt x="2823" y="7368"/>
                  </a:cubicBezTo>
                  <a:cubicBezTo>
                    <a:pt x="3170" y="7368"/>
                    <a:pt x="3523" y="7294"/>
                    <a:pt x="3859" y="7139"/>
                  </a:cubicBezTo>
                  <a:cubicBezTo>
                    <a:pt x="5096" y="6565"/>
                    <a:pt x="5638" y="5091"/>
                    <a:pt x="5063" y="3852"/>
                  </a:cubicBezTo>
                  <a:cubicBezTo>
                    <a:pt x="4952" y="3617"/>
                    <a:pt x="4810" y="3403"/>
                    <a:pt x="4634" y="3213"/>
                  </a:cubicBezTo>
                  <a:cubicBezTo>
                    <a:pt x="4698" y="3207"/>
                    <a:pt x="4760" y="3196"/>
                    <a:pt x="4820" y="3182"/>
                  </a:cubicBezTo>
                  <a:cubicBezTo>
                    <a:pt x="4876" y="3171"/>
                    <a:pt x="4930" y="3155"/>
                    <a:pt x="4985" y="3139"/>
                  </a:cubicBezTo>
                  <a:cubicBezTo>
                    <a:pt x="5114" y="3104"/>
                    <a:pt x="5237" y="3069"/>
                    <a:pt x="5358" y="3069"/>
                  </a:cubicBezTo>
                  <a:cubicBezTo>
                    <a:pt x="5381" y="3069"/>
                    <a:pt x="5404" y="3070"/>
                    <a:pt x="5426" y="3073"/>
                  </a:cubicBezTo>
                  <a:cubicBezTo>
                    <a:pt x="5582" y="3092"/>
                    <a:pt x="5720" y="3177"/>
                    <a:pt x="5868" y="3268"/>
                  </a:cubicBezTo>
                  <a:cubicBezTo>
                    <a:pt x="5948" y="3318"/>
                    <a:pt x="6033" y="3369"/>
                    <a:pt x="6122" y="3410"/>
                  </a:cubicBezTo>
                  <a:cubicBezTo>
                    <a:pt x="6291" y="3489"/>
                    <a:pt x="6478" y="3528"/>
                    <a:pt x="6667" y="3528"/>
                  </a:cubicBezTo>
                  <a:cubicBezTo>
                    <a:pt x="6970" y="3528"/>
                    <a:pt x="7279" y="3429"/>
                    <a:pt x="7536" y="3237"/>
                  </a:cubicBezTo>
                  <a:cubicBezTo>
                    <a:pt x="7913" y="2957"/>
                    <a:pt x="8167" y="2485"/>
                    <a:pt x="8215" y="1974"/>
                  </a:cubicBezTo>
                  <a:cubicBezTo>
                    <a:pt x="8219" y="1940"/>
                    <a:pt x="8199" y="1904"/>
                    <a:pt x="8168" y="1888"/>
                  </a:cubicBezTo>
                  <a:cubicBezTo>
                    <a:pt x="8154" y="1880"/>
                    <a:pt x="8140" y="1877"/>
                    <a:pt x="8125" y="1877"/>
                  </a:cubicBezTo>
                  <a:cubicBezTo>
                    <a:pt x="8105" y="1877"/>
                    <a:pt x="8085" y="1884"/>
                    <a:pt x="8069" y="1896"/>
                  </a:cubicBezTo>
                  <a:cubicBezTo>
                    <a:pt x="7960" y="1984"/>
                    <a:pt x="7828" y="2016"/>
                    <a:pt x="7693" y="2016"/>
                  </a:cubicBezTo>
                  <a:cubicBezTo>
                    <a:pt x="7513" y="2016"/>
                    <a:pt x="7326" y="1959"/>
                    <a:pt x="7177" y="1904"/>
                  </a:cubicBezTo>
                  <a:cubicBezTo>
                    <a:pt x="6798" y="1764"/>
                    <a:pt x="6480" y="1520"/>
                    <a:pt x="6171" y="1135"/>
                  </a:cubicBezTo>
                  <a:cubicBezTo>
                    <a:pt x="6125" y="1076"/>
                    <a:pt x="6078" y="1017"/>
                    <a:pt x="6031" y="956"/>
                  </a:cubicBezTo>
                  <a:cubicBezTo>
                    <a:pt x="5780" y="629"/>
                    <a:pt x="5520" y="291"/>
                    <a:pt x="5131" y="109"/>
                  </a:cubicBezTo>
                  <a:cubicBezTo>
                    <a:pt x="4977" y="36"/>
                    <a:pt x="4804" y="1"/>
                    <a:pt x="4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868621" y="793620"/>
              <a:ext cx="409354" cy="420936"/>
            </a:xfrm>
            <a:custGeom>
              <a:avLst/>
              <a:gdLst/>
              <a:ahLst/>
              <a:cxnLst/>
              <a:rect l="l" t="t" r="r" b="b"/>
              <a:pathLst>
                <a:path w="5443" h="5597" extrusionOk="0">
                  <a:moveTo>
                    <a:pt x="3421" y="738"/>
                  </a:moveTo>
                  <a:lnTo>
                    <a:pt x="3384" y="762"/>
                  </a:lnTo>
                  <a:cubicBezTo>
                    <a:pt x="3397" y="754"/>
                    <a:pt x="3409" y="746"/>
                    <a:pt x="3421" y="738"/>
                  </a:cubicBezTo>
                  <a:close/>
                  <a:moveTo>
                    <a:pt x="353" y="0"/>
                  </a:moveTo>
                  <a:lnTo>
                    <a:pt x="353" y="0"/>
                  </a:lnTo>
                  <a:cubicBezTo>
                    <a:pt x="402" y="1208"/>
                    <a:pt x="1" y="1527"/>
                    <a:pt x="2" y="1532"/>
                  </a:cubicBezTo>
                  <a:cubicBezTo>
                    <a:pt x="34" y="1634"/>
                    <a:pt x="43" y="1661"/>
                    <a:pt x="43" y="1661"/>
                  </a:cubicBezTo>
                  <a:cubicBezTo>
                    <a:pt x="43" y="1661"/>
                    <a:pt x="33" y="1625"/>
                    <a:pt x="35" y="1625"/>
                  </a:cubicBezTo>
                  <a:lnTo>
                    <a:pt x="35" y="1625"/>
                  </a:lnTo>
                  <a:cubicBezTo>
                    <a:pt x="37" y="1625"/>
                    <a:pt x="46" y="1647"/>
                    <a:pt x="74" y="1724"/>
                  </a:cubicBezTo>
                  <a:cubicBezTo>
                    <a:pt x="74" y="1724"/>
                    <a:pt x="626" y="3123"/>
                    <a:pt x="639" y="3152"/>
                  </a:cubicBezTo>
                  <a:cubicBezTo>
                    <a:pt x="955" y="3852"/>
                    <a:pt x="1650" y="4285"/>
                    <a:pt x="2395" y="4285"/>
                  </a:cubicBezTo>
                  <a:cubicBezTo>
                    <a:pt x="2429" y="4285"/>
                    <a:pt x="2463" y="4284"/>
                    <a:pt x="2497" y="4282"/>
                  </a:cubicBezTo>
                  <a:lnTo>
                    <a:pt x="2806" y="4888"/>
                  </a:lnTo>
                  <a:cubicBezTo>
                    <a:pt x="3034" y="5338"/>
                    <a:pt x="3489" y="5597"/>
                    <a:pt x="3961" y="5597"/>
                  </a:cubicBezTo>
                  <a:cubicBezTo>
                    <a:pt x="4160" y="5597"/>
                    <a:pt x="4361" y="5551"/>
                    <a:pt x="4550" y="5455"/>
                  </a:cubicBezTo>
                  <a:cubicBezTo>
                    <a:pt x="5188" y="5131"/>
                    <a:pt x="5442" y="4349"/>
                    <a:pt x="5116" y="3711"/>
                  </a:cubicBezTo>
                  <a:lnTo>
                    <a:pt x="4361" y="2227"/>
                  </a:lnTo>
                  <a:cubicBezTo>
                    <a:pt x="4370" y="2152"/>
                    <a:pt x="4374" y="2077"/>
                    <a:pt x="4375" y="2002"/>
                  </a:cubicBezTo>
                  <a:cubicBezTo>
                    <a:pt x="4433" y="1993"/>
                    <a:pt x="4494" y="1978"/>
                    <a:pt x="4551" y="1957"/>
                  </a:cubicBezTo>
                  <a:cubicBezTo>
                    <a:pt x="5050" y="1779"/>
                    <a:pt x="5309" y="1228"/>
                    <a:pt x="5129" y="728"/>
                  </a:cubicBezTo>
                  <a:cubicBezTo>
                    <a:pt x="4988" y="334"/>
                    <a:pt x="4618" y="90"/>
                    <a:pt x="4224" y="90"/>
                  </a:cubicBezTo>
                  <a:cubicBezTo>
                    <a:pt x="4116" y="90"/>
                    <a:pt x="4006" y="108"/>
                    <a:pt x="3899" y="146"/>
                  </a:cubicBezTo>
                  <a:cubicBezTo>
                    <a:pt x="3803" y="385"/>
                    <a:pt x="3638" y="592"/>
                    <a:pt x="3421" y="738"/>
                  </a:cubicBezTo>
                  <a:lnTo>
                    <a:pt x="3421" y="738"/>
                  </a:lnTo>
                  <a:lnTo>
                    <a:pt x="3440" y="725"/>
                  </a:lnTo>
                  <a:cubicBezTo>
                    <a:pt x="3440" y="725"/>
                    <a:pt x="3541" y="1241"/>
                    <a:pt x="3541" y="1243"/>
                  </a:cubicBezTo>
                  <a:cubicBezTo>
                    <a:pt x="3541" y="1243"/>
                    <a:pt x="3539" y="1242"/>
                    <a:pt x="3536" y="1242"/>
                  </a:cubicBezTo>
                  <a:cubicBezTo>
                    <a:pt x="3507" y="1242"/>
                    <a:pt x="3368" y="1272"/>
                    <a:pt x="3352" y="1273"/>
                  </a:cubicBezTo>
                  <a:cubicBezTo>
                    <a:pt x="3339" y="1275"/>
                    <a:pt x="3326" y="1275"/>
                    <a:pt x="3313" y="1275"/>
                  </a:cubicBezTo>
                  <a:cubicBezTo>
                    <a:pt x="3247" y="1275"/>
                    <a:pt x="3182" y="1259"/>
                    <a:pt x="3126" y="1224"/>
                  </a:cubicBezTo>
                  <a:cubicBezTo>
                    <a:pt x="2970" y="1126"/>
                    <a:pt x="2902" y="875"/>
                    <a:pt x="2825" y="715"/>
                  </a:cubicBezTo>
                  <a:cubicBezTo>
                    <a:pt x="2809" y="680"/>
                    <a:pt x="2687" y="371"/>
                    <a:pt x="2642" y="371"/>
                  </a:cubicBezTo>
                  <a:cubicBezTo>
                    <a:pt x="2640" y="371"/>
                    <a:pt x="2638" y="371"/>
                    <a:pt x="2636" y="373"/>
                  </a:cubicBezTo>
                  <a:cubicBezTo>
                    <a:pt x="2382" y="565"/>
                    <a:pt x="1990" y="751"/>
                    <a:pt x="1597" y="751"/>
                  </a:cubicBezTo>
                  <a:cubicBezTo>
                    <a:pt x="1498" y="751"/>
                    <a:pt x="1400" y="739"/>
                    <a:pt x="1303" y="713"/>
                  </a:cubicBezTo>
                  <a:cubicBezTo>
                    <a:pt x="644" y="536"/>
                    <a:pt x="492" y="360"/>
                    <a:pt x="35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861476" y="786776"/>
              <a:ext cx="413867" cy="434323"/>
            </a:xfrm>
            <a:custGeom>
              <a:avLst/>
              <a:gdLst/>
              <a:ahLst/>
              <a:cxnLst/>
              <a:rect l="l" t="t" r="r" b="b"/>
              <a:pathLst>
                <a:path w="5503" h="5775" extrusionOk="0">
                  <a:moveTo>
                    <a:pt x="4319" y="273"/>
                  </a:moveTo>
                  <a:cubicBezTo>
                    <a:pt x="4675" y="273"/>
                    <a:pt x="5011" y="494"/>
                    <a:pt x="5139" y="849"/>
                  </a:cubicBezTo>
                  <a:cubicBezTo>
                    <a:pt x="5300" y="1300"/>
                    <a:pt x="5062" y="1802"/>
                    <a:pt x="4612" y="1963"/>
                  </a:cubicBezTo>
                  <a:cubicBezTo>
                    <a:pt x="4563" y="1981"/>
                    <a:pt x="4509" y="1994"/>
                    <a:pt x="4454" y="2004"/>
                  </a:cubicBezTo>
                  <a:cubicBezTo>
                    <a:pt x="4409" y="2011"/>
                    <a:pt x="4378" y="2047"/>
                    <a:pt x="4378" y="2092"/>
                  </a:cubicBezTo>
                  <a:cubicBezTo>
                    <a:pt x="4378" y="2161"/>
                    <a:pt x="4373" y="2234"/>
                    <a:pt x="4365" y="2307"/>
                  </a:cubicBezTo>
                  <a:cubicBezTo>
                    <a:pt x="4362" y="2323"/>
                    <a:pt x="4366" y="2342"/>
                    <a:pt x="4374" y="2358"/>
                  </a:cubicBezTo>
                  <a:lnTo>
                    <a:pt x="5129" y="3842"/>
                  </a:lnTo>
                  <a:cubicBezTo>
                    <a:pt x="5276" y="4128"/>
                    <a:pt x="5301" y="4456"/>
                    <a:pt x="5202" y="4762"/>
                  </a:cubicBezTo>
                  <a:cubicBezTo>
                    <a:pt x="5102" y="5068"/>
                    <a:pt x="4889" y="5317"/>
                    <a:pt x="4601" y="5465"/>
                  </a:cubicBezTo>
                  <a:cubicBezTo>
                    <a:pt x="4429" y="5552"/>
                    <a:pt x="4241" y="5597"/>
                    <a:pt x="4053" y="5597"/>
                  </a:cubicBezTo>
                  <a:cubicBezTo>
                    <a:pt x="3928" y="5597"/>
                    <a:pt x="3803" y="5577"/>
                    <a:pt x="3680" y="5537"/>
                  </a:cubicBezTo>
                  <a:cubicBezTo>
                    <a:pt x="3374" y="5437"/>
                    <a:pt x="3125" y="5224"/>
                    <a:pt x="2979" y="4937"/>
                  </a:cubicBezTo>
                  <a:lnTo>
                    <a:pt x="2670" y="4330"/>
                  </a:lnTo>
                  <a:cubicBezTo>
                    <a:pt x="2655" y="4300"/>
                    <a:pt x="2624" y="4282"/>
                    <a:pt x="2591" y="4282"/>
                  </a:cubicBezTo>
                  <a:cubicBezTo>
                    <a:pt x="2589" y="4282"/>
                    <a:pt x="2587" y="4282"/>
                    <a:pt x="2586" y="4282"/>
                  </a:cubicBezTo>
                  <a:cubicBezTo>
                    <a:pt x="2554" y="4283"/>
                    <a:pt x="2522" y="4284"/>
                    <a:pt x="2491" y="4284"/>
                  </a:cubicBezTo>
                  <a:cubicBezTo>
                    <a:pt x="1775" y="4284"/>
                    <a:pt x="1109" y="3860"/>
                    <a:pt x="815" y="3204"/>
                  </a:cubicBezTo>
                  <a:cubicBezTo>
                    <a:pt x="799" y="3167"/>
                    <a:pt x="402" y="2165"/>
                    <a:pt x="252" y="1783"/>
                  </a:cubicBezTo>
                  <a:cubicBezTo>
                    <a:pt x="235" y="1736"/>
                    <a:pt x="220" y="1699"/>
                    <a:pt x="205" y="1672"/>
                  </a:cubicBezTo>
                  <a:lnTo>
                    <a:pt x="199" y="1648"/>
                  </a:lnTo>
                  <a:cubicBezTo>
                    <a:pt x="315" y="1508"/>
                    <a:pt x="512" y="1169"/>
                    <a:pt x="538" y="454"/>
                  </a:cubicBezTo>
                  <a:cubicBezTo>
                    <a:pt x="684" y="641"/>
                    <a:pt x="915" y="770"/>
                    <a:pt x="1374" y="893"/>
                  </a:cubicBezTo>
                  <a:cubicBezTo>
                    <a:pt x="1480" y="922"/>
                    <a:pt x="1588" y="935"/>
                    <a:pt x="1695" y="935"/>
                  </a:cubicBezTo>
                  <a:cubicBezTo>
                    <a:pt x="2075" y="935"/>
                    <a:pt x="2450" y="774"/>
                    <a:pt x="2721" y="584"/>
                  </a:cubicBezTo>
                  <a:cubicBezTo>
                    <a:pt x="2741" y="623"/>
                    <a:pt x="2773" y="689"/>
                    <a:pt x="2821" y="803"/>
                  </a:cubicBezTo>
                  <a:cubicBezTo>
                    <a:pt x="2831" y="824"/>
                    <a:pt x="2837" y="839"/>
                    <a:pt x="2840" y="847"/>
                  </a:cubicBezTo>
                  <a:cubicBezTo>
                    <a:pt x="2857" y="881"/>
                    <a:pt x="2875" y="921"/>
                    <a:pt x="2892" y="964"/>
                  </a:cubicBezTo>
                  <a:cubicBezTo>
                    <a:pt x="2956" y="1123"/>
                    <a:pt x="3031" y="1301"/>
                    <a:pt x="3174" y="1391"/>
                  </a:cubicBezTo>
                  <a:cubicBezTo>
                    <a:pt x="3245" y="1435"/>
                    <a:pt x="3327" y="1456"/>
                    <a:pt x="3415" y="1456"/>
                  </a:cubicBezTo>
                  <a:cubicBezTo>
                    <a:pt x="3428" y="1456"/>
                    <a:pt x="3441" y="1456"/>
                    <a:pt x="3454" y="1455"/>
                  </a:cubicBezTo>
                  <a:cubicBezTo>
                    <a:pt x="3460" y="1455"/>
                    <a:pt x="3488" y="1450"/>
                    <a:pt x="3521" y="1443"/>
                  </a:cubicBezTo>
                  <a:cubicBezTo>
                    <a:pt x="3557" y="1435"/>
                    <a:pt x="3603" y="1426"/>
                    <a:pt x="3625" y="1424"/>
                  </a:cubicBezTo>
                  <a:cubicBezTo>
                    <a:pt x="3628" y="1424"/>
                    <a:pt x="3631" y="1424"/>
                    <a:pt x="3634" y="1424"/>
                  </a:cubicBezTo>
                  <a:cubicBezTo>
                    <a:pt x="3641" y="1424"/>
                    <a:pt x="3648" y="1423"/>
                    <a:pt x="3655" y="1423"/>
                  </a:cubicBezTo>
                  <a:cubicBezTo>
                    <a:pt x="3702" y="1414"/>
                    <a:pt x="3733" y="1367"/>
                    <a:pt x="3724" y="1319"/>
                  </a:cubicBezTo>
                  <a:lnTo>
                    <a:pt x="3724" y="1317"/>
                  </a:lnTo>
                  <a:lnTo>
                    <a:pt x="3634" y="857"/>
                  </a:lnTo>
                  <a:cubicBezTo>
                    <a:pt x="3820" y="715"/>
                    <a:pt x="3964" y="530"/>
                    <a:pt x="4060" y="312"/>
                  </a:cubicBezTo>
                  <a:cubicBezTo>
                    <a:pt x="4146" y="285"/>
                    <a:pt x="4233" y="273"/>
                    <a:pt x="4319" y="273"/>
                  </a:cubicBezTo>
                  <a:close/>
                  <a:moveTo>
                    <a:pt x="444" y="1"/>
                  </a:moveTo>
                  <a:cubicBezTo>
                    <a:pt x="438" y="1"/>
                    <a:pt x="432" y="2"/>
                    <a:pt x="426" y="3"/>
                  </a:cubicBezTo>
                  <a:cubicBezTo>
                    <a:pt x="382" y="12"/>
                    <a:pt x="353" y="50"/>
                    <a:pt x="354" y="93"/>
                  </a:cubicBezTo>
                  <a:cubicBezTo>
                    <a:pt x="396" y="1099"/>
                    <a:pt x="121" y="1466"/>
                    <a:pt x="35" y="1554"/>
                  </a:cubicBezTo>
                  <a:cubicBezTo>
                    <a:pt x="13" y="1577"/>
                    <a:pt x="0" y="1618"/>
                    <a:pt x="9" y="1649"/>
                  </a:cubicBezTo>
                  <a:lnTo>
                    <a:pt x="33" y="1724"/>
                  </a:lnTo>
                  <a:cubicBezTo>
                    <a:pt x="38" y="1737"/>
                    <a:pt x="42" y="1752"/>
                    <a:pt x="47" y="1765"/>
                  </a:cubicBezTo>
                  <a:cubicBezTo>
                    <a:pt x="47" y="1767"/>
                    <a:pt x="48" y="1770"/>
                    <a:pt x="48" y="1772"/>
                  </a:cubicBezTo>
                  <a:lnTo>
                    <a:pt x="49" y="1772"/>
                  </a:lnTo>
                  <a:cubicBezTo>
                    <a:pt x="55" y="1787"/>
                    <a:pt x="63" y="1799"/>
                    <a:pt x="70" y="1812"/>
                  </a:cubicBezTo>
                  <a:cubicBezTo>
                    <a:pt x="74" y="1822"/>
                    <a:pt x="77" y="1834"/>
                    <a:pt x="82" y="1848"/>
                  </a:cubicBezTo>
                  <a:cubicBezTo>
                    <a:pt x="175" y="2082"/>
                    <a:pt x="637" y="3249"/>
                    <a:pt x="650" y="3278"/>
                  </a:cubicBezTo>
                  <a:cubicBezTo>
                    <a:pt x="973" y="3997"/>
                    <a:pt x="1702" y="4463"/>
                    <a:pt x="2487" y="4463"/>
                  </a:cubicBezTo>
                  <a:cubicBezTo>
                    <a:pt x="2503" y="4463"/>
                    <a:pt x="2520" y="4463"/>
                    <a:pt x="2536" y="4462"/>
                  </a:cubicBezTo>
                  <a:lnTo>
                    <a:pt x="2819" y="5016"/>
                  </a:lnTo>
                  <a:cubicBezTo>
                    <a:pt x="2987" y="5346"/>
                    <a:pt x="3275" y="5591"/>
                    <a:pt x="3625" y="5706"/>
                  </a:cubicBezTo>
                  <a:cubicBezTo>
                    <a:pt x="3767" y="5752"/>
                    <a:pt x="3913" y="5774"/>
                    <a:pt x="4058" y="5774"/>
                  </a:cubicBezTo>
                  <a:cubicBezTo>
                    <a:pt x="4256" y="5774"/>
                    <a:pt x="4453" y="5732"/>
                    <a:pt x="4636" y="5646"/>
                  </a:cubicBezTo>
                  <a:cubicBezTo>
                    <a:pt x="4652" y="5638"/>
                    <a:pt x="4667" y="5632"/>
                    <a:pt x="4683" y="5625"/>
                  </a:cubicBezTo>
                  <a:cubicBezTo>
                    <a:pt x="5013" y="5456"/>
                    <a:pt x="5258" y="5170"/>
                    <a:pt x="5372" y="4818"/>
                  </a:cubicBezTo>
                  <a:cubicBezTo>
                    <a:pt x="5486" y="4466"/>
                    <a:pt x="5456" y="4091"/>
                    <a:pt x="5289" y="3761"/>
                  </a:cubicBezTo>
                  <a:lnTo>
                    <a:pt x="4546" y="2302"/>
                  </a:lnTo>
                  <a:cubicBezTo>
                    <a:pt x="4551" y="2256"/>
                    <a:pt x="4554" y="2212"/>
                    <a:pt x="4556" y="2167"/>
                  </a:cubicBezTo>
                  <a:cubicBezTo>
                    <a:pt x="4596" y="2156"/>
                    <a:pt x="4636" y="2146"/>
                    <a:pt x="4674" y="2131"/>
                  </a:cubicBezTo>
                  <a:cubicBezTo>
                    <a:pt x="5217" y="1935"/>
                    <a:pt x="5503" y="1332"/>
                    <a:pt x="5307" y="787"/>
                  </a:cubicBezTo>
                  <a:cubicBezTo>
                    <a:pt x="5153" y="360"/>
                    <a:pt x="4748" y="92"/>
                    <a:pt x="4317" y="92"/>
                  </a:cubicBezTo>
                  <a:cubicBezTo>
                    <a:pt x="4199" y="92"/>
                    <a:pt x="4080" y="112"/>
                    <a:pt x="3963" y="154"/>
                  </a:cubicBezTo>
                  <a:cubicBezTo>
                    <a:pt x="3937" y="164"/>
                    <a:pt x="3919" y="181"/>
                    <a:pt x="3910" y="205"/>
                  </a:cubicBezTo>
                  <a:cubicBezTo>
                    <a:pt x="3822" y="423"/>
                    <a:pt x="3676" y="607"/>
                    <a:pt x="3488" y="740"/>
                  </a:cubicBezTo>
                  <a:cubicBezTo>
                    <a:pt x="3487" y="740"/>
                    <a:pt x="3484" y="741"/>
                    <a:pt x="3483" y="742"/>
                  </a:cubicBezTo>
                  <a:lnTo>
                    <a:pt x="3427" y="778"/>
                  </a:lnTo>
                  <a:cubicBezTo>
                    <a:pt x="3386" y="806"/>
                    <a:pt x="3375" y="860"/>
                    <a:pt x="3401" y="902"/>
                  </a:cubicBezTo>
                  <a:cubicBezTo>
                    <a:pt x="3416" y="925"/>
                    <a:pt x="3441" y="938"/>
                    <a:pt x="3465" y="942"/>
                  </a:cubicBezTo>
                  <a:cubicBezTo>
                    <a:pt x="3483" y="1035"/>
                    <a:pt x="3509" y="1167"/>
                    <a:pt x="3527" y="1258"/>
                  </a:cubicBezTo>
                  <a:cubicBezTo>
                    <a:pt x="3514" y="1260"/>
                    <a:pt x="3500" y="1264"/>
                    <a:pt x="3483" y="1266"/>
                  </a:cubicBezTo>
                  <a:cubicBezTo>
                    <a:pt x="3461" y="1270"/>
                    <a:pt x="3442" y="1274"/>
                    <a:pt x="3437" y="1275"/>
                  </a:cubicBezTo>
                  <a:cubicBezTo>
                    <a:pt x="3427" y="1276"/>
                    <a:pt x="3418" y="1276"/>
                    <a:pt x="3408" y="1276"/>
                  </a:cubicBezTo>
                  <a:cubicBezTo>
                    <a:pt x="3354" y="1276"/>
                    <a:pt x="3306" y="1264"/>
                    <a:pt x="3265" y="1238"/>
                  </a:cubicBezTo>
                  <a:cubicBezTo>
                    <a:pt x="3169" y="1178"/>
                    <a:pt x="3107" y="1027"/>
                    <a:pt x="3053" y="894"/>
                  </a:cubicBezTo>
                  <a:cubicBezTo>
                    <a:pt x="3033" y="849"/>
                    <a:pt x="3015" y="806"/>
                    <a:pt x="2997" y="767"/>
                  </a:cubicBezTo>
                  <a:cubicBezTo>
                    <a:pt x="2994" y="761"/>
                    <a:pt x="2989" y="749"/>
                    <a:pt x="2981" y="731"/>
                  </a:cubicBezTo>
                  <a:cubicBezTo>
                    <a:pt x="2862" y="448"/>
                    <a:pt x="2819" y="391"/>
                    <a:pt x="2758" y="375"/>
                  </a:cubicBezTo>
                  <a:cubicBezTo>
                    <a:pt x="2751" y="374"/>
                    <a:pt x="2743" y="373"/>
                    <a:pt x="2736" y="373"/>
                  </a:cubicBezTo>
                  <a:cubicBezTo>
                    <a:pt x="2713" y="373"/>
                    <a:pt x="2689" y="380"/>
                    <a:pt x="2673" y="392"/>
                  </a:cubicBezTo>
                  <a:cubicBezTo>
                    <a:pt x="2433" y="573"/>
                    <a:pt x="2058" y="752"/>
                    <a:pt x="1686" y="752"/>
                  </a:cubicBezTo>
                  <a:cubicBezTo>
                    <a:pt x="1596" y="752"/>
                    <a:pt x="1506" y="741"/>
                    <a:pt x="1418" y="718"/>
                  </a:cubicBezTo>
                  <a:cubicBezTo>
                    <a:pt x="775" y="545"/>
                    <a:pt x="652" y="384"/>
                    <a:pt x="527" y="59"/>
                  </a:cubicBezTo>
                  <a:cubicBezTo>
                    <a:pt x="513" y="23"/>
                    <a:pt x="480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059944" y="1062105"/>
              <a:ext cx="101154" cy="108073"/>
            </a:xfrm>
            <a:custGeom>
              <a:avLst/>
              <a:gdLst/>
              <a:ahLst/>
              <a:cxnLst/>
              <a:rect l="l" t="t" r="r" b="b"/>
              <a:pathLst>
                <a:path w="1345" h="1437" extrusionOk="0">
                  <a:moveTo>
                    <a:pt x="1344" y="0"/>
                  </a:moveTo>
                  <a:lnTo>
                    <a:pt x="1344" y="0"/>
                  </a:lnTo>
                  <a:cubicBezTo>
                    <a:pt x="1120" y="280"/>
                    <a:pt x="815" y="501"/>
                    <a:pt x="447" y="621"/>
                  </a:cubicBezTo>
                  <a:cubicBezTo>
                    <a:pt x="299" y="668"/>
                    <a:pt x="150" y="695"/>
                    <a:pt x="1" y="707"/>
                  </a:cubicBezTo>
                  <a:cubicBezTo>
                    <a:pt x="143" y="965"/>
                    <a:pt x="374" y="1397"/>
                    <a:pt x="362" y="1436"/>
                  </a:cubicBezTo>
                  <a:cubicBezTo>
                    <a:pt x="362" y="1436"/>
                    <a:pt x="1228" y="1085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053100" y="1055337"/>
              <a:ext cx="114992" cy="121535"/>
            </a:xfrm>
            <a:custGeom>
              <a:avLst/>
              <a:gdLst/>
              <a:ahLst/>
              <a:cxnLst/>
              <a:rect l="l" t="t" r="r" b="b"/>
              <a:pathLst>
                <a:path w="1529" h="1616" extrusionOk="0">
                  <a:moveTo>
                    <a:pt x="1294" y="373"/>
                  </a:moveTo>
                  <a:lnTo>
                    <a:pt x="1294" y="373"/>
                  </a:lnTo>
                  <a:cubicBezTo>
                    <a:pt x="1128" y="999"/>
                    <a:pt x="692" y="1299"/>
                    <a:pt x="506" y="1402"/>
                  </a:cubicBezTo>
                  <a:cubicBezTo>
                    <a:pt x="465" y="1308"/>
                    <a:pt x="386" y="1152"/>
                    <a:pt x="235" y="873"/>
                  </a:cubicBezTo>
                  <a:cubicBezTo>
                    <a:pt x="350" y="856"/>
                    <a:pt x="462" y="830"/>
                    <a:pt x="566" y="797"/>
                  </a:cubicBezTo>
                  <a:cubicBezTo>
                    <a:pt x="839" y="708"/>
                    <a:pt x="1086" y="563"/>
                    <a:pt x="1294" y="373"/>
                  </a:cubicBezTo>
                  <a:close/>
                  <a:moveTo>
                    <a:pt x="1436" y="1"/>
                  </a:moveTo>
                  <a:cubicBezTo>
                    <a:pt x="1410" y="1"/>
                    <a:pt x="1384" y="13"/>
                    <a:pt x="1367" y="34"/>
                  </a:cubicBezTo>
                  <a:cubicBezTo>
                    <a:pt x="1144" y="312"/>
                    <a:pt x="848" y="516"/>
                    <a:pt x="511" y="626"/>
                  </a:cubicBezTo>
                  <a:cubicBezTo>
                    <a:pt x="377" y="669"/>
                    <a:pt x="235" y="697"/>
                    <a:pt x="85" y="709"/>
                  </a:cubicBezTo>
                  <a:cubicBezTo>
                    <a:pt x="55" y="712"/>
                    <a:pt x="28" y="729"/>
                    <a:pt x="14" y="755"/>
                  </a:cubicBezTo>
                  <a:cubicBezTo>
                    <a:pt x="0" y="783"/>
                    <a:pt x="0" y="814"/>
                    <a:pt x="14" y="841"/>
                  </a:cubicBezTo>
                  <a:cubicBezTo>
                    <a:pt x="307" y="1376"/>
                    <a:pt x="356" y="1500"/>
                    <a:pt x="365" y="1527"/>
                  </a:cubicBezTo>
                  <a:cubicBezTo>
                    <a:pt x="365" y="1552"/>
                    <a:pt x="375" y="1575"/>
                    <a:pt x="393" y="1593"/>
                  </a:cubicBezTo>
                  <a:cubicBezTo>
                    <a:pt x="410" y="1608"/>
                    <a:pt x="431" y="1616"/>
                    <a:pt x="454" y="1616"/>
                  </a:cubicBezTo>
                  <a:cubicBezTo>
                    <a:pt x="465" y="1616"/>
                    <a:pt x="477" y="1614"/>
                    <a:pt x="488" y="1609"/>
                  </a:cubicBezTo>
                  <a:cubicBezTo>
                    <a:pt x="491" y="1608"/>
                    <a:pt x="500" y="1604"/>
                    <a:pt x="515" y="1598"/>
                  </a:cubicBezTo>
                  <a:cubicBezTo>
                    <a:pt x="671" y="1525"/>
                    <a:pt x="1415" y="1128"/>
                    <a:pt x="1526" y="100"/>
                  </a:cubicBezTo>
                  <a:cubicBezTo>
                    <a:pt x="1529" y="62"/>
                    <a:pt x="1507" y="24"/>
                    <a:pt x="1471" y="8"/>
                  </a:cubicBezTo>
                  <a:cubicBezTo>
                    <a:pt x="1460" y="3"/>
                    <a:pt x="1448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995418" y="938392"/>
              <a:ext cx="27075" cy="23766"/>
            </a:xfrm>
            <a:custGeom>
              <a:avLst/>
              <a:gdLst/>
              <a:ahLst/>
              <a:cxnLst/>
              <a:rect l="l" t="t" r="r" b="b"/>
              <a:pathLst>
                <a:path w="360" h="316" extrusionOk="0">
                  <a:moveTo>
                    <a:pt x="180" y="0"/>
                  </a:moveTo>
                  <a:cubicBezTo>
                    <a:pt x="150" y="0"/>
                    <a:pt x="121" y="8"/>
                    <a:pt x="95" y="25"/>
                  </a:cubicBezTo>
                  <a:cubicBezTo>
                    <a:pt x="22" y="71"/>
                    <a:pt x="0" y="169"/>
                    <a:pt x="47" y="243"/>
                  </a:cubicBezTo>
                  <a:cubicBezTo>
                    <a:pt x="77" y="290"/>
                    <a:pt x="128" y="316"/>
                    <a:pt x="180" y="316"/>
                  </a:cubicBezTo>
                  <a:cubicBezTo>
                    <a:pt x="209" y="316"/>
                    <a:pt x="239" y="308"/>
                    <a:pt x="265" y="291"/>
                  </a:cubicBezTo>
                  <a:cubicBezTo>
                    <a:pt x="339" y="244"/>
                    <a:pt x="359" y="145"/>
                    <a:pt x="313" y="73"/>
                  </a:cubicBezTo>
                  <a:cubicBezTo>
                    <a:pt x="283" y="26"/>
                    <a:pt x="232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908705" y="971482"/>
              <a:ext cx="23991" cy="21133"/>
            </a:xfrm>
            <a:custGeom>
              <a:avLst/>
              <a:gdLst/>
              <a:ahLst/>
              <a:cxnLst/>
              <a:rect l="l" t="t" r="r" b="b"/>
              <a:pathLst>
                <a:path w="319" h="281" extrusionOk="0">
                  <a:moveTo>
                    <a:pt x="159" y="0"/>
                  </a:moveTo>
                  <a:cubicBezTo>
                    <a:pt x="133" y="0"/>
                    <a:pt x="107" y="7"/>
                    <a:pt x="84" y="22"/>
                  </a:cubicBezTo>
                  <a:cubicBezTo>
                    <a:pt x="19" y="62"/>
                    <a:pt x="0" y="150"/>
                    <a:pt x="41" y="215"/>
                  </a:cubicBezTo>
                  <a:cubicBezTo>
                    <a:pt x="68" y="257"/>
                    <a:pt x="114" y="280"/>
                    <a:pt x="160" y="280"/>
                  </a:cubicBezTo>
                  <a:cubicBezTo>
                    <a:pt x="186" y="280"/>
                    <a:pt x="212" y="273"/>
                    <a:pt x="235" y="259"/>
                  </a:cubicBezTo>
                  <a:cubicBezTo>
                    <a:pt x="299" y="216"/>
                    <a:pt x="319" y="130"/>
                    <a:pt x="277" y="65"/>
                  </a:cubicBezTo>
                  <a:cubicBezTo>
                    <a:pt x="251" y="23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978571" y="874467"/>
              <a:ext cx="61445" cy="24894"/>
            </a:xfrm>
            <a:custGeom>
              <a:avLst/>
              <a:gdLst/>
              <a:ahLst/>
              <a:cxnLst/>
              <a:rect l="l" t="t" r="r" b="b"/>
              <a:pathLst>
                <a:path w="817" h="331" extrusionOk="0">
                  <a:moveTo>
                    <a:pt x="436" y="1"/>
                  </a:moveTo>
                  <a:cubicBezTo>
                    <a:pt x="417" y="1"/>
                    <a:pt x="397" y="1"/>
                    <a:pt x="377" y="3"/>
                  </a:cubicBezTo>
                  <a:cubicBezTo>
                    <a:pt x="203" y="20"/>
                    <a:pt x="81" y="107"/>
                    <a:pt x="42" y="180"/>
                  </a:cubicBezTo>
                  <a:cubicBezTo>
                    <a:pt x="0" y="252"/>
                    <a:pt x="27" y="306"/>
                    <a:pt x="75" y="322"/>
                  </a:cubicBezTo>
                  <a:cubicBezTo>
                    <a:pt x="93" y="328"/>
                    <a:pt x="113" y="330"/>
                    <a:pt x="134" y="330"/>
                  </a:cubicBezTo>
                  <a:cubicBezTo>
                    <a:pt x="169" y="330"/>
                    <a:pt x="208" y="323"/>
                    <a:pt x="246" y="319"/>
                  </a:cubicBezTo>
                  <a:cubicBezTo>
                    <a:pt x="305" y="309"/>
                    <a:pt x="366" y="300"/>
                    <a:pt x="420" y="296"/>
                  </a:cubicBezTo>
                  <a:cubicBezTo>
                    <a:pt x="473" y="291"/>
                    <a:pt x="535" y="287"/>
                    <a:pt x="595" y="286"/>
                  </a:cubicBezTo>
                  <a:cubicBezTo>
                    <a:pt x="656" y="283"/>
                    <a:pt x="718" y="283"/>
                    <a:pt x="763" y="258"/>
                  </a:cubicBezTo>
                  <a:cubicBezTo>
                    <a:pt x="805" y="233"/>
                    <a:pt x="817" y="175"/>
                    <a:pt x="754" y="111"/>
                  </a:cubicBezTo>
                  <a:cubicBezTo>
                    <a:pt x="700" y="54"/>
                    <a:pt x="583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876442" y="918312"/>
              <a:ext cx="42868" cy="39935"/>
            </a:xfrm>
            <a:custGeom>
              <a:avLst/>
              <a:gdLst/>
              <a:ahLst/>
              <a:cxnLst/>
              <a:rect l="l" t="t" r="r" b="b"/>
              <a:pathLst>
                <a:path w="570" h="531" extrusionOk="0">
                  <a:moveTo>
                    <a:pt x="429" y="1"/>
                  </a:moveTo>
                  <a:cubicBezTo>
                    <a:pt x="354" y="1"/>
                    <a:pt x="250" y="37"/>
                    <a:pt x="156" y="123"/>
                  </a:cubicBezTo>
                  <a:cubicBezTo>
                    <a:pt x="42" y="230"/>
                    <a:pt x="1" y="359"/>
                    <a:pt x="9" y="434"/>
                  </a:cubicBezTo>
                  <a:cubicBezTo>
                    <a:pt x="15" y="501"/>
                    <a:pt x="47" y="530"/>
                    <a:pt x="82" y="530"/>
                  </a:cubicBezTo>
                  <a:cubicBezTo>
                    <a:pt x="89" y="530"/>
                    <a:pt x="96" y="529"/>
                    <a:pt x="103" y="527"/>
                  </a:cubicBezTo>
                  <a:cubicBezTo>
                    <a:pt x="147" y="512"/>
                    <a:pt x="183" y="471"/>
                    <a:pt x="221" y="433"/>
                  </a:cubicBezTo>
                  <a:cubicBezTo>
                    <a:pt x="259" y="395"/>
                    <a:pt x="296" y="356"/>
                    <a:pt x="332" y="324"/>
                  </a:cubicBezTo>
                  <a:cubicBezTo>
                    <a:pt x="365" y="292"/>
                    <a:pt x="406" y="257"/>
                    <a:pt x="448" y="224"/>
                  </a:cubicBezTo>
                  <a:cubicBezTo>
                    <a:pt x="488" y="188"/>
                    <a:pt x="532" y="154"/>
                    <a:pt x="551" y="112"/>
                  </a:cubicBezTo>
                  <a:cubicBezTo>
                    <a:pt x="569" y="70"/>
                    <a:pt x="548" y="19"/>
                    <a:pt x="472" y="6"/>
                  </a:cubicBezTo>
                  <a:cubicBezTo>
                    <a:pt x="459" y="3"/>
                    <a:pt x="44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7025199" y="977574"/>
              <a:ext cx="66183" cy="54601"/>
            </a:xfrm>
            <a:custGeom>
              <a:avLst/>
              <a:gdLst/>
              <a:ahLst/>
              <a:cxnLst/>
              <a:rect l="l" t="t" r="r" b="b"/>
              <a:pathLst>
                <a:path w="880" h="726" extrusionOk="0">
                  <a:moveTo>
                    <a:pt x="542" y="1"/>
                  </a:moveTo>
                  <a:cubicBezTo>
                    <a:pt x="493" y="1"/>
                    <a:pt x="448" y="31"/>
                    <a:pt x="426" y="77"/>
                  </a:cubicBezTo>
                  <a:cubicBezTo>
                    <a:pt x="382" y="175"/>
                    <a:pt x="273" y="359"/>
                    <a:pt x="56" y="475"/>
                  </a:cubicBezTo>
                  <a:cubicBezTo>
                    <a:pt x="3" y="505"/>
                    <a:pt x="1" y="580"/>
                    <a:pt x="45" y="622"/>
                  </a:cubicBezTo>
                  <a:cubicBezTo>
                    <a:pt x="98" y="670"/>
                    <a:pt x="184" y="725"/>
                    <a:pt x="289" y="725"/>
                  </a:cubicBezTo>
                  <a:cubicBezTo>
                    <a:pt x="379" y="725"/>
                    <a:pt x="483" y="685"/>
                    <a:pt x="591" y="565"/>
                  </a:cubicBezTo>
                  <a:cubicBezTo>
                    <a:pt x="880" y="248"/>
                    <a:pt x="716" y="32"/>
                    <a:pt x="565" y="3"/>
                  </a:cubicBezTo>
                  <a:cubicBezTo>
                    <a:pt x="558" y="2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7018957" y="970805"/>
              <a:ext cx="71673" cy="68063"/>
            </a:xfrm>
            <a:custGeom>
              <a:avLst/>
              <a:gdLst/>
              <a:ahLst/>
              <a:cxnLst/>
              <a:rect l="l" t="t" r="r" b="b"/>
              <a:pathLst>
                <a:path w="953" h="905" extrusionOk="0">
                  <a:moveTo>
                    <a:pt x="625" y="181"/>
                  </a:moveTo>
                  <a:cubicBezTo>
                    <a:pt x="627" y="181"/>
                    <a:pt x="630" y="181"/>
                    <a:pt x="632" y="181"/>
                  </a:cubicBezTo>
                  <a:cubicBezTo>
                    <a:pt x="669" y="190"/>
                    <a:pt x="717" y="221"/>
                    <a:pt x="735" y="276"/>
                  </a:cubicBezTo>
                  <a:cubicBezTo>
                    <a:pt x="763" y="361"/>
                    <a:pt x="720" y="475"/>
                    <a:pt x="610" y="596"/>
                  </a:cubicBezTo>
                  <a:cubicBezTo>
                    <a:pt x="522" y="692"/>
                    <a:pt x="442" y="726"/>
                    <a:pt x="370" y="726"/>
                  </a:cubicBezTo>
                  <a:cubicBezTo>
                    <a:pt x="297" y="726"/>
                    <a:pt x="233" y="690"/>
                    <a:pt x="181" y="646"/>
                  </a:cubicBezTo>
                  <a:cubicBezTo>
                    <a:pt x="421" y="517"/>
                    <a:pt x="540" y="315"/>
                    <a:pt x="591" y="206"/>
                  </a:cubicBezTo>
                  <a:cubicBezTo>
                    <a:pt x="595" y="196"/>
                    <a:pt x="603" y="188"/>
                    <a:pt x="612" y="185"/>
                  </a:cubicBezTo>
                  <a:cubicBezTo>
                    <a:pt x="616" y="182"/>
                    <a:pt x="621" y="181"/>
                    <a:pt x="625" y="181"/>
                  </a:cubicBezTo>
                  <a:close/>
                  <a:moveTo>
                    <a:pt x="626" y="1"/>
                  </a:moveTo>
                  <a:cubicBezTo>
                    <a:pt x="543" y="1"/>
                    <a:pt x="466" y="50"/>
                    <a:pt x="429" y="130"/>
                  </a:cubicBezTo>
                  <a:cubicBezTo>
                    <a:pt x="389" y="219"/>
                    <a:pt x="290" y="383"/>
                    <a:pt x="97" y="488"/>
                  </a:cubicBezTo>
                  <a:cubicBezTo>
                    <a:pt x="47" y="515"/>
                    <a:pt x="15" y="561"/>
                    <a:pt x="9" y="618"/>
                  </a:cubicBezTo>
                  <a:cubicBezTo>
                    <a:pt x="1" y="679"/>
                    <a:pt x="24" y="740"/>
                    <a:pt x="68" y="779"/>
                  </a:cubicBezTo>
                  <a:cubicBezTo>
                    <a:pt x="150" y="853"/>
                    <a:pt x="256" y="905"/>
                    <a:pt x="372" y="905"/>
                  </a:cubicBezTo>
                  <a:cubicBezTo>
                    <a:pt x="428" y="905"/>
                    <a:pt x="486" y="893"/>
                    <a:pt x="546" y="865"/>
                  </a:cubicBezTo>
                  <a:cubicBezTo>
                    <a:pt x="611" y="835"/>
                    <a:pt x="677" y="787"/>
                    <a:pt x="743" y="715"/>
                  </a:cubicBezTo>
                  <a:cubicBezTo>
                    <a:pt x="952" y="483"/>
                    <a:pt x="935" y="305"/>
                    <a:pt x="907" y="219"/>
                  </a:cubicBezTo>
                  <a:cubicBezTo>
                    <a:pt x="870" y="110"/>
                    <a:pt x="776" y="26"/>
                    <a:pt x="667" y="5"/>
                  </a:cubicBezTo>
                  <a:cubicBezTo>
                    <a:pt x="653" y="2"/>
                    <a:pt x="639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939089" y="938768"/>
              <a:ext cx="58737" cy="89873"/>
            </a:xfrm>
            <a:custGeom>
              <a:avLst/>
              <a:gdLst/>
              <a:ahLst/>
              <a:cxnLst/>
              <a:rect l="l" t="t" r="r" b="b"/>
              <a:pathLst>
                <a:path w="781" h="1195" extrusionOk="0">
                  <a:moveTo>
                    <a:pt x="208" y="0"/>
                  </a:moveTo>
                  <a:cubicBezTo>
                    <a:pt x="197" y="0"/>
                    <a:pt x="187" y="2"/>
                    <a:pt x="176" y="6"/>
                  </a:cubicBezTo>
                  <a:cubicBezTo>
                    <a:pt x="132" y="24"/>
                    <a:pt x="107" y="74"/>
                    <a:pt x="124" y="121"/>
                  </a:cubicBezTo>
                  <a:lnTo>
                    <a:pt x="289" y="566"/>
                  </a:lnTo>
                  <a:cubicBezTo>
                    <a:pt x="289" y="567"/>
                    <a:pt x="278" y="592"/>
                    <a:pt x="278" y="593"/>
                  </a:cubicBezTo>
                  <a:lnTo>
                    <a:pt x="144" y="648"/>
                  </a:lnTo>
                  <a:cubicBezTo>
                    <a:pt x="90" y="671"/>
                    <a:pt x="46" y="714"/>
                    <a:pt x="23" y="769"/>
                  </a:cubicBezTo>
                  <a:cubicBezTo>
                    <a:pt x="0" y="824"/>
                    <a:pt x="0" y="884"/>
                    <a:pt x="23" y="939"/>
                  </a:cubicBezTo>
                  <a:cubicBezTo>
                    <a:pt x="89" y="1098"/>
                    <a:pt x="244" y="1194"/>
                    <a:pt x="408" y="1194"/>
                  </a:cubicBezTo>
                  <a:cubicBezTo>
                    <a:pt x="461" y="1194"/>
                    <a:pt x="515" y="1184"/>
                    <a:pt x="567" y="1163"/>
                  </a:cubicBezTo>
                  <a:lnTo>
                    <a:pt x="712" y="1109"/>
                  </a:lnTo>
                  <a:cubicBezTo>
                    <a:pt x="714" y="1107"/>
                    <a:pt x="715" y="1107"/>
                    <a:pt x="718" y="1106"/>
                  </a:cubicBezTo>
                  <a:cubicBezTo>
                    <a:pt x="760" y="1086"/>
                    <a:pt x="780" y="1037"/>
                    <a:pt x="765" y="991"/>
                  </a:cubicBezTo>
                  <a:cubicBezTo>
                    <a:pt x="750" y="955"/>
                    <a:pt x="716" y="933"/>
                    <a:pt x="680" y="933"/>
                  </a:cubicBezTo>
                  <a:cubicBezTo>
                    <a:pt x="669" y="933"/>
                    <a:pt x="659" y="935"/>
                    <a:pt x="649" y="939"/>
                  </a:cubicBezTo>
                  <a:lnTo>
                    <a:pt x="501" y="995"/>
                  </a:lnTo>
                  <a:cubicBezTo>
                    <a:pt x="471" y="1007"/>
                    <a:pt x="439" y="1013"/>
                    <a:pt x="408" y="1013"/>
                  </a:cubicBezTo>
                  <a:cubicBezTo>
                    <a:pt x="314" y="1013"/>
                    <a:pt x="226" y="959"/>
                    <a:pt x="189" y="868"/>
                  </a:cubicBezTo>
                  <a:cubicBezTo>
                    <a:pt x="184" y="856"/>
                    <a:pt x="186" y="844"/>
                    <a:pt x="189" y="837"/>
                  </a:cubicBezTo>
                  <a:cubicBezTo>
                    <a:pt x="193" y="825"/>
                    <a:pt x="203" y="818"/>
                    <a:pt x="214" y="813"/>
                  </a:cubicBezTo>
                  <a:lnTo>
                    <a:pt x="347" y="758"/>
                  </a:lnTo>
                  <a:cubicBezTo>
                    <a:pt x="399" y="738"/>
                    <a:pt x="435" y="700"/>
                    <a:pt x="456" y="650"/>
                  </a:cubicBezTo>
                  <a:cubicBezTo>
                    <a:pt x="475" y="602"/>
                    <a:pt x="475" y="549"/>
                    <a:pt x="458" y="504"/>
                  </a:cubicBezTo>
                  <a:lnTo>
                    <a:pt x="293" y="58"/>
                  </a:lnTo>
                  <a:cubicBezTo>
                    <a:pt x="278" y="22"/>
                    <a:pt x="244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7176061" y="841451"/>
              <a:ext cx="36852" cy="48659"/>
            </a:xfrm>
            <a:custGeom>
              <a:avLst/>
              <a:gdLst/>
              <a:ahLst/>
              <a:cxnLst/>
              <a:rect l="l" t="t" r="r" b="b"/>
              <a:pathLst>
                <a:path w="490" h="647" extrusionOk="0">
                  <a:moveTo>
                    <a:pt x="278" y="0"/>
                  </a:moveTo>
                  <a:cubicBezTo>
                    <a:pt x="245" y="0"/>
                    <a:pt x="214" y="19"/>
                    <a:pt x="198" y="50"/>
                  </a:cubicBezTo>
                  <a:lnTo>
                    <a:pt x="13" y="423"/>
                  </a:lnTo>
                  <a:cubicBezTo>
                    <a:pt x="2" y="445"/>
                    <a:pt x="1" y="473"/>
                    <a:pt x="11" y="497"/>
                  </a:cubicBezTo>
                  <a:cubicBezTo>
                    <a:pt x="22" y="522"/>
                    <a:pt x="42" y="541"/>
                    <a:pt x="67" y="548"/>
                  </a:cubicBezTo>
                  <a:lnTo>
                    <a:pt x="363" y="642"/>
                  </a:lnTo>
                  <a:cubicBezTo>
                    <a:pt x="372" y="645"/>
                    <a:pt x="381" y="646"/>
                    <a:pt x="389" y="646"/>
                  </a:cubicBezTo>
                  <a:cubicBezTo>
                    <a:pt x="403" y="646"/>
                    <a:pt x="415" y="643"/>
                    <a:pt x="427" y="637"/>
                  </a:cubicBezTo>
                  <a:cubicBezTo>
                    <a:pt x="449" y="629"/>
                    <a:pt x="467" y="609"/>
                    <a:pt x="474" y="580"/>
                  </a:cubicBezTo>
                  <a:cubicBezTo>
                    <a:pt x="490" y="534"/>
                    <a:pt x="463" y="484"/>
                    <a:pt x="416" y="469"/>
                  </a:cubicBezTo>
                  <a:lnTo>
                    <a:pt x="220" y="407"/>
                  </a:lnTo>
                  <a:lnTo>
                    <a:pt x="358" y="129"/>
                  </a:lnTo>
                  <a:cubicBezTo>
                    <a:pt x="380" y="85"/>
                    <a:pt x="361" y="32"/>
                    <a:pt x="317" y="10"/>
                  </a:cubicBezTo>
                  <a:cubicBezTo>
                    <a:pt x="305" y="3"/>
                    <a:pt x="291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7205692" y="893118"/>
              <a:ext cx="69341" cy="67386"/>
            </a:xfrm>
            <a:custGeom>
              <a:avLst/>
              <a:gdLst/>
              <a:ahLst/>
              <a:cxnLst/>
              <a:rect l="l" t="t" r="r" b="b"/>
              <a:pathLst>
                <a:path w="922" h="896" extrusionOk="0">
                  <a:moveTo>
                    <a:pt x="457" y="178"/>
                  </a:moveTo>
                  <a:cubicBezTo>
                    <a:pt x="471" y="178"/>
                    <a:pt x="486" y="179"/>
                    <a:pt x="500" y="182"/>
                  </a:cubicBezTo>
                  <a:cubicBezTo>
                    <a:pt x="572" y="192"/>
                    <a:pt x="634" y="230"/>
                    <a:pt x="677" y="287"/>
                  </a:cubicBezTo>
                  <a:cubicBezTo>
                    <a:pt x="718" y="346"/>
                    <a:pt x="737" y="415"/>
                    <a:pt x="727" y="487"/>
                  </a:cubicBezTo>
                  <a:cubicBezTo>
                    <a:pt x="714" y="559"/>
                    <a:pt x="678" y="621"/>
                    <a:pt x="620" y="663"/>
                  </a:cubicBezTo>
                  <a:cubicBezTo>
                    <a:pt x="573" y="697"/>
                    <a:pt x="517" y="715"/>
                    <a:pt x="460" y="715"/>
                  </a:cubicBezTo>
                  <a:cubicBezTo>
                    <a:pt x="446" y="715"/>
                    <a:pt x="433" y="714"/>
                    <a:pt x="419" y="712"/>
                  </a:cubicBezTo>
                  <a:cubicBezTo>
                    <a:pt x="349" y="702"/>
                    <a:pt x="287" y="664"/>
                    <a:pt x="244" y="607"/>
                  </a:cubicBezTo>
                  <a:cubicBezTo>
                    <a:pt x="200" y="549"/>
                    <a:pt x="184" y="479"/>
                    <a:pt x="194" y="408"/>
                  </a:cubicBezTo>
                  <a:cubicBezTo>
                    <a:pt x="205" y="337"/>
                    <a:pt x="242" y="274"/>
                    <a:pt x="299" y="232"/>
                  </a:cubicBezTo>
                  <a:cubicBezTo>
                    <a:pt x="315" y="219"/>
                    <a:pt x="330" y="211"/>
                    <a:pt x="348" y="203"/>
                  </a:cubicBezTo>
                  <a:cubicBezTo>
                    <a:pt x="382" y="187"/>
                    <a:pt x="419" y="178"/>
                    <a:pt x="457" y="178"/>
                  </a:cubicBezTo>
                  <a:close/>
                  <a:moveTo>
                    <a:pt x="459" y="0"/>
                  </a:moveTo>
                  <a:cubicBezTo>
                    <a:pt x="367" y="0"/>
                    <a:pt x="274" y="29"/>
                    <a:pt x="194" y="88"/>
                  </a:cubicBezTo>
                  <a:cubicBezTo>
                    <a:pt x="99" y="158"/>
                    <a:pt x="36" y="264"/>
                    <a:pt x="18" y="381"/>
                  </a:cubicBezTo>
                  <a:cubicBezTo>
                    <a:pt x="0" y="499"/>
                    <a:pt x="29" y="618"/>
                    <a:pt x="101" y="713"/>
                  </a:cubicBezTo>
                  <a:cubicBezTo>
                    <a:pt x="172" y="810"/>
                    <a:pt x="276" y="872"/>
                    <a:pt x="394" y="891"/>
                  </a:cubicBezTo>
                  <a:cubicBezTo>
                    <a:pt x="416" y="894"/>
                    <a:pt x="438" y="895"/>
                    <a:pt x="460" y="895"/>
                  </a:cubicBezTo>
                  <a:cubicBezTo>
                    <a:pt x="524" y="895"/>
                    <a:pt x="588" y="882"/>
                    <a:pt x="647" y="854"/>
                  </a:cubicBezTo>
                  <a:cubicBezTo>
                    <a:pt x="675" y="841"/>
                    <a:pt x="702" y="825"/>
                    <a:pt x="728" y="808"/>
                  </a:cubicBezTo>
                  <a:cubicBezTo>
                    <a:pt x="823" y="737"/>
                    <a:pt x="885" y="632"/>
                    <a:pt x="904" y="514"/>
                  </a:cubicBezTo>
                  <a:cubicBezTo>
                    <a:pt x="922" y="396"/>
                    <a:pt x="893" y="277"/>
                    <a:pt x="821" y="182"/>
                  </a:cubicBezTo>
                  <a:cubicBezTo>
                    <a:pt x="732" y="63"/>
                    <a:pt x="596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7360014" y="1075492"/>
              <a:ext cx="405519" cy="621515"/>
            </a:xfrm>
            <a:custGeom>
              <a:avLst/>
              <a:gdLst/>
              <a:ahLst/>
              <a:cxnLst/>
              <a:rect l="l" t="t" r="r" b="b"/>
              <a:pathLst>
                <a:path w="5392" h="8264" extrusionOk="0">
                  <a:moveTo>
                    <a:pt x="582" y="0"/>
                  </a:moveTo>
                  <a:cubicBezTo>
                    <a:pt x="251" y="0"/>
                    <a:pt x="1" y="12"/>
                    <a:pt x="1" y="12"/>
                  </a:cubicBezTo>
                  <a:lnTo>
                    <a:pt x="4535" y="8263"/>
                  </a:lnTo>
                  <a:cubicBezTo>
                    <a:pt x="5139" y="7154"/>
                    <a:pt x="5391" y="5233"/>
                    <a:pt x="5231" y="4684"/>
                  </a:cubicBezTo>
                  <a:cubicBezTo>
                    <a:pt x="4706" y="2880"/>
                    <a:pt x="2526" y="453"/>
                    <a:pt x="2113" y="192"/>
                  </a:cubicBezTo>
                  <a:cubicBezTo>
                    <a:pt x="1859" y="31"/>
                    <a:pt x="1115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7359789" y="1070303"/>
              <a:ext cx="411235" cy="629111"/>
            </a:xfrm>
            <a:custGeom>
              <a:avLst/>
              <a:gdLst/>
              <a:ahLst/>
              <a:cxnLst/>
              <a:rect l="l" t="t" r="r" b="b"/>
              <a:pathLst>
                <a:path w="5468" h="8365" extrusionOk="0">
                  <a:moveTo>
                    <a:pt x="576" y="0"/>
                  </a:moveTo>
                  <a:cubicBezTo>
                    <a:pt x="264" y="0"/>
                    <a:pt x="26" y="11"/>
                    <a:pt x="1" y="11"/>
                  </a:cubicBezTo>
                  <a:lnTo>
                    <a:pt x="7" y="151"/>
                  </a:lnTo>
                  <a:cubicBezTo>
                    <a:pt x="138" y="144"/>
                    <a:pt x="332" y="139"/>
                    <a:pt x="551" y="139"/>
                  </a:cubicBezTo>
                  <a:cubicBezTo>
                    <a:pt x="1116" y="139"/>
                    <a:pt x="1846" y="174"/>
                    <a:pt x="2078" y="321"/>
                  </a:cubicBezTo>
                  <a:cubicBezTo>
                    <a:pt x="2443" y="550"/>
                    <a:pt x="4643" y="2976"/>
                    <a:pt x="5167" y="4773"/>
                  </a:cubicBezTo>
                  <a:cubicBezTo>
                    <a:pt x="5312" y="5270"/>
                    <a:pt x="5089" y="7174"/>
                    <a:pt x="4477" y="8298"/>
                  </a:cubicBezTo>
                  <a:lnTo>
                    <a:pt x="4599" y="8365"/>
                  </a:lnTo>
                  <a:cubicBezTo>
                    <a:pt x="5210" y="7243"/>
                    <a:pt x="5468" y="5307"/>
                    <a:pt x="5301" y="4733"/>
                  </a:cubicBezTo>
                  <a:cubicBezTo>
                    <a:pt x="4778" y="2942"/>
                    <a:pt x="2621" y="498"/>
                    <a:pt x="2152" y="202"/>
                  </a:cubicBezTo>
                  <a:cubicBezTo>
                    <a:pt x="1882" y="32"/>
                    <a:pt x="1118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6583667" y="1134604"/>
              <a:ext cx="931595" cy="756738"/>
            </a:xfrm>
            <a:custGeom>
              <a:avLst/>
              <a:gdLst/>
              <a:ahLst/>
              <a:cxnLst/>
              <a:rect l="l" t="t" r="r" b="b"/>
              <a:pathLst>
                <a:path w="12387" h="10062" extrusionOk="0">
                  <a:moveTo>
                    <a:pt x="1049" y="0"/>
                  </a:moveTo>
                  <a:cubicBezTo>
                    <a:pt x="763" y="0"/>
                    <a:pt x="524" y="224"/>
                    <a:pt x="508" y="511"/>
                  </a:cubicBezTo>
                  <a:lnTo>
                    <a:pt x="431" y="1853"/>
                  </a:lnTo>
                  <a:lnTo>
                    <a:pt x="21" y="8856"/>
                  </a:lnTo>
                  <a:cubicBezTo>
                    <a:pt x="1" y="9155"/>
                    <a:pt x="229" y="9412"/>
                    <a:pt x="529" y="9430"/>
                  </a:cubicBezTo>
                  <a:lnTo>
                    <a:pt x="11308" y="10061"/>
                  </a:lnTo>
                  <a:cubicBezTo>
                    <a:pt x="11318" y="10061"/>
                    <a:pt x="11328" y="10061"/>
                    <a:pt x="11338" y="10061"/>
                  </a:cubicBezTo>
                  <a:cubicBezTo>
                    <a:pt x="11625" y="10061"/>
                    <a:pt x="11865" y="9839"/>
                    <a:pt x="11881" y="9550"/>
                  </a:cubicBezTo>
                  <a:lnTo>
                    <a:pt x="11972" y="8012"/>
                  </a:lnTo>
                  <a:lnTo>
                    <a:pt x="12370" y="1205"/>
                  </a:lnTo>
                  <a:cubicBezTo>
                    <a:pt x="12387" y="905"/>
                    <a:pt x="12159" y="649"/>
                    <a:pt x="11860" y="632"/>
                  </a:cubicBezTo>
                  <a:lnTo>
                    <a:pt x="1081" y="1"/>
                  </a:lnTo>
                  <a:cubicBezTo>
                    <a:pt x="1070" y="1"/>
                    <a:pt x="1060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579531" y="1130468"/>
              <a:ext cx="939793" cy="764860"/>
            </a:xfrm>
            <a:custGeom>
              <a:avLst/>
              <a:gdLst/>
              <a:ahLst/>
              <a:cxnLst/>
              <a:rect l="l" t="t" r="r" b="b"/>
              <a:pathLst>
                <a:path w="12496" h="10170" extrusionOk="0">
                  <a:moveTo>
                    <a:pt x="1103" y="107"/>
                  </a:moveTo>
                  <a:cubicBezTo>
                    <a:pt x="1113" y="107"/>
                    <a:pt x="1122" y="108"/>
                    <a:pt x="1131" y="108"/>
                  </a:cubicBezTo>
                  <a:lnTo>
                    <a:pt x="11910" y="739"/>
                  </a:lnTo>
                  <a:cubicBezTo>
                    <a:pt x="12179" y="756"/>
                    <a:pt x="12386" y="986"/>
                    <a:pt x="12370" y="1256"/>
                  </a:cubicBezTo>
                  <a:lnTo>
                    <a:pt x="11883" y="9602"/>
                  </a:lnTo>
                  <a:cubicBezTo>
                    <a:pt x="11867" y="9861"/>
                    <a:pt x="11653" y="10063"/>
                    <a:pt x="11397" y="10063"/>
                  </a:cubicBezTo>
                  <a:cubicBezTo>
                    <a:pt x="11386" y="10063"/>
                    <a:pt x="11375" y="10062"/>
                    <a:pt x="11365" y="10062"/>
                  </a:cubicBezTo>
                  <a:lnTo>
                    <a:pt x="586" y="9432"/>
                  </a:lnTo>
                  <a:cubicBezTo>
                    <a:pt x="318" y="9416"/>
                    <a:pt x="112" y="9184"/>
                    <a:pt x="128" y="8914"/>
                  </a:cubicBezTo>
                  <a:lnTo>
                    <a:pt x="613" y="569"/>
                  </a:lnTo>
                  <a:cubicBezTo>
                    <a:pt x="622" y="438"/>
                    <a:pt x="679" y="319"/>
                    <a:pt x="777" y="232"/>
                  </a:cubicBezTo>
                  <a:cubicBezTo>
                    <a:pt x="869" y="151"/>
                    <a:pt x="984" y="107"/>
                    <a:pt x="1103" y="107"/>
                  </a:cubicBezTo>
                  <a:close/>
                  <a:moveTo>
                    <a:pt x="1098" y="1"/>
                  </a:moveTo>
                  <a:cubicBezTo>
                    <a:pt x="954" y="1"/>
                    <a:pt x="816" y="54"/>
                    <a:pt x="707" y="151"/>
                  </a:cubicBezTo>
                  <a:cubicBezTo>
                    <a:pt x="589" y="258"/>
                    <a:pt x="518" y="403"/>
                    <a:pt x="508" y="563"/>
                  </a:cubicBezTo>
                  <a:lnTo>
                    <a:pt x="21" y="8908"/>
                  </a:lnTo>
                  <a:cubicBezTo>
                    <a:pt x="1" y="9236"/>
                    <a:pt x="253" y="9519"/>
                    <a:pt x="581" y="9538"/>
                  </a:cubicBezTo>
                  <a:lnTo>
                    <a:pt x="11360" y="10168"/>
                  </a:lnTo>
                  <a:cubicBezTo>
                    <a:pt x="11372" y="10170"/>
                    <a:pt x="11383" y="10170"/>
                    <a:pt x="11395" y="10170"/>
                  </a:cubicBezTo>
                  <a:cubicBezTo>
                    <a:pt x="11707" y="10170"/>
                    <a:pt x="11971" y="9925"/>
                    <a:pt x="11990" y="9608"/>
                  </a:cubicBezTo>
                  <a:lnTo>
                    <a:pt x="12477" y="1263"/>
                  </a:lnTo>
                  <a:cubicBezTo>
                    <a:pt x="12496" y="934"/>
                    <a:pt x="12245" y="652"/>
                    <a:pt x="11917" y="632"/>
                  </a:cubicBezTo>
                  <a:lnTo>
                    <a:pt x="1137" y="2"/>
                  </a:lnTo>
                  <a:cubicBezTo>
                    <a:pt x="1124" y="1"/>
                    <a:pt x="1111" y="1"/>
                    <a:pt x="1098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6575394" y="1126482"/>
              <a:ext cx="948141" cy="772832"/>
            </a:xfrm>
            <a:custGeom>
              <a:avLst/>
              <a:gdLst/>
              <a:ahLst/>
              <a:cxnLst/>
              <a:rect l="l" t="t" r="r" b="b"/>
              <a:pathLst>
                <a:path w="12607" h="10276" extrusionOk="0">
                  <a:moveTo>
                    <a:pt x="1154" y="215"/>
                  </a:moveTo>
                  <a:cubicBezTo>
                    <a:pt x="1164" y="215"/>
                    <a:pt x="1174" y="215"/>
                    <a:pt x="1184" y="216"/>
                  </a:cubicBezTo>
                  <a:lnTo>
                    <a:pt x="11963" y="846"/>
                  </a:lnTo>
                  <a:cubicBezTo>
                    <a:pt x="12202" y="861"/>
                    <a:pt x="12387" y="1067"/>
                    <a:pt x="12372" y="1307"/>
                  </a:cubicBezTo>
                  <a:lnTo>
                    <a:pt x="11885" y="9652"/>
                  </a:lnTo>
                  <a:cubicBezTo>
                    <a:pt x="11871" y="9882"/>
                    <a:pt x="11681" y="10063"/>
                    <a:pt x="11452" y="10063"/>
                  </a:cubicBezTo>
                  <a:cubicBezTo>
                    <a:pt x="11443" y="10063"/>
                    <a:pt x="11433" y="10062"/>
                    <a:pt x="11424" y="10062"/>
                  </a:cubicBezTo>
                  <a:lnTo>
                    <a:pt x="645" y="9432"/>
                  </a:lnTo>
                  <a:cubicBezTo>
                    <a:pt x="406" y="9417"/>
                    <a:pt x="221" y="9211"/>
                    <a:pt x="236" y="8971"/>
                  </a:cubicBezTo>
                  <a:lnTo>
                    <a:pt x="723" y="626"/>
                  </a:lnTo>
                  <a:cubicBezTo>
                    <a:pt x="730" y="509"/>
                    <a:pt x="781" y="403"/>
                    <a:pt x="869" y="325"/>
                  </a:cubicBezTo>
                  <a:cubicBezTo>
                    <a:pt x="948" y="255"/>
                    <a:pt x="1048" y="215"/>
                    <a:pt x="1154" y="215"/>
                  </a:cubicBezTo>
                  <a:close/>
                  <a:moveTo>
                    <a:pt x="1158" y="0"/>
                  </a:moveTo>
                  <a:cubicBezTo>
                    <a:pt x="999" y="0"/>
                    <a:pt x="847" y="59"/>
                    <a:pt x="727" y="165"/>
                  </a:cubicBezTo>
                  <a:cubicBezTo>
                    <a:pt x="598" y="280"/>
                    <a:pt x="521" y="439"/>
                    <a:pt x="511" y="613"/>
                  </a:cubicBezTo>
                  <a:lnTo>
                    <a:pt x="22" y="8957"/>
                  </a:lnTo>
                  <a:cubicBezTo>
                    <a:pt x="1" y="9314"/>
                    <a:pt x="274" y="9624"/>
                    <a:pt x="632" y="9644"/>
                  </a:cubicBezTo>
                  <a:lnTo>
                    <a:pt x="11411" y="10274"/>
                  </a:lnTo>
                  <a:cubicBezTo>
                    <a:pt x="11424" y="10275"/>
                    <a:pt x="11437" y="10275"/>
                    <a:pt x="11450" y="10275"/>
                  </a:cubicBezTo>
                  <a:cubicBezTo>
                    <a:pt x="11791" y="10275"/>
                    <a:pt x="12078" y="10010"/>
                    <a:pt x="12098" y="9663"/>
                  </a:cubicBezTo>
                  <a:lnTo>
                    <a:pt x="12586" y="1318"/>
                  </a:lnTo>
                  <a:cubicBezTo>
                    <a:pt x="12607" y="961"/>
                    <a:pt x="12333" y="653"/>
                    <a:pt x="11975" y="632"/>
                  </a:cubicBezTo>
                  <a:lnTo>
                    <a:pt x="1197" y="1"/>
                  </a:lnTo>
                  <a:cubicBezTo>
                    <a:pt x="1184" y="1"/>
                    <a:pt x="1171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7019183" y="1309383"/>
              <a:ext cx="143045" cy="163501"/>
            </a:xfrm>
            <a:custGeom>
              <a:avLst/>
              <a:gdLst/>
              <a:ahLst/>
              <a:cxnLst/>
              <a:rect l="l" t="t" r="r" b="b"/>
              <a:pathLst>
                <a:path w="1902" h="2174" extrusionOk="0">
                  <a:moveTo>
                    <a:pt x="1861" y="1"/>
                  </a:moveTo>
                  <a:cubicBezTo>
                    <a:pt x="780" y="120"/>
                    <a:pt x="1" y="1093"/>
                    <a:pt x="120" y="2174"/>
                  </a:cubicBezTo>
                  <a:lnTo>
                    <a:pt x="501" y="2131"/>
                  </a:lnTo>
                  <a:cubicBezTo>
                    <a:pt x="491" y="2044"/>
                    <a:pt x="488" y="1956"/>
                    <a:pt x="493" y="1866"/>
                  </a:cubicBezTo>
                  <a:cubicBezTo>
                    <a:pt x="537" y="1078"/>
                    <a:pt x="1144" y="460"/>
                    <a:pt x="1901" y="370"/>
                  </a:cubicBezTo>
                  <a:lnTo>
                    <a:pt x="1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7019258" y="1305021"/>
              <a:ext cx="147557" cy="172225"/>
            </a:xfrm>
            <a:custGeom>
              <a:avLst/>
              <a:gdLst/>
              <a:ahLst/>
              <a:cxnLst/>
              <a:rect l="l" t="t" r="r" b="b"/>
              <a:pathLst>
                <a:path w="1962" h="2290" extrusionOk="0">
                  <a:moveTo>
                    <a:pt x="1808" y="122"/>
                  </a:moveTo>
                  <a:lnTo>
                    <a:pt x="1835" y="377"/>
                  </a:lnTo>
                  <a:cubicBezTo>
                    <a:pt x="1065" y="496"/>
                    <a:pt x="478" y="1135"/>
                    <a:pt x="433" y="1921"/>
                  </a:cubicBezTo>
                  <a:cubicBezTo>
                    <a:pt x="428" y="1989"/>
                    <a:pt x="431" y="2061"/>
                    <a:pt x="437" y="2139"/>
                  </a:cubicBezTo>
                  <a:lnTo>
                    <a:pt x="169" y="2168"/>
                  </a:lnTo>
                  <a:cubicBezTo>
                    <a:pt x="131" y="1680"/>
                    <a:pt x="276" y="1204"/>
                    <a:pt x="583" y="821"/>
                  </a:cubicBezTo>
                  <a:cubicBezTo>
                    <a:pt x="891" y="437"/>
                    <a:pt x="1324" y="190"/>
                    <a:pt x="1808" y="122"/>
                  </a:cubicBezTo>
                  <a:close/>
                  <a:moveTo>
                    <a:pt x="1858" y="0"/>
                  </a:moveTo>
                  <a:cubicBezTo>
                    <a:pt x="1856" y="0"/>
                    <a:pt x="1854" y="1"/>
                    <a:pt x="1852" y="1"/>
                  </a:cubicBezTo>
                  <a:cubicBezTo>
                    <a:pt x="1314" y="60"/>
                    <a:pt x="831" y="325"/>
                    <a:pt x="493" y="748"/>
                  </a:cubicBezTo>
                  <a:cubicBezTo>
                    <a:pt x="156" y="1169"/>
                    <a:pt x="1" y="1699"/>
                    <a:pt x="61" y="2237"/>
                  </a:cubicBezTo>
                  <a:cubicBezTo>
                    <a:pt x="64" y="2265"/>
                    <a:pt x="88" y="2287"/>
                    <a:pt x="115" y="2289"/>
                  </a:cubicBezTo>
                  <a:lnTo>
                    <a:pt x="124" y="2289"/>
                  </a:lnTo>
                  <a:lnTo>
                    <a:pt x="505" y="2248"/>
                  </a:lnTo>
                  <a:cubicBezTo>
                    <a:pt x="536" y="2243"/>
                    <a:pt x="560" y="2214"/>
                    <a:pt x="556" y="2183"/>
                  </a:cubicBezTo>
                  <a:cubicBezTo>
                    <a:pt x="547" y="2090"/>
                    <a:pt x="543" y="2006"/>
                    <a:pt x="548" y="1927"/>
                  </a:cubicBezTo>
                  <a:cubicBezTo>
                    <a:pt x="592" y="1179"/>
                    <a:pt x="1163" y="573"/>
                    <a:pt x="1906" y="484"/>
                  </a:cubicBezTo>
                  <a:cubicBezTo>
                    <a:pt x="1937" y="480"/>
                    <a:pt x="1961" y="452"/>
                    <a:pt x="1957" y="421"/>
                  </a:cubicBezTo>
                  <a:lnTo>
                    <a:pt x="1916" y="51"/>
                  </a:lnTo>
                  <a:cubicBezTo>
                    <a:pt x="1912" y="21"/>
                    <a:pt x="1887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7028207" y="1469722"/>
              <a:ext cx="163501" cy="134997"/>
            </a:xfrm>
            <a:custGeom>
              <a:avLst/>
              <a:gdLst/>
              <a:ahLst/>
              <a:cxnLst/>
              <a:rect l="l" t="t" r="r" b="b"/>
              <a:pathLst>
                <a:path w="2174" h="1795" extrusionOk="0">
                  <a:moveTo>
                    <a:pt x="381" y="0"/>
                  </a:moveTo>
                  <a:lnTo>
                    <a:pt x="0" y="42"/>
                  </a:lnTo>
                  <a:cubicBezTo>
                    <a:pt x="111" y="1049"/>
                    <a:pt x="964" y="1794"/>
                    <a:pt x="1955" y="1794"/>
                  </a:cubicBezTo>
                  <a:cubicBezTo>
                    <a:pt x="2027" y="1794"/>
                    <a:pt x="2100" y="1790"/>
                    <a:pt x="2173" y="1782"/>
                  </a:cubicBezTo>
                  <a:lnTo>
                    <a:pt x="2133" y="1417"/>
                  </a:lnTo>
                  <a:cubicBezTo>
                    <a:pt x="2074" y="1423"/>
                    <a:pt x="2015" y="1427"/>
                    <a:pt x="1956" y="1427"/>
                  </a:cubicBezTo>
                  <a:cubicBezTo>
                    <a:pt x="1930" y="1427"/>
                    <a:pt x="1904" y="1426"/>
                    <a:pt x="1879" y="1424"/>
                  </a:cubicBezTo>
                  <a:cubicBezTo>
                    <a:pt x="1086" y="1379"/>
                    <a:pt x="463" y="763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023845" y="1465360"/>
              <a:ext cx="172601" cy="143722"/>
            </a:xfrm>
            <a:custGeom>
              <a:avLst/>
              <a:gdLst/>
              <a:ahLst/>
              <a:cxnLst/>
              <a:rect l="l" t="t" r="r" b="b"/>
              <a:pathLst>
                <a:path w="2295" h="1911" extrusionOk="0">
                  <a:moveTo>
                    <a:pt x="390" y="121"/>
                  </a:moveTo>
                  <a:cubicBezTo>
                    <a:pt x="500" y="901"/>
                    <a:pt x="1142" y="1494"/>
                    <a:pt x="1933" y="1539"/>
                  </a:cubicBezTo>
                  <a:cubicBezTo>
                    <a:pt x="1960" y="1541"/>
                    <a:pt x="1988" y="1542"/>
                    <a:pt x="2016" y="1542"/>
                  </a:cubicBezTo>
                  <a:cubicBezTo>
                    <a:pt x="2056" y="1542"/>
                    <a:pt x="2097" y="1540"/>
                    <a:pt x="2140" y="1537"/>
                  </a:cubicBezTo>
                  <a:lnTo>
                    <a:pt x="2167" y="1788"/>
                  </a:lnTo>
                  <a:cubicBezTo>
                    <a:pt x="2115" y="1793"/>
                    <a:pt x="2062" y="1795"/>
                    <a:pt x="2010" y="1795"/>
                  </a:cubicBezTo>
                  <a:cubicBezTo>
                    <a:pt x="1578" y="1795"/>
                    <a:pt x="1162" y="1650"/>
                    <a:pt x="820" y="1374"/>
                  </a:cubicBezTo>
                  <a:cubicBezTo>
                    <a:pt x="436" y="1067"/>
                    <a:pt x="189" y="634"/>
                    <a:pt x="121" y="150"/>
                  </a:cubicBezTo>
                  <a:lnTo>
                    <a:pt x="390" y="121"/>
                  </a:lnTo>
                  <a:close/>
                  <a:moveTo>
                    <a:pt x="442" y="1"/>
                  </a:moveTo>
                  <a:cubicBezTo>
                    <a:pt x="439" y="1"/>
                    <a:pt x="436" y="1"/>
                    <a:pt x="434" y="1"/>
                  </a:cubicBezTo>
                  <a:lnTo>
                    <a:pt x="53" y="43"/>
                  </a:lnTo>
                  <a:cubicBezTo>
                    <a:pt x="37" y="44"/>
                    <a:pt x="23" y="51"/>
                    <a:pt x="14" y="64"/>
                  </a:cubicBezTo>
                  <a:cubicBezTo>
                    <a:pt x="3" y="76"/>
                    <a:pt x="0" y="91"/>
                    <a:pt x="1" y="106"/>
                  </a:cubicBezTo>
                  <a:cubicBezTo>
                    <a:pt x="60" y="645"/>
                    <a:pt x="325" y="1127"/>
                    <a:pt x="748" y="1466"/>
                  </a:cubicBezTo>
                  <a:cubicBezTo>
                    <a:pt x="1080" y="1730"/>
                    <a:pt x="1477" y="1882"/>
                    <a:pt x="1894" y="1907"/>
                  </a:cubicBezTo>
                  <a:cubicBezTo>
                    <a:pt x="1936" y="1909"/>
                    <a:pt x="1979" y="1910"/>
                    <a:pt x="2022" y="1910"/>
                  </a:cubicBezTo>
                  <a:cubicBezTo>
                    <a:pt x="2093" y="1910"/>
                    <a:pt x="2166" y="1907"/>
                    <a:pt x="2240" y="1901"/>
                  </a:cubicBezTo>
                  <a:cubicBezTo>
                    <a:pt x="2271" y="1896"/>
                    <a:pt x="2295" y="1867"/>
                    <a:pt x="2290" y="1836"/>
                  </a:cubicBezTo>
                  <a:lnTo>
                    <a:pt x="2250" y="1471"/>
                  </a:lnTo>
                  <a:cubicBezTo>
                    <a:pt x="2247" y="1442"/>
                    <a:pt x="2222" y="1420"/>
                    <a:pt x="2194" y="1420"/>
                  </a:cubicBezTo>
                  <a:cubicBezTo>
                    <a:pt x="2191" y="1420"/>
                    <a:pt x="2189" y="1420"/>
                    <a:pt x="2187" y="1420"/>
                  </a:cubicBezTo>
                  <a:cubicBezTo>
                    <a:pt x="2129" y="1426"/>
                    <a:pt x="2075" y="1429"/>
                    <a:pt x="2024" y="1429"/>
                  </a:cubicBezTo>
                  <a:cubicBezTo>
                    <a:pt x="1996" y="1429"/>
                    <a:pt x="1968" y="1428"/>
                    <a:pt x="1942" y="1426"/>
                  </a:cubicBezTo>
                  <a:cubicBezTo>
                    <a:pt x="1185" y="1383"/>
                    <a:pt x="579" y="806"/>
                    <a:pt x="498" y="53"/>
                  </a:cubicBezTo>
                  <a:cubicBezTo>
                    <a:pt x="496" y="38"/>
                    <a:pt x="489" y="23"/>
                    <a:pt x="477" y="14"/>
                  </a:cubicBezTo>
                  <a:cubicBezTo>
                    <a:pt x="467" y="5"/>
                    <a:pt x="455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159065" y="1308405"/>
              <a:ext cx="164704" cy="295340"/>
            </a:xfrm>
            <a:custGeom>
              <a:avLst/>
              <a:gdLst/>
              <a:ahLst/>
              <a:cxnLst/>
              <a:rect l="l" t="t" r="r" b="b"/>
              <a:pathLst>
                <a:path w="2190" h="3927" extrusionOk="0">
                  <a:moveTo>
                    <a:pt x="219" y="1"/>
                  </a:moveTo>
                  <a:cubicBezTo>
                    <a:pt x="147" y="1"/>
                    <a:pt x="74" y="5"/>
                    <a:pt x="1" y="13"/>
                  </a:cubicBezTo>
                  <a:lnTo>
                    <a:pt x="41" y="382"/>
                  </a:lnTo>
                  <a:cubicBezTo>
                    <a:pt x="109" y="375"/>
                    <a:pt x="177" y="370"/>
                    <a:pt x="246" y="370"/>
                  </a:cubicBezTo>
                  <a:cubicBezTo>
                    <a:pt x="271" y="370"/>
                    <a:pt x="297" y="370"/>
                    <a:pt x="322" y="372"/>
                  </a:cubicBezTo>
                  <a:cubicBezTo>
                    <a:pt x="1204" y="423"/>
                    <a:pt x="1879" y="1180"/>
                    <a:pt x="1828" y="2062"/>
                  </a:cubicBezTo>
                  <a:cubicBezTo>
                    <a:pt x="1783" y="2858"/>
                    <a:pt x="1162" y="3482"/>
                    <a:pt x="393" y="3560"/>
                  </a:cubicBezTo>
                  <a:lnTo>
                    <a:pt x="432" y="3926"/>
                  </a:lnTo>
                  <a:cubicBezTo>
                    <a:pt x="1244" y="3837"/>
                    <a:pt x="1884" y="3267"/>
                    <a:pt x="2103" y="2532"/>
                  </a:cubicBezTo>
                  <a:cubicBezTo>
                    <a:pt x="2139" y="2410"/>
                    <a:pt x="2164" y="2282"/>
                    <a:pt x="2178" y="2152"/>
                  </a:cubicBezTo>
                  <a:cubicBezTo>
                    <a:pt x="2189" y="2022"/>
                    <a:pt x="2188" y="1889"/>
                    <a:pt x="2174" y="1753"/>
                  </a:cubicBezTo>
                  <a:cubicBezTo>
                    <a:pt x="2062" y="746"/>
                    <a:pt x="121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154402" y="1304118"/>
              <a:ext cx="173955" cy="304440"/>
            </a:xfrm>
            <a:custGeom>
              <a:avLst/>
              <a:gdLst/>
              <a:ahLst/>
              <a:cxnLst/>
              <a:rect l="l" t="t" r="r" b="b"/>
              <a:pathLst>
                <a:path w="2313" h="4048" extrusionOk="0">
                  <a:moveTo>
                    <a:pt x="278" y="115"/>
                  </a:moveTo>
                  <a:cubicBezTo>
                    <a:pt x="1239" y="115"/>
                    <a:pt x="2069" y="840"/>
                    <a:pt x="2178" y="1816"/>
                  </a:cubicBezTo>
                  <a:cubicBezTo>
                    <a:pt x="2191" y="1946"/>
                    <a:pt x="2193" y="2078"/>
                    <a:pt x="2182" y="2205"/>
                  </a:cubicBezTo>
                  <a:cubicBezTo>
                    <a:pt x="2169" y="2329"/>
                    <a:pt x="2146" y="2453"/>
                    <a:pt x="2110" y="2573"/>
                  </a:cubicBezTo>
                  <a:cubicBezTo>
                    <a:pt x="1896" y="3291"/>
                    <a:pt x="1285" y="3816"/>
                    <a:pt x="545" y="3920"/>
                  </a:cubicBezTo>
                  <a:lnTo>
                    <a:pt x="518" y="3669"/>
                  </a:lnTo>
                  <a:cubicBezTo>
                    <a:pt x="1305" y="3563"/>
                    <a:pt x="1903" y="2922"/>
                    <a:pt x="1948" y="2123"/>
                  </a:cubicBezTo>
                  <a:cubicBezTo>
                    <a:pt x="2000" y="1209"/>
                    <a:pt x="1301" y="425"/>
                    <a:pt x="387" y="372"/>
                  </a:cubicBezTo>
                  <a:cubicBezTo>
                    <a:pt x="356" y="370"/>
                    <a:pt x="324" y="369"/>
                    <a:pt x="292" y="369"/>
                  </a:cubicBezTo>
                  <a:cubicBezTo>
                    <a:pt x="247" y="369"/>
                    <a:pt x="202" y="371"/>
                    <a:pt x="154" y="375"/>
                  </a:cubicBezTo>
                  <a:lnTo>
                    <a:pt x="125" y="121"/>
                  </a:lnTo>
                  <a:cubicBezTo>
                    <a:pt x="176" y="117"/>
                    <a:pt x="227" y="115"/>
                    <a:pt x="278" y="115"/>
                  </a:cubicBezTo>
                  <a:close/>
                  <a:moveTo>
                    <a:pt x="283" y="0"/>
                  </a:moveTo>
                  <a:cubicBezTo>
                    <a:pt x="208" y="0"/>
                    <a:pt x="133" y="4"/>
                    <a:pt x="57" y="13"/>
                  </a:cubicBezTo>
                  <a:lnTo>
                    <a:pt x="0" y="19"/>
                  </a:lnTo>
                  <a:lnTo>
                    <a:pt x="54" y="504"/>
                  </a:lnTo>
                  <a:lnTo>
                    <a:pt x="111" y="497"/>
                  </a:lnTo>
                  <a:cubicBezTo>
                    <a:pt x="179" y="490"/>
                    <a:pt x="243" y="486"/>
                    <a:pt x="306" y="486"/>
                  </a:cubicBezTo>
                  <a:cubicBezTo>
                    <a:pt x="332" y="486"/>
                    <a:pt x="357" y="487"/>
                    <a:pt x="382" y="488"/>
                  </a:cubicBezTo>
                  <a:cubicBezTo>
                    <a:pt x="1232" y="538"/>
                    <a:pt x="1883" y="1268"/>
                    <a:pt x="1834" y="2117"/>
                  </a:cubicBezTo>
                  <a:cubicBezTo>
                    <a:pt x="1789" y="2878"/>
                    <a:pt x="1208" y="3485"/>
                    <a:pt x="450" y="3562"/>
                  </a:cubicBezTo>
                  <a:lnTo>
                    <a:pt x="392" y="3568"/>
                  </a:lnTo>
                  <a:lnTo>
                    <a:pt x="444" y="4048"/>
                  </a:lnTo>
                  <a:lnTo>
                    <a:pt x="504" y="4041"/>
                  </a:lnTo>
                  <a:cubicBezTo>
                    <a:pt x="1316" y="3951"/>
                    <a:pt x="1991" y="3388"/>
                    <a:pt x="2224" y="2605"/>
                  </a:cubicBezTo>
                  <a:cubicBezTo>
                    <a:pt x="2262" y="2477"/>
                    <a:pt x="2288" y="2346"/>
                    <a:pt x="2299" y="2214"/>
                  </a:cubicBezTo>
                  <a:cubicBezTo>
                    <a:pt x="2312" y="2079"/>
                    <a:pt x="2311" y="1941"/>
                    <a:pt x="2296" y="1804"/>
                  </a:cubicBezTo>
                  <a:cubicBezTo>
                    <a:pt x="2181" y="769"/>
                    <a:pt x="130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6848616" y="1335780"/>
              <a:ext cx="134321" cy="477868"/>
            </a:xfrm>
            <a:custGeom>
              <a:avLst/>
              <a:gdLst/>
              <a:ahLst/>
              <a:cxnLst/>
              <a:rect l="l" t="t" r="r" b="b"/>
              <a:pathLst>
                <a:path w="1786" h="6354" extrusionOk="0">
                  <a:moveTo>
                    <a:pt x="363" y="1"/>
                  </a:moveTo>
                  <a:lnTo>
                    <a:pt x="0" y="6272"/>
                  </a:lnTo>
                  <a:lnTo>
                    <a:pt x="1423" y="6354"/>
                  </a:lnTo>
                  <a:lnTo>
                    <a:pt x="1785" y="84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6844330" y="1331493"/>
              <a:ext cx="143045" cy="486593"/>
            </a:xfrm>
            <a:custGeom>
              <a:avLst/>
              <a:gdLst/>
              <a:ahLst/>
              <a:cxnLst/>
              <a:rect l="l" t="t" r="r" b="b"/>
              <a:pathLst>
                <a:path w="1902" h="6470" extrusionOk="0">
                  <a:moveTo>
                    <a:pt x="474" y="119"/>
                  </a:moveTo>
                  <a:lnTo>
                    <a:pt x="1781" y="195"/>
                  </a:lnTo>
                  <a:lnTo>
                    <a:pt x="1425" y="6350"/>
                  </a:lnTo>
                  <a:lnTo>
                    <a:pt x="118" y="6275"/>
                  </a:lnTo>
                  <a:lnTo>
                    <a:pt x="474" y="119"/>
                  </a:lnTo>
                  <a:close/>
                  <a:moveTo>
                    <a:pt x="422" y="1"/>
                  </a:moveTo>
                  <a:cubicBezTo>
                    <a:pt x="390" y="1"/>
                    <a:pt x="364" y="24"/>
                    <a:pt x="363" y="56"/>
                  </a:cubicBezTo>
                  <a:lnTo>
                    <a:pt x="1" y="6327"/>
                  </a:lnTo>
                  <a:cubicBezTo>
                    <a:pt x="0" y="6359"/>
                    <a:pt x="23" y="6386"/>
                    <a:pt x="55" y="6387"/>
                  </a:cubicBezTo>
                  <a:lnTo>
                    <a:pt x="1477" y="6469"/>
                  </a:lnTo>
                  <a:cubicBezTo>
                    <a:pt x="1478" y="6469"/>
                    <a:pt x="1478" y="6469"/>
                    <a:pt x="1479" y="6469"/>
                  </a:cubicBezTo>
                  <a:cubicBezTo>
                    <a:pt x="1509" y="6469"/>
                    <a:pt x="1536" y="6446"/>
                    <a:pt x="1538" y="6414"/>
                  </a:cubicBezTo>
                  <a:lnTo>
                    <a:pt x="1900" y="144"/>
                  </a:lnTo>
                  <a:cubicBezTo>
                    <a:pt x="1901" y="112"/>
                    <a:pt x="1879" y="84"/>
                    <a:pt x="1845" y="83"/>
                  </a:cubicBezTo>
                  <a:lnTo>
                    <a:pt x="424" y="1"/>
                  </a:lnTo>
                  <a:cubicBezTo>
                    <a:pt x="423" y="1"/>
                    <a:pt x="422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001359" y="1517252"/>
              <a:ext cx="123716" cy="305192"/>
            </a:xfrm>
            <a:custGeom>
              <a:avLst/>
              <a:gdLst/>
              <a:ahLst/>
              <a:cxnLst/>
              <a:rect l="l" t="t" r="r" b="b"/>
              <a:pathLst>
                <a:path w="1645" h="4058" extrusionOk="0">
                  <a:moveTo>
                    <a:pt x="230" y="0"/>
                  </a:moveTo>
                  <a:lnTo>
                    <a:pt x="0" y="3975"/>
                  </a:lnTo>
                  <a:lnTo>
                    <a:pt x="1415" y="4057"/>
                  </a:lnTo>
                  <a:lnTo>
                    <a:pt x="1644" y="8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96997" y="1512965"/>
              <a:ext cx="132516" cy="313916"/>
            </a:xfrm>
            <a:custGeom>
              <a:avLst/>
              <a:gdLst/>
              <a:ahLst/>
              <a:cxnLst/>
              <a:rect l="l" t="t" r="r" b="b"/>
              <a:pathLst>
                <a:path w="1762" h="4174" extrusionOk="0">
                  <a:moveTo>
                    <a:pt x="343" y="119"/>
                  </a:moveTo>
                  <a:lnTo>
                    <a:pt x="1641" y="194"/>
                  </a:lnTo>
                  <a:lnTo>
                    <a:pt x="1418" y="4055"/>
                  </a:lnTo>
                  <a:lnTo>
                    <a:pt x="119" y="3979"/>
                  </a:lnTo>
                  <a:lnTo>
                    <a:pt x="343" y="119"/>
                  </a:lnTo>
                  <a:close/>
                  <a:moveTo>
                    <a:pt x="290" y="0"/>
                  </a:moveTo>
                  <a:cubicBezTo>
                    <a:pt x="258" y="0"/>
                    <a:pt x="232" y="24"/>
                    <a:pt x="230" y="55"/>
                  </a:cubicBezTo>
                  <a:lnTo>
                    <a:pt x="1" y="4030"/>
                  </a:lnTo>
                  <a:cubicBezTo>
                    <a:pt x="0" y="4062"/>
                    <a:pt x="23" y="4090"/>
                    <a:pt x="56" y="4091"/>
                  </a:cubicBezTo>
                  <a:lnTo>
                    <a:pt x="1470" y="4173"/>
                  </a:lnTo>
                  <a:cubicBezTo>
                    <a:pt x="1470" y="4173"/>
                    <a:pt x="1471" y="4173"/>
                    <a:pt x="1472" y="4173"/>
                  </a:cubicBezTo>
                  <a:cubicBezTo>
                    <a:pt x="1502" y="4173"/>
                    <a:pt x="1528" y="4150"/>
                    <a:pt x="1531" y="4118"/>
                  </a:cubicBezTo>
                  <a:lnTo>
                    <a:pt x="1760" y="144"/>
                  </a:lnTo>
                  <a:cubicBezTo>
                    <a:pt x="1761" y="111"/>
                    <a:pt x="1738" y="83"/>
                    <a:pt x="1706" y="82"/>
                  </a:cubicBezTo>
                  <a:lnTo>
                    <a:pt x="292" y="0"/>
                  </a:lnTo>
                  <a:cubicBezTo>
                    <a:pt x="291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151845" y="1656082"/>
              <a:ext cx="116346" cy="175083"/>
            </a:xfrm>
            <a:custGeom>
              <a:avLst/>
              <a:gdLst/>
              <a:ahLst/>
              <a:cxnLst/>
              <a:rect l="l" t="t" r="r" b="b"/>
              <a:pathLst>
                <a:path w="1547" h="2328" extrusionOk="0">
                  <a:moveTo>
                    <a:pt x="130" y="1"/>
                  </a:moveTo>
                  <a:lnTo>
                    <a:pt x="0" y="2245"/>
                  </a:lnTo>
                  <a:lnTo>
                    <a:pt x="1417" y="2327"/>
                  </a:lnTo>
                  <a:lnTo>
                    <a:pt x="1546" y="8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147333" y="1651720"/>
              <a:ext cx="125296" cy="183807"/>
            </a:xfrm>
            <a:custGeom>
              <a:avLst/>
              <a:gdLst/>
              <a:ahLst/>
              <a:cxnLst/>
              <a:rect l="l" t="t" r="r" b="b"/>
              <a:pathLst>
                <a:path w="1666" h="2444" extrusionOk="0">
                  <a:moveTo>
                    <a:pt x="245" y="120"/>
                  </a:moveTo>
                  <a:lnTo>
                    <a:pt x="1546" y="195"/>
                  </a:lnTo>
                  <a:lnTo>
                    <a:pt x="1423" y="2325"/>
                  </a:lnTo>
                  <a:lnTo>
                    <a:pt x="122" y="2251"/>
                  </a:lnTo>
                  <a:lnTo>
                    <a:pt x="245" y="120"/>
                  </a:lnTo>
                  <a:close/>
                  <a:moveTo>
                    <a:pt x="191" y="1"/>
                  </a:moveTo>
                  <a:cubicBezTo>
                    <a:pt x="160" y="1"/>
                    <a:pt x="134" y="23"/>
                    <a:pt x="132" y="56"/>
                  </a:cubicBezTo>
                  <a:lnTo>
                    <a:pt x="2" y="2300"/>
                  </a:lnTo>
                  <a:cubicBezTo>
                    <a:pt x="1" y="2334"/>
                    <a:pt x="25" y="2361"/>
                    <a:pt x="57" y="2362"/>
                  </a:cubicBezTo>
                  <a:lnTo>
                    <a:pt x="1474" y="2444"/>
                  </a:lnTo>
                  <a:cubicBezTo>
                    <a:pt x="1475" y="2444"/>
                    <a:pt x="1476" y="2444"/>
                    <a:pt x="1477" y="2444"/>
                  </a:cubicBezTo>
                  <a:cubicBezTo>
                    <a:pt x="1508" y="2444"/>
                    <a:pt x="1534" y="2420"/>
                    <a:pt x="1535" y="2389"/>
                  </a:cubicBezTo>
                  <a:lnTo>
                    <a:pt x="1664" y="144"/>
                  </a:lnTo>
                  <a:cubicBezTo>
                    <a:pt x="1665" y="111"/>
                    <a:pt x="1643" y="84"/>
                    <a:pt x="1609" y="83"/>
                  </a:cubicBezTo>
                  <a:lnTo>
                    <a:pt x="193" y="1"/>
                  </a:lnTo>
                  <a:cubicBezTo>
                    <a:pt x="192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6839742" y="1335253"/>
              <a:ext cx="133343" cy="467114"/>
            </a:xfrm>
            <a:custGeom>
              <a:avLst/>
              <a:gdLst/>
              <a:ahLst/>
              <a:cxnLst/>
              <a:rect l="l" t="t" r="r" b="b"/>
              <a:pathLst>
                <a:path w="1773" h="6211" extrusionOk="0">
                  <a:moveTo>
                    <a:pt x="355" y="0"/>
                  </a:moveTo>
                  <a:lnTo>
                    <a:pt x="1" y="6129"/>
                  </a:lnTo>
                  <a:lnTo>
                    <a:pt x="1418" y="6211"/>
                  </a:lnTo>
                  <a:lnTo>
                    <a:pt x="1772" y="8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6835305" y="1330816"/>
              <a:ext cx="142368" cy="476214"/>
            </a:xfrm>
            <a:custGeom>
              <a:avLst/>
              <a:gdLst/>
              <a:ahLst/>
              <a:cxnLst/>
              <a:rect l="l" t="t" r="r" b="b"/>
              <a:pathLst>
                <a:path w="1893" h="6332" extrusionOk="0">
                  <a:moveTo>
                    <a:pt x="470" y="122"/>
                  </a:moveTo>
                  <a:lnTo>
                    <a:pt x="1772" y="196"/>
                  </a:lnTo>
                  <a:lnTo>
                    <a:pt x="1425" y="6209"/>
                  </a:lnTo>
                  <a:lnTo>
                    <a:pt x="122" y="6135"/>
                  </a:lnTo>
                  <a:lnTo>
                    <a:pt x="470" y="122"/>
                  </a:lnTo>
                  <a:close/>
                  <a:moveTo>
                    <a:pt x="361" y="0"/>
                  </a:moveTo>
                  <a:lnTo>
                    <a:pt x="1" y="6244"/>
                  </a:lnTo>
                  <a:lnTo>
                    <a:pt x="1533" y="6332"/>
                  </a:lnTo>
                  <a:lnTo>
                    <a:pt x="1893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991883" y="1516650"/>
              <a:ext cx="123340" cy="294513"/>
            </a:xfrm>
            <a:custGeom>
              <a:avLst/>
              <a:gdLst/>
              <a:ahLst/>
              <a:cxnLst/>
              <a:rect l="l" t="t" r="r" b="b"/>
              <a:pathLst>
                <a:path w="1640" h="3916" extrusionOk="0">
                  <a:moveTo>
                    <a:pt x="222" y="0"/>
                  </a:moveTo>
                  <a:lnTo>
                    <a:pt x="1" y="3834"/>
                  </a:lnTo>
                  <a:lnTo>
                    <a:pt x="1417" y="3916"/>
                  </a:lnTo>
                  <a:lnTo>
                    <a:pt x="1639" y="8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839968" y="1335404"/>
              <a:ext cx="133268" cy="467114"/>
            </a:xfrm>
            <a:custGeom>
              <a:avLst/>
              <a:gdLst/>
              <a:ahLst/>
              <a:cxnLst/>
              <a:rect l="l" t="t" r="r" b="b"/>
              <a:pathLst>
                <a:path w="1772" h="6211" extrusionOk="0">
                  <a:moveTo>
                    <a:pt x="354" y="0"/>
                  </a:moveTo>
                  <a:lnTo>
                    <a:pt x="0" y="6129"/>
                  </a:lnTo>
                  <a:lnTo>
                    <a:pt x="1417" y="6211"/>
                  </a:lnTo>
                  <a:lnTo>
                    <a:pt x="1772" y="8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835380" y="1330967"/>
              <a:ext cx="142142" cy="475763"/>
            </a:xfrm>
            <a:custGeom>
              <a:avLst/>
              <a:gdLst/>
              <a:ahLst/>
              <a:cxnLst/>
              <a:rect l="l" t="t" r="r" b="b"/>
              <a:pathLst>
                <a:path w="1890" h="6326" extrusionOk="0">
                  <a:moveTo>
                    <a:pt x="469" y="120"/>
                  </a:moveTo>
                  <a:lnTo>
                    <a:pt x="1771" y="194"/>
                  </a:lnTo>
                  <a:lnTo>
                    <a:pt x="1424" y="6207"/>
                  </a:lnTo>
                  <a:lnTo>
                    <a:pt x="121" y="6133"/>
                  </a:lnTo>
                  <a:lnTo>
                    <a:pt x="469" y="120"/>
                  </a:lnTo>
                  <a:close/>
                  <a:moveTo>
                    <a:pt x="415" y="0"/>
                  </a:moveTo>
                  <a:cubicBezTo>
                    <a:pt x="384" y="0"/>
                    <a:pt x="357" y="23"/>
                    <a:pt x="356" y="54"/>
                  </a:cubicBezTo>
                  <a:lnTo>
                    <a:pt x="2" y="6183"/>
                  </a:lnTo>
                  <a:cubicBezTo>
                    <a:pt x="1" y="6216"/>
                    <a:pt x="24" y="6243"/>
                    <a:pt x="56" y="6244"/>
                  </a:cubicBezTo>
                  <a:lnTo>
                    <a:pt x="1473" y="6326"/>
                  </a:lnTo>
                  <a:cubicBezTo>
                    <a:pt x="1475" y="6326"/>
                    <a:pt x="1477" y="6326"/>
                    <a:pt x="1479" y="6326"/>
                  </a:cubicBezTo>
                  <a:cubicBezTo>
                    <a:pt x="1509" y="6326"/>
                    <a:pt x="1533" y="6302"/>
                    <a:pt x="1534" y="6271"/>
                  </a:cubicBezTo>
                  <a:lnTo>
                    <a:pt x="1889" y="142"/>
                  </a:lnTo>
                  <a:cubicBezTo>
                    <a:pt x="1890" y="110"/>
                    <a:pt x="1866" y="83"/>
                    <a:pt x="1834" y="82"/>
                  </a:cubicBezTo>
                  <a:lnTo>
                    <a:pt x="417" y="0"/>
                  </a:lnTo>
                  <a:cubicBezTo>
                    <a:pt x="416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6671131" y="1242449"/>
              <a:ext cx="139059" cy="561048"/>
            </a:xfrm>
            <a:custGeom>
              <a:avLst/>
              <a:gdLst/>
              <a:ahLst/>
              <a:cxnLst/>
              <a:rect l="l" t="t" r="r" b="b"/>
              <a:pathLst>
                <a:path w="1849" h="7460" extrusionOk="0">
                  <a:moveTo>
                    <a:pt x="427" y="0"/>
                  </a:moveTo>
                  <a:lnTo>
                    <a:pt x="0" y="7377"/>
                  </a:lnTo>
                  <a:lnTo>
                    <a:pt x="1422" y="7459"/>
                  </a:lnTo>
                  <a:lnTo>
                    <a:pt x="1849" y="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6667897" y="1239215"/>
              <a:ext cx="145752" cy="567441"/>
            </a:xfrm>
            <a:custGeom>
              <a:avLst/>
              <a:gdLst/>
              <a:ahLst/>
              <a:cxnLst/>
              <a:rect l="l" t="t" r="r" b="b"/>
              <a:pathLst>
                <a:path w="1938" h="7545" extrusionOk="0">
                  <a:moveTo>
                    <a:pt x="511" y="88"/>
                  </a:moveTo>
                  <a:lnTo>
                    <a:pt x="1848" y="166"/>
                  </a:lnTo>
                  <a:lnTo>
                    <a:pt x="1426" y="7456"/>
                  </a:lnTo>
                  <a:lnTo>
                    <a:pt x="90" y="7379"/>
                  </a:lnTo>
                  <a:lnTo>
                    <a:pt x="511" y="88"/>
                  </a:lnTo>
                  <a:close/>
                  <a:moveTo>
                    <a:pt x="472" y="1"/>
                  </a:moveTo>
                  <a:cubicBezTo>
                    <a:pt x="449" y="1"/>
                    <a:pt x="429" y="18"/>
                    <a:pt x="428" y="41"/>
                  </a:cubicBezTo>
                  <a:lnTo>
                    <a:pt x="2" y="7417"/>
                  </a:lnTo>
                  <a:cubicBezTo>
                    <a:pt x="1" y="7441"/>
                    <a:pt x="18" y="7462"/>
                    <a:pt x="42" y="7463"/>
                  </a:cubicBezTo>
                  <a:lnTo>
                    <a:pt x="1464" y="7545"/>
                  </a:lnTo>
                  <a:cubicBezTo>
                    <a:pt x="1465" y="7545"/>
                    <a:pt x="1467" y="7545"/>
                    <a:pt x="1468" y="7545"/>
                  </a:cubicBezTo>
                  <a:cubicBezTo>
                    <a:pt x="1490" y="7545"/>
                    <a:pt x="1508" y="7528"/>
                    <a:pt x="1509" y="7504"/>
                  </a:cubicBezTo>
                  <a:lnTo>
                    <a:pt x="1936" y="129"/>
                  </a:lnTo>
                  <a:cubicBezTo>
                    <a:pt x="1937" y="105"/>
                    <a:pt x="1919" y="84"/>
                    <a:pt x="1896" y="83"/>
                  </a:cubicBezTo>
                  <a:lnTo>
                    <a:pt x="474" y="1"/>
                  </a:lnTo>
                  <a:cubicBezTo>
                    <a:pt x="473" y="1"/>
                    <a:pt x="473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6662332" y="1243201"/>
              <a:ext cx="137931" cy="548864"/>
            </a:xfrm>
            <a:custGeom>
              <a:avLst/>
              <a:gdLst/>
              <a:ahLst/>
              <a:cxnLst/>
              <a:rect l="l" t="t" r="r" b="b"/>
              <a:pathLst>
                <a:path w="1834" h="7298" extrusionOk="0">
                  <a:moveTo>
                    <a:pt x="417" y="1"/>
                  </a:moveTo>
                  <a:lnTo>
                    <a:pt x="0" y="7216"/>
                  </a:lnTo>
                  <a:lnTo>
                    <a:pt x="1417" y="7298"/>
                  </a:lnTo>
                  <a:lnTo>
                    <a:pt x="1834" y="83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6657820" y="1238764"/>
              <a:ext cx="147256" cy="558040"/>
            </a:xfrm>
            <a:custGeom>
              <a:avLst/>
              <a:gdLst/>
              <a:ahLst/>
              <a:cxnLst/>
              <a:rect l="l" t="t" r="r" b="b"/>
              <a:pathLst>
                <a:path w="1958" h="7420" extrusionOk="0">
                  <a:moveTo>
                    <a:pt x="531" y="122"/>
                  </a:moveTo>
                  <a:lnTo>
                    <a:pt x="1834" y="198"/>
                  </a:lnTo>
                  <a:lnTo>
                    <a:pt x="1424" y="7297"/>
                  </a:lnTo>
                  <a:lnTo>
                    <a:pt x="121" y="7223"/>
                  </a:lnTo>
                  <a:lnTo>
                    <a:pt x="531" y="122"/>
                  </a:lnTo>
                  <a:close/>
                  <a:moveTo>
                    <a:pt x="425" y="1"/>
                  </a:moveTo>
                  <a:lnTo>
                    <a:pt x="1" y="7332"/>
                  </a:lnTo>
                  <a:lnTo>
                    <a:pt x="1533" y="7420"/>
                  </a:lnTo>
                  <a:lnTo>
                    <a:pt x="1957" y="89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6991958" y="1516801"/>
              <a:ext cx="123340" cy="294437"/>
            </a:xfrm>
            <a:custGeom>
              <a:avLst/>
              <a:gdLst/>
              <a:ahLst/>
              <a:cxnLst/>
              <a:rect l="l" t="t" r="r" b="b"/>
              <a:pathLst>
                <a:path w="1640" h="3915" extrusionOk="0">
                  <a:moveTo>
                    <a:pt x="223" y="0"/>
                  </a:moveTo>
                  <a:lnTo>
                    <a:pt x="1" y="3833"/>
                  </a:lnTo>
                  <a:lnTo>
                    <a:pt x="1417" y="3915"/>
                  </a:lnTo>
                  <a:lnTo>
                    <a:pt x="1639" y="8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303460" y="1765206"/>
              <a:ext cx="110555" cy="75433"/>
            </a:xfrm>
            <a:custGeom>
              <a:avLst/>
              <a:gdLst/>
              <a:ahLst/>
              <a:cxnLst/>
              <a:rect l="l" t="t" r="r" b="b"/>
              <a:pathLst>
                <a:path w="1470" h="1003" extrusionOk="0">
                  <a:moveTo>
                    <a:pt x="53" y="1"/>
                  </a:moveTo>
                  <a:lnTo>
                    <a:pt x="0" y="920"/>
                  </a:lnTo>
                  <a:lnTo>
                    <a:pt x="1417" y="1002"/>
                  </a:lnTo>
                  <a:lnTo>
                    <a:pt x="1470" y="8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299098" y="1760919"/>
              <a:ext cx="119505" cy="84082"/>
            </a:xfrm>
            <a:custGeom>
              <a:avLst/>
              <a:gdLst/>
              <a:ahLst/>
              <a:cxnLst/>
              <a:rect l="l" t="t" r="r" b="b"/>
              <a:pathLst>
                <a:path w="1589" h="1118" extrusionOk="0">
                  <a:moveTo>
                    <a:pt x="166" y="120"/>
                  </a:moveTo>
                  <a:lnTo>
                    <a:pt x="1469" y="195"/>
                  </a:lnTo>
                  <a:lnTo>
                    <a:pt x="1422" y="999"/>
                  </a:lnTo>
                  <a:lnTo>
                    <a:pt x="120" y="924"/>
                  </a:lnTo>
                  <a:lnTo>
                    <a:pt x="166" y="120"/>
                  </a:lnTo>
                  <a:close/>
                  <a:moveTo>
                    <a:pt x="113" y="0"/>
                  </a:moveTo>
                  <a:cubicBezTo>
                    <a:pt x="82" y="0"/>
                    <a:pt x="56" y="23"/>
                    <a:pt x="54" y="54"/>
                  </a:cubicBezTo>
                  <a:lnTo>
                    <a:pt x="1" y="975"/>
                  </a:lnTo>
                  <a:cubicBezTo>
                    <a:pt x="0" y="1007"/>
                    <a:pt x="24" y="1034"/>
                    <a:pt x="56" y="1035"/>
                  </a:cubicBezTo>
                  <a:lnTo>
                    <a:pt x="1473" y="1117"/>
                  </a:lnTo>
                  <a:cubicBezTo>
                    <a:pt x="1474" y="1117"/>
                    <a:pt x="1474" y="1117"/>
                    <a:pt x="1475" y="1117"/>
                  </a:cubicBezTo>
                  <a:cubicBezTo>
                    <a:pt x="1506" y="1117"/>
                    <a:pt x="1532" y="1095"/>
                    <a:pt x="1534" y="1063"/>
                  </a:cubicBezTo>
                  <a:lnTo>
                    <a:pt x="1587" y="143"/>
                  </a:lnTo>
                  <a:cubicBezTo>
                    <a:pt x="1588" y="110"/>
                    <a:pt x="1564" y="83"/>
                    <a:pt x="1532" y="82"/>
                  </a:cubicBezTo>
                  <a:lnTo>
                    <a:pt x="116" y="0"/>
                  </a:lnTo>
                  <a:cubicBezTo>
                    <a:pt x="115" y="0"/>
                    <a:pt x="114" y="0"/>
                    <a:pt x="11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293909" y="1764679"/>
              <a:ext cx="110405" cy="70620"/>
            </a:xfrm>
            <a:custGeom>
              <a:avLst/>
              <a:gdLst/>
              <a:ahLst/>
              <a:cxnLst/>
              <a:rect l="l" t="t" r="r" b="b"/>
              <a:pathLst>
                <a:path w="1468" h="939" extrusionOk="0">
                  <a:moveTo>
                    <a:pt x="51" y="0"/>
                  </a:moveTo>
                  <a:lnTo>
                    <a:pt x="1" y="856"/>
                  </a:lnTo>
                  <a:lnTo>
                    <a:pt x="1417" y="938"/>
                  </a:lnTo>
                  <a:lnTo>
                    <a:pt x="1467" y="8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289396" y="1760167"/>
              <a:ext cx="119505" cy="79720"/>
            </a:xfrm>
            <a:custGeom>
              <a:avLst/>
              <a:gdLst/>
              <a:ahLst/>
              <a:cxnLst/>
              <a:rect l="l" t="t" r="r" b="b"/>
              <a:pathLst>
                <a:path w="1589" h="1060" extrusionOk="0">
                  <a:moveTo>
                    <a:pt x="166" y="122"/>
                  </a:moveTo>
                  <a:lnTo>
                    <a:pt x="1468" y="197"/>
                  </a:lnTo>
                  <a:lnTo>
                    <a:pt x="1426" y="938"/>
                  </a:lnTo>
                  <a:lnTo>
                    <a:pt x="123" y="863"/>
                  </a:lnTo>
                  <a:lnTo>
                    <a:pt x="166" y="122"/>
                  </a:lnTo>
                  <a:close/>
                  <a:moveTo>
                    <a:pt x="57" y="0"/>
                  </a:moveTo>
                  <a:lnTo>
                    <a:pt x="1" y="971"/>
                  </a:lnTo>
                  <a:lnTo>
                    <a:pt x="1533" y="1060"/>
                  </a:lnTo>
                  <a:lnTo>
                    <a:pt x="1588" y="8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398144" y="1764755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0" y="0"/>
                  </a:moveTo>
                  <a:lnTo>
                    <a:pt x="82" y="8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397015" y="1764755"/>
              <a:ext cx="7370" cy="7220"/>
            </a:xfrm>
            <a:custGeom>
              <a:avLst/>
              <a:gdLst/>
              <a:ahLst/>
              <a:cxnLst/>
              <a:rect l="l" t="t" r="r" b="b"/>
              <a:pathLst>
                <a:path w="98" h="96" extrusionOk="0">
                  <a:moveTo>
                    <a:pt x="1" y="0"/>
                  </a:moveTo>
                  <a:lnTo>
                    <a:pt x="97" y="96"/>
                  </a:lnTo>
                  <a:lnTo>
                    <a:pt x="97" y="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395963" y="1764755"/>
              <a:ext cx="8423" cy="8348"/>
            </a:xfrm>
            <a:custGeom>
              <a:avLst/>
              <a:gdLst/>
              <a:ahLst/>
              <a:cxnLst/>
              <a:rect l="l" t="t" r="r" b="b"/>
              <a:pathLst>
                <a:path w="112" h="111" extrusionOk="0">
                  <a:moveTo>
                    <a:pt x="0" y="0"/>
                  </a:moveTo>
                  <a:lnTo>
                    <a:pt x="111" y="110"/>
                  </a:lnTo>
                  <a:lnTo>
                    <a:pt x="111" y="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394985" y="1764755"/>
              <a:ext cx="9401" cy="9251"/>
            </a:xfrm>
            <a:custGeom>
              <a:avLst/>
              <a:gdLst/>
              <a:ahLst/>
              <a:cxnLst/>
              <a:rect l="l" t="t" r="r" b="b"/>
              <a:pathLst>
                <a:path w="125" h="123" extrusionOk="0">
                  <a:moveTo>
                    <a:pt x="1" y="0"/>
                  </a:moveTo>
                  <a:lnTo>
                    <a:pt x="124" y="123"/>
                  </a:lnTo>
                  <a:lnTo>
                    <a:pt x="124" y="1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393932" y="1764755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0" y="0"/>
                  </a:moveTo>
                  <a:lnTo>
                    <a:pt x="138" y="137"/>
                  </a:lnTo>
                  <a:lnTo>
                    <a:pt x="138" y="1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392804" y="1764755"/>
              <a:ext cx="11582" cy="11432"/>
            </a:xfrm>
            <a:custGeom>
              <a:avLst/>
              <a:gdLst/>
              <a:ahLst/>
              <a:cxnLst/>
              <a:rect l="l" t="t" r="r" b="b"/>
              <a:pathLst>
                <a:path w="154" h="152" extrusionOk="0">
                  <a:moveTo>
                    <a:pt x="1" y="0"/>
                  </a:moveTo>
                  <a:lnTo>
                    <a:pt x="153" y="152"/>
                  </a:lnTo>
                  <a:lnTo>
                    <a:pt x="153" y="1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7391826" y="1764755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0" y="0"/>
                  </a:moveTo>
                  <a:lnTo>
                    <a:pt x="166" y="166"/>
                  </a:lnTo>
                  <a:lnTo>
                    <a:pt x="166" y="1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7390698" y="1764755"/>
              <a:ext cx="13688" cy="13537"/>
            </a:xfrm>
            <a:custGeom>
              <a:avLst/>
              <a:gdLst/>
              <a:ahLst/>
              <a:cxnLst/>
              <a:rect l="l" t="t" r="r" b="b"/>
              <a:pathLst>
                <a:path w="182" h="180" extrusionOk="0">
                  <a:moveTo>
                    <a:pt x="1" y="0"/>
                  </a:moveTo>
                  <a:lnTo>
                    <a:pt x="181" y="180"/>
                  </a:lnTo>
                  <a:lnTo>
                    <a:pt x="181" y="16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7389721" y="1764755"/>
              <a:ext cx="14665" cy="14590"/>
            </a:xfrm>
            <a:custGeom>
              <a:avLst/>
              <a:gdLst/>
              <a:ahLst/>
              <a:cxnLst/>
              <a:rect l="l" t="t" r="r" b="b"/>
              <a:pathLst>
                <a:path w="195" h="194" extrusionOk="0">
                  <a:moveTo>
                    <a:pt x="0" y="0"/>
                  </a:moveTo>
                  <a:lnTo>
                    <a:pt x="194" y="193"/>
                  </a:lnTo>
                  <a:lnTo>
                    <a:pt x="194" y="1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388668" y="1764755"/>
              <a:ext cx="15718" cy="15643"/>
            </a:xfrm>
            <a:custGeom>
              <a:avLst/>
              <a:gdLst/>
              <a:ahLst/>
              <a:cxnLst/>
              <a:rect l="l" t="t" r="r" b="b"/>
              <a:pathLst>
                <a:path w="209" h="208" extrusionOk="0">
                  <a:moveTo>
                    <a:pt x="1" y="0"/>
                  </a:moveTo>
                  <a:lnTo>
                    <a:pt x="208" y="208"/>
                  </a:lnTo>
                  <a:lnTo>
                    <a:pt x="208" y="1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387615" y="1764755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0" y="0"/>
                  </a:moveTo>
                  <a:lnTo>
                    <a:pt x="222" y="221"/>
                  </a:lnTo>
                  <a:lnTo>
                    <a:pt x="222" y="2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386487" y="1764755"/>
              <a:ext cx="17899" cy="17749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" y="0"/>
                  </a:moveTo>
                  <a:lnTo>
                    <a:pt x="237" y="236"/>
                  </a:lnTo>
                  <a:lnTo>
                    <a:pt x="237" y="22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7385434" y="1764755"/>
              <a:ext cx="18952" cy="18877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0" y="0"/>
                  </a:moveTo>
                  <a:lnTo>
                    <a:pt x="251" y="250"/>
                  </a:lnTo>
                  <a:lnTo>
                    <a:pt x="251" y="2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7384456" y="1764755"/>
              <a:ext cx="19930" cy="19780"/>
            </a:xfrm>
            <a:custGeom>
              <a:avLst/>
              <a:gdLst/>
              <a:ahLst/>
              <a:cxnLst/>
              <a:rect l="l" t="t" r="r" b="b"/>
              <a:pathLst>
                <a:path w="265" h="263" extrusionOk="0">
                  <a:moveTo>
                    <a:pt x="1" y="0"/>
                  </a:moveTo>
                  <a:lnTo>
                    <a:pt x="264" y="263"/>
                  </a:lnTo>
                  <a:lnTo>
                    <a:pt x="264" y="25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383403" y="1764755"/>
              <a:ext cx="20983" cy="20908"/>
            </a:xfrm>
            <a:custGeom>
              <a:avLst/>
              <a:gdLst/>
              <a:ahLst/>
              <a:cxnLst/>
              <a:rect l="l" t="t" r="r" b="b"/>
              <a:pathLst>
                <a:path w="279" h="278" extrusionOk="0">
                  <a:moveTo>
                    <a:pt x="0" y="0"/>
                  </a:moveTo>
                  <a:lnTo>
                    <a:pt x="278" y="277"/>
                  </a:lnTo>
                  <a:lnTo>
                    <a:pt x="278" y="26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7382275" y="1764755"/>
              <a:ext cx="22111" cy="21961"/>
            </a:xfrm>
            <a:custGeom>
              <a:avLst/>
              <a:gdLst/>
              <a:ahLst/>
              <a:cxnLst/>
              <a:rect l="l" t="t" r="r" b="b"/>
              <a:pathLst>
                <a:path w="294" h="292" extrusionOk="0">
                  <a:moveTo>
                    <a:pt x="1" y="0"/>
                  </a:moveTo>
                  <a:lnTo>
                    <a:pt x="293" y="292"/>
                  </a:lnTo>
                  <a:lnTo>
                    <a:pt x="293" y="27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7381297" y="1764755"/>
              <a:ext cx="23089" cy="23089"/>
            </a:xfrm>
            <a:custGeom>
              <a:avLst/>
              <a:gdLst/>
              <a:ahLst/>
              <a:cxnLst/>
              <a:rect l="l" t="t" r="r" b="b"/>
              <a:pathLst>
                <a:path w="307" h="307" extrusionOk="0">
                  <a:moveTo>
                    <a:pt x="0" y="0"/>
                  </a:moveTo>
                  <a:lnTo>
                    <a:pt x="306" y="306"/>
                  </a:lnTo>
                  <a:lnTo>
                    <a:pt x="306" y="29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380169" y="1764755"/>
              <a:ext cx="24217" cy="24066"/>
            </a:xfrm>
            <a:custGeom>
              <a:avLst/>
              <a:gdLst/>
              <a:ahLst/>
              <a:cxnLst/>
              <a:rect l="l" t="t" r="r" b="b"/>
              <a:pathLst>
                <a:path w="322" h="320" extrusionOk="0">
                  <a:moveTo>
                    <a:pt x="1" y="0"/>
                  </a:moveTo>
                  <a:lnTo>
                    <a:pt x="321" y="320"/>
                  </a:lnTo>
                  <a:lnTo>
                    <a:pt x="321" y="3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379192" y="1764755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0" y="0"/>
                  </a:moveTo>
                  <a:lnTo>
                    <a:pt x="334" y="333"/>
                  </a:lnTo>
                  <a:lnTo>
                    <a:pt x="334" y="3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7378139" y="1764755"/>
              <a:ext cx="26247" cy="26172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" y="0"/>
                  </a:moveTo>
                  <a:lnTo>
                    <a:pt x="348" y="348"/>
                  </a:lnTo>
                  <a:lnTo>
                    <a:pt x="348" y="33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377086" y="1764755"/>
              <a:ext cx="27300" cy="27225"/>
            </a:xfrm>
            <a:custGeom>
              <a:avLst/>
              <a:gdLst/>
              <a:ahLst/>
              <a:cxnLst/>
              <a:rect l="l" t="t" r="r" b="b"/>
              <a:pathLst>
                <a:path w="363" h="362" extrusionOk="0">
                  <a:moveTo>
                    <a:pt x="0" y="0"/>
                  </a:moveTo>
                  <a:lnTo>
                    <a:pt x="362" y="361"/>
                  </a:lnTo>
                  <a:lnTo>
                    <a:pt x="362" y="3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7375958" y="1764755"/>
              <a:ext cx="28428" cy="28353"/>
            </a:xfrm>
            <a:custGeom>
              <a:avLst/>
              <a:gdLst/>
              <a:ahLst/>
              <a:cxnLst/>
              <a:rect l="l" t="t" r="r" b="b"/>
              <a:pathLst>
                <a:path w="378" h="377" extrusionOk="0">
                  <a:moveTo>
                    <a:pt x="1" y="0"/>
                  </a:moveTo>
                  <a:lnTo>
                    <a:pt x="377" y="376"/>
                  </a:lnTo>
                  <a:lnTo>
                    <a:pt x="377" y="36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374905" y="1764755"/>
              <a:ext cx="29481" cy="29406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0" y="0"/>
                  </a:moveTo>
                  <a:lnTo>
                    <a:pt x="391" y="391"/>
                  </a:lnTo>
                  <a:lnTo>
                    <a:pt x="391" y="37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373927" y="1764755"/>
              <a:ext cx="30459" cy="30309"/>
            </a:xfrm>
            <a:custGeom>
              <a:avLst/>
              <a:gdLst/>
              <a:ahLst/>
              <a:cxnLst/>
              <a:rect l="l" t="t" r="r" b="b"/>
              <a:pathLst>
                <a:path w="405" h="403" extrusionOk="0">
                  <a:moveTo>
                    <a:pt x="1" y="0"/>
                  </a:moveTo>
                  <a:lnTo>
                    <a:pt x="404" y="403"/>
                  </a:lnTo>
                  <a:lnTo>
                    <a:pt x="404" y="39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372874" y="1764755"/>
              <a:ext cx="31512" cy="3143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418" y="4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371746" y="1764755"/>
              <a:ext cx="32640" cy="3256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1" y="0"/>
                  </a:moveTo>
                  <a:lnTo>
                    <a:pt x="433" y="432"/>
                  </a:lnTo>
                  <a:lnTo>
                    <a:pt x="433" y="41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370769" y="1764755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0" y="0"/>
                  </a:moveTo>
                  <a:lnTo>
                    <a:pt x="446" y="447"/>
                  </a:lnTo>
                  <a:lnTo>
                    <a:pt x="446" y="4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369641" y="1764755"/>
              <a:ext cx="34746" cy="34671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1" y="0"/>
                  </a:moveTo>
                  <a:lnTo>
                    <a:pt x="461" y="460"/>
                  </a:lnTo>
                  <a:lnTo>
                    <a:pt x="461" y="4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368663" y="1764755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0"/>
                  </a:moveTo>
                  <a:lnTo>
                    <a:pt x="474" y="474"/>
                  </a:lnTo>
                  <a:lnTo>
                    <a:pt x="474" y="46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367610" y="1764755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0"/>
                  </a:moveTo>
                  <a:lnTo>
                    <a:pt x="488" y="488"/>
                  </a:lnTo>
                  <a:lnTo>
                    <a:pt x="488" y="47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366482" y="1764755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503" y="502"/>
                  </a:lnTo>
                  <a:lnTo>
                    <a:pt x="503" y="48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EF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365429" y="1764755"/>
              <a:ext cx="38957" cy="38882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0" y="0"/>
                  </a:moveTo>
                  <a:lnTo>
                    <a:pt x="517" y="516"/>
                  </a:lnTo>
                  <a:lnTo>
                    <a:pt x="517" y="50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364301" y="1764755"/>
              <a:ext cx="40086" cy="39935"/>
            </a:xfrm>
            <a:custGeom>
              <a:avLst/>
              <a:gdLst/>
              <a:ahLst/>
              <a:cxnLst/>
              <a:rect l="l" t="t" r="r" b="b"/>
              <a:pathLst>
                <a:path w="533" h="531" extrusionOk="0">
                  <a:moveTo>
                    <a:pt x="1" y="0"/>
                  </a:moveTo>
                  <a:lnTo>
                    <a:pt x="532" y="531"/>
                  </a:lnTo>
                  <a:lnTo>
                    <a:pt x="532" y="5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363399" y="1764755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0" y="0"/>
                  </a:moveTo>
                  <a:lnTo>
                    <a:pt x="544" y="543"/>
                  </a:lnTo>
                  <a:lnTo>
                    <a:pt x="544" y="5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362270" y="1764755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559" y="558"/>
                  </a:lnTo>
                  <a:lnTo>
                    <a:pt x="559" y="54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361218" y="1764755"/>
              <a:ext cx="43169" cy="4309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0" y="0"/>
                  </a:moveTo>
                  <a:lnTo>
                    <a:pt x="573" y="572"/>
                  </a:lnTo>
                  <a:lnTo>
                    <a:pt x="573" y="55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360165" y="1764755"/>
              <a:ext cx="44222" cy="44147"/>
            </a:xfrm>
            <a:custGeom>
              <a:avLst/>
              <a:gdLst/>
              <a:ahLst/>
              <a:cxnLst/>
              <a:rect l="l" t="t" r="r" b="b"/>
              <a:pathLst>
                <a:path w="588" h="587" extrusionOk="0">
                  <a:moveTo>
                    <a:pt x="1" y="0"/>
                  </a:moveTo>
                  <a:lnTo>
                    <a:pt x="587" y="587"/>
                  </a:lnTo>
                  <a:lnTo>
                    <a:pt x="587" y="57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359112" y="1764755"/>
              <a:ext cx="45275" cy="45200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0" y="0"/>
                  </a:moveTo>
                  <a:lnTo>
                    <a:pt x="601" y="600"/>
                  </a:lnTo>
                  <a:lnTo>
                    <a:pt x="601" y="5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358059" y="1764755"/>
              <a:ext cx="46328" cy="46177"/>
            </a:xfrm>
            <a:custGeom>
              <a:avLst/>
              <a:gdLst/>
              <a:ahLst/>
              <a:cxnLst/>
              <a:rect l="l" t="t" r="r" b="b"/>
              <a:pathLst>
                <a:path w="616" h="614" extrusionOk="0">
                  <a:moveTo>
                    <a:pt x="1" y="0"/>
                  </a:moveTo>
                  <a:lnTo>
                    <a:pt x="615" y="614"/>
                  </a:lnTo>
                  <a:lnTo>
                    <a:pt x="615" y="60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357081" y="1764755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0" y="0"/>
                  </a:moveTo>
                  <a:lnTo>
                    <a:pt x="628" y="628"/>
                  </a:lnTo>
                  <a:lnTo>
                    <a:pt x="628" y="6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355953" y="176475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643" y="642"/>
                  </a:lnTo>
                  <a:lnTo>
                    <a:pt x="643" y="6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354900" y="1764755"/>
              <a:ext cx="49487" cy="49411"/>
            </a:xfrm>
            <a:custGeom>
              <a:avLst/>
              <a:gdLst/>
              <a:ahLst/>
              <a:cxnLst/>
              <a:rect l="l" t="t" r="r" b="b"/>
              <a:pathLst>
                <a:path w="658" h="657" extrusionOk="0">
                  <a:moveTo>
                    <a:pt x="0" y="0"/>
                  </a:moveTo>
                  <a:lnTo>
                    <a:pt x="657" y="656"/>
                  </a:lnTo>
                  <a:lnTo>
                    <a:pt x="657" y="6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353923" y="1764755"/>
              <a:ext cx="50464" cy="5046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" y="0"/>
                  </a:moveTo>
                  <a:lnTo>
                    <a:pt x="670" y="671"/>
                  </a:lnTo>
                  <a:lnTo>
                    <a:pt x="670" y="65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352870" y="1764755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0" y="0"/>
                  </a:moveTo>
                  <a:lnTo>
                    <a:pt x="684" y="683"/>
                  </a:lnTo>
                  <a:lnTo>
                    <a:pt x="684" y="6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351742" y="1764755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699" y="698"/>
                  </a:lnTo>
                  <a:lnTo>
                    <a:pt x="699" y="68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350689" y="1764755"/>
              <a:ext cx="53698" cy="53623"/>
            </a:xfrm>
            <a:custGeom>
              <a:avLst/>
              <a:gdLst/>
              <a:ahLst/>
              <a:cxnLst/>
              <a:rect l="l" t="t" r="r" b="b"/>
              <a:pathLst>
                <a:path w="714" h="713" extrusionOk="0">
                  <a:moveTo>
                    <a:pt x="0" y="0"/>
                  </a:moveTo>
                  <a:lnTo>
                    <a:pt x="713" y="712"/>
                  </a:lnTo>
                  <a:lnTo>
                    <a:pt x="713" y="69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349636" y="1764755"/>
              <a:ext cx="54751" cy="54676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1" y="0"/>
                  </a:moveTo>
                  <a:lnTo>
                    <a:pt x="727" y="727"/>
                  </a:lnTo>
                  <a:lnTo>
                    <a:pt x="727" y="7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348658" y="1764755"/>
              <a:ext cx="55729" cy="55729"/>
            </a:xfrm>
            <a:custGeom>
              <a:avLst/>
              <a:gdLst/>
              <a:ahLst/>
              <a:cxnLst/>
              <a:rect l="l" t="t" r="r" b="b"/>
              <a:pathLst>
                <a:path w="741" h="741" extrusionOk="0">
                  <a:moveTo>
                    <a:pt x="0" y="0"/>
                  </a:moveTo>
                  <a:lnTo>
                    <a:pt x="740" y="740"/>
                  </a:lnTo>
                  <a:lnTo>
                    <a:pt x="740" y="7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347530" y="1764755"/>
              <a:ext cx="56857" cy="56706"/>
            </a:xfrm>
            <a:custGeom>
              <a:avLst/>
              <a:gdLst/>
              <a:ahLst/>
              <a:cxnLst/>
              <a:rect l="l" t="t" r="r" b="b"/>
              <a:pathLst>
                <a:path w="756" h="754" extrusionOk="0">
                  <a:moveTo>
                    <a:pt x="1" y="0"/>
                  </a:moveTo>
                  <a:lnTo>
                    <a:pt x="755" y="754"/>
                  </a:lnTo>
                  <a:lnTo>
                    <a:pt x="755" y="74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346552" y="1764755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768" y="768"/>
                  </a:lnTo>
                  <a:lnTo>
                    <a:pt x="768" y="75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345424" y="1764755"/>
              <a:ext cx="58963" cy="58812"/>
            </a:xfrm>
            <a:custGeom>
              <a:avLst/>
              <a:gdLst/>
              <a:ahLst/>
              <a:cxnLst/>
              <a:rect l="l" t="t" r="r" b="b"/>
              <a:pathLst>
                <a:path w="784" h="782" extrusionOk="0">
                  <a:moveTo>
                    <a:pt x="1" y="0"/>
                  </a:moveTo>
                  <a:lnTo>
                    <a:pt x="783" y="782"/>
                  </a:lnTo>
                  <a:lnTo>
                    <a:pt x="783" y="7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344372" y="1764755"/>
              <a:ext cx="60016" cy="59940"/>
            </a:xfrm>
            <a:custGeom>
              <a:avLst/>
              <a:gdLst/>
              <a:ahLst/>
              <a:cxnLst/>
              <a:rect l="l" t="t" r="r" b="b"/>
              <a:pathLst>
                <a:path w="798" h="797" extrusionOk="0">
                  <a:moveTo>
                    <a:pt x="0" y="0"/>
                  </a:moveTo>
                  <a:lnTo>
                    <a:pt x="797" y="796"/>
                  </a:lnTo>
                  <a:lnTo>
                    <a:pt x="797" y="78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343394" y="1764755"/>
              <a:ext cx="60993" cy="60918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1" y="0"/>
                  </a:moveTo>
                  <a:lnTo>
                    <a:pt x="810" y="810"/>
                  </a:lnTo>
                  <a:lnTo>
                    <a:pt x="810" y="79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342341" y="1764755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0" y="0"/>
                  </a:moveTo>
                  <a:lnTo>
                    <a:pt x="824" y="823"/>
                  </a:lnTo>
                  <a:lnTo>
                    <a:pt x="824" y="8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341213" y="1764755"/>
              <a:ext cx="63174" cy="63024"/>
            </a:xfrm>
            <a:custGeom>
              <a:avLst/>
              <a:gdLst/>
              <a:ahLst/>
              <a:cxnLst/>
              <a:rect l="l" t="t" r="r" b="b"/>
              <a:pathLst>
                <a:path w="840" h="838" extrusionOk="0">
                  <a:moveTo>
                    <a:pt x="1" y="0"/>
                  </a:moveTo>
                  <a:lnTo>
                    <a:pt x="839" y="838"/>
                  </a:lnTo>
                  <a:lnTo>
                    <a:pt x="839" y="8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340160" y="1764755"/>
              <a:ext cx="64227" cy="64152"/>
            </a:xfrm>
            <a:custGeom>
              <a:avLst/>
              <a:gdLst/>
              <a:ahLst/>
              <a:cxnLst/>
              <a:rect l="l" t="t" r="r" b="b"/>
              <a:pathLst>
                <a:path w="854" h="853" extrusionOk="0">
                  <a:moveTo>
                    <a:pt x="0" y="0"/>
                  </a:moveTo>
                  <a:lnTo>
                    <a:pt x="853" y="852"/>
                  </a:lnTo>
                  <a:lnTo>
                    <a:pt x="853" y="83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339107" y="1764755"/>
              <a:ext cx="65280" cy="65205"/>
            </a:xfrm>
            <a:custGeom>
              <a:avLst/>
              <a:gdLst/>
              <a:ahLst/>
              <a:cxnLst/>
              <a:rect l="l" t="t" r="r" b="b"/>
              <a:pathLst>
                <a:path w="868" h="867" extrusionOk="0">
                  <a:moveTo>
                    <a:pt x="1" y="0"/>
                  </a:moveTo>
                  <a:lnTo>
                    <a:pt x="867" y="867"/>
                  </a:lnTo>
                  <a:lnTo>
                    <a:pt x="867" y="8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338129" y="1764755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0" y="0"/>
                  </a:moveTo>
                  <a:lnTo>
                    <a:pt x="880" y="879"/>
                  </a:lnTo>
                  <a:lnTo>
                    <a:pt x="880" y="86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337001" y="1764755"/>
              <a:ext cx="67386" cy="67236"/>
            </a:xfrm>
            <a:custGeom>
              <a:avLst/>
              <a:gdLst/>
              <a:ahLst/>
              <a:cxnLst/>
              <a:rect l="l" t="t" r="r" b="b"/>
              <a:pathLst>
                <a:path w="896" h="894" extrusionOk="0">
                  <a:moveTo>
                    <a:pt x="1" y="0"/>
                  </a:moveTo>
                  <a:lnTo>
                    <a:pt x="895" y="894"/>
                  </a:lnTo>
                  <a:lnTo>
                    <a:pt x="895" y="8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336024" y="176475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0" y="0"/>
                  </a:moveTo>
                  <a:lnTo>
                    <a:pt x="908" y="908"/>
                  </a:lnTo>
                  <a:lnTo>
                    <a:pt x="908" y="89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334896" y="1764755"/>
              <a:ext cx="69492" cy="69341"/>
            </a:xfrm>
            <a:custGeom>
              <a:avLst/>
              <a:gdLst/>
              <a:ahLst/>
              <a:cxnLst/>
              <a:rect l="l" t="t" r="r" b="b"/>
              <a:pathLst>
                <a:path w="924" h="922" extrusionOk="0">
                  <a:moveTo>
                    <a:pt x="1" y="0"/>
                  </a:moveTo>
                  <a:lnTo>
                    <a:pt x="923" y="922"/>
                  </a:lnTo>
                  <a:lnTo>
                    <a:pt x="923" y="9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333843" y="1764755"/>
              <a:ext cx="70545" cy="70469"/>
            </a:xfrm>
            <a:custGeom>
              <a:avLst/>
              <a:gdLst/>
              <a:ahLst/>
              <a:cxnLst/>
              <a:rect l="l" t="t" r="r" b="b"/>
              <a:pathLst>
                <a:path w="938" h="937" extrusionOk="0">
                  <a:moveTo>
                    <a:pt x="0" y="0"/>
                  </a:moveTo>
                  <a:lnTo>
                    <a:pt x="937" y="936"/>
                  </a:lnTo>
                  <a:lnTo>
                    <a:pt x="937" y="92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332865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0" y="937"/>
                  </a:lnTo>
                  <a:lnTo>
                    <a:pt x="950" y="9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E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331812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33068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32963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732857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32760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326473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5495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3243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323314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32233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321283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32015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31910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318050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31707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31594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314966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31383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31271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31180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3106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CD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309627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3084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730752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30646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730541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730436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730330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30225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73012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730015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2990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729797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72970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BD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7295939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729488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7293984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1" y="1"/>
                  </a:lnTo>
                  <a:lnTo>
                    <a:pt x="936" y="937"/>
                  </a:lnTo>
                  <a:lnTo>
                    <a:pt x="950" y="9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D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7293984" y="1764830"/>
              <a:ext cx="70394" cy="70469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1" y="0"/>
                  </a:moveTo>
                  <a:lnTo>
                    <a:pt x="1" y="15"/>
                  </a:lnTo>
                  <a:lnTo>
                    <a:pt x="923" y="936"/>
                  </a:lnTo>
                  <a:lnTo>
                    <a:pt x="936" y="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7293984" y="1765883"/>
              <a:ext cx="69492" cy="69417"/>
            </a:xfrm>
            <a:custGeom>
              <a:avLst/>
              <a:gdLst/>
              <a:ahLst/>
              <a:cxnLst/>
              <a:rect l="l" t="t" r="r" b="b"/>
              <a:pathLst>
                <a:path w="924" h="923" extrusionOk="0">
                  <a:moveTo>
                    <a:pt x="1" y="1"/>
                  </a:moveTo>
                  <a:lnTo>
                    <a:pt x="1" y="14"/>
                  </a:lnTo>
                  <a:lnTo>
                    <a:pt x="909" y="922"/>
                  </a:lnTo>
                  <a:lnTo>
                    <a:pt x="923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7293984" y="176693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1" y="0"/>
                  </a:moveTo>
                  <a:lnTo>
                    <a:pt x="1" y="15"/>
                  </a:lnTo>
                  <a:lnTo>
                    <a:pt x="894" y="908"/>
                  </a:lnTo>
                  <a:lnTo>
                    <a:pt x="909" y="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7293984" y="1767988"/>
              <a:ext cx="67311" cy="67311"/>
            </a:xfrm>
            <a:custGeom>
              <a:avLst/>
              <a:gdLst/>
              <a:ahLst/>
              <a:cxnLst/>
              <a:rect l="l" t="t" r="r" b="b"/>
              <a:pathLst>
                <a:path w="895" h="895" extrusionOk="0">
                  <a:moveTo>
                    <a:pt x="1" y="1"/>
                  </a:moveTo>
                  <a:lnTo>
                    <a:pt x="1" y="15"/>
                  </a:lnTo>
                  <a:lnTo>
                    <a:pt x="881" y="894"/>
                  </a:lnTo>
                  <a:lnTo>
                    <a:pt x="894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7293984" y="1769116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1" y="0"/>
                  </a:moveTo>
                  <a:lnTo>
                    <a:pt x="1" y="13"/>
                  </a:lnTo>
                  <a:lnTo>
                    <a:pt x="866" y="879"/>
                  </a:lnTo>
                  <a:lnTo>
                    <a:pt x="881" y="8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7293984" y="1770019"/>
              <a:ext cx="65205" cy="65280"/>
            </a:xfrm>
            <a:custGeom>
              <a:avLst/>
              <a:gdLst/>
              <a:ahLst/>
              <a:cxnLst/>
              <a:rect l="l" t="t" r="r" b="b"/>
              <a:pathLst>
                <a:path w="867" h="868" extrusionOk="0">
                  <a:moveTo>
                    <a:pt x="1" y="1"/>
                  </a:moveTo>
                  <a:lnTo>
                    <a:pt x="1" y="15"/>
                  </a:lnTo>
                  <a:lnTo>
                    <a:pt x="853" y="867"/>
                  </a:lnTo>
                  <a:lnTo>
                    <a:pt x="866" y="8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7293984" y="1771147"/>
              <a:ext cx="64152" cy="64152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1" y="0"/>
                  </a:moveTo>
                  <a:lnTo>
                    <a:pt x="1" y="15"/>
                  </a:lnTo>
                  <a:lnTo>
                    <a:pt x="839" y="852"/>
                  </a:lnTo>
                  <a:lnTo>
                    <a:pt x="853" y="8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7293984" y="1772200"/>
              <a:ext cx="63174" cy="63099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1" y="1"/>
                  </a:moveTo>
                  <a:lnTo>
                    <a:pt x="1" y="15"/>
                  </a:lnTo>
                  <a:lnTo>
                    <a:pt x="825" y="838"/>
                  </a:lnTo>
                  <a:lnTo>
                    <a:pt x="839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7293984" y="1773328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1" y="0"/>
                  </a:moveTo>
                  <a:lnTo>
                    <a:pt x="1" y="14"/>
                  </a:lnTo>
                  <a:lnTo>
                    <a:pt x="810" y="823"/>
                  </a:lnTo>
                  <a:lnTo>
                    <a:pt x="825" y="8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7293984" y="1774306"/>
              <a:ext cx="60993" cy="60993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1" y="1"/>
                  </a:moveTo>
                  <a:lnTo>
                    <a:pt x="1" y="14"/>
                  </a:lnTo>
                  <a:lnTo>
                    <a:pt x="796" y="810"/>
                  </a:lnTo>
                  <a:lnTo>
                    <a:pt x="810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7293984" y="1775359"/>
              <a:ext cx="59865" cy="59940"/>
            </a:xfrm>
            <a:custGeom>
              <a:avLst/>
              <a:gdLst/>
              <a:ahLst/>
              <a:cxnLst/>
              <a:rect l="l" t="t" r="r" b="b"/>
              <a:pathLst>
                <a:path w="796" h="797" extrusionOk="0">
                  <a:moveTo>
                    <a:pt x="1" y="0"/>
                  </a:moveTo>
                  <a:lnTo>
                    <a:pt x="1" y="15"/>
                  </a:lnTo>
                  <a:lnTo>
                    <a:pt x="783" y="796"/>
                  </a:lnTo>
                  <a:lnTo>
                    <a:pt x="796" y="7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7293984" y="1776411"/>
              <a:ext cx="58963" cy="58887"/>
            </a:xfrm>
            <a:custGeom>
              <a:avLst/>
              <a:gdLst/>
              <a:ahLst/>
              <a:cxnLst/>
              <a:rect l="l" t="t" r="r" b="b"/>
              <a:pathLst>
                <a:path w="784" h="783" extrusionOk="0">
                  <a:moveTo>
                    <a:pt x="1" y="1"/>
                  </a:moveTo>
                  <a:lnTo>
                    <a:pt x="1" y="14"/>
                  </a:lnTo>
                  <a:lnTo>
                    <a:pt x="769" y="782"/>
                  </a:lnTo>
                  <a:lnTo>
                    <a:pt x="783" y="7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D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7293984" y="1777464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15"/>
                  </a:lnTo>
                  <a:lnTo>
                    <a:pt x="754" y="768"/>
                  </a:lnTo>
                  <a:lnTo>
                    <a:pt x="769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7293984" y="1778592"/>
              <a:ext cx="56782" cy="56706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1" y="15"/>
                  </a:lnTo>
                  <a:lnTo>
                    <a:pt x="741" y="753"/>
                  </a:lnTo>
                  <a:lnTo>
                    <a:pt x="754" y="7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7293984" y="1779645"/>
              <a:ext cx="55729" cy="55654"/>
            </a:xfrm>
            <a:custGeom>
              <a:avLst/>
              <a:gdLst/>
              <a:ahLst/>
              <a:cxnLst/>
              <a:rect l="l" t="t" r="r" b="b"/>
              <a:pathLst>
                <a:path w="741" h="740" extrusionOk="0">
                  <a:moveTo>
                    <a:pt x="1" y="1"/>
                  </a:moveTo>
                  <a:lnTo>
                    <a:pt x="1" y="13"/>
                  </a:lnTo>
                  <a:lnTo>
                    <a:pt x="726" y="739"/>
                  </a:lnTo>
                  <a:lnTo>
                    <a:pt x="741" y="7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7293984" y="1780548"/>
              <a:ext cx="54676" cy="54751"/>
            </a:xfrm>
            <a:custGeom>
              <a:avLst/>
              <a:gdLst/>
              <a:ahLst/>
              <a:cxnLst/>
              <a:rect l="l" t="t" r="r" b="b"/>
              <a:pathLst>
                <a:path w="727" h="728" extrusionOk="0">
                  <a:moveTo>
                    <a:pt x="1" y="1"/>
                  </a:moveTo>
                  <a:lnTo>
                    <a:pt x="1" y="16"/>
                  </a:lnTo>
                  <a:lnTo>
                    <a:pt x="713" y="727"/>
                  </a:lnTo>
                  <a:lnTo>
                    <a:pt x="726" y="7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7293984" y="1781676"/>
              <a:ext cx="53623" cy="53623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15"/>
                  </a:lnTo>
                  <a:lnTo>
                    <a:pt x="699" y="712"/>
                  </a:lnTo>
                  <a:lnTo>
                    <a:pt x="713" y="7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7293984" y="1782804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1" y="15"/>
                  </a:lnTo>
                  <a:lnTo>
                    <a:pt x="685" y="697"/>
                  </a:lnTo>
                  <a:lnTo>
                    <a:pt x="699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7293984" y="1783857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1" y="1"/>
                  </a:moveTo>
                  <a:lnTo>
                    <a:pt x="1" y="14"/>
                  </a:lnTo>
                  <a:lnTo>
                    <a:pt x="670" y="683"/>
                  </a:lnTo>
                  <a:lnTo>
                    <a:pt x="685" y="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7293984" y="1784910"/>
              <a:ext cx="50464" cy="50389"/>
            </a:xfrm>
            <a:custGeom>
              <a:avLst/>
              <a:gdLst/>
              <a:ahLst/>
              <a:cxnLst/>
              <a:rect l="l" t="t" r="r" b="b"/>
              <a:pathLst>
                <a:path w="671" h="670" extrusionOk="0">
                  <a:moveTo>
                    <a:pt x="1" y="0"/>
                  </a:moveTo>
                  <a:lnTo>
                    <a:pt x="1" y="14"/>
                  </a:lnTo>
                  <a:lnTo>
                    <a:pt x="656" y="669"/>
                  </a:lnTo>
                  <a:lnTo>
                    <a:pt x="670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7293984" y="1785887"/>
              <a:ext cx="49336" cy="49411"/>
            </a:xfrm>
            <a:custGeom>
              <a:avLst/>
              <a:gdLst/>
              <a:ahLst/>
              <a:cxnLst/>
              <a:rect l="l" t="t" r="r" b="b"/>
              <a:pathLst>
                <a:path w="656" h="657" extrusionOk="0">
                  <a:moveTo>
                    <a:pt x="1" y="1"/>
                  </a:moveTo>
                  <a:lnTo>
                    <a:pt x="1" y="15"/>
                  </a:lnTo>
                  <a:lnTo>
                    <a:pt x="643" y="656"/>
                  </a:lnTo>
                  <a:lnTo>
                    <a:pt x="65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7293984" y="178701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1" y="14"/>
                  </a:lnTo>
                  <a:lnTo>
                    <a:pt x="629" y="641"/>
                  </a:lnTo>
                  <a:lnTo>
                    <a:pt x="643" y="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7293984" y="1787993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1" y="1"/>
                  </a:moveTo>
                  <a:lnTo>
                    <a:pt x="1" y="15"/>
                  </a:lnTo>
                  <a:lnTo>
                    <a:pt x="614" y="628"/>
                  </a:lnTo>
                  <a:lnTo>
                    <a:pt x="629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7293984" y="1789121"/>
              <a:ext cx="46253" cy="46177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1" y="0"/>
                  </a:moveTo>
                  <a:lnTo>
                    <a:pt x="1" y="15"/>
                  </a:lnTo>
                  <a:lnTo>
                    <a:pt x="601" y="613"/>
                  </a:lnTo>
                  <a:lnTo>
                    <a:pt x="614" y="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7293984" y="1790174"/>
              <a:ext cx="45200" cy="45124"/>
            </a:xfrm>
            <a:custGeom>
              <a:avLst/>
              <a:gdLst/>
              <a:ahLst/>
              <a:cxnLst/>
              <a:rect l="l" t="t" r="r" b="b"/>
              <a:pathLst>
                <a:path w="601" h="600" extrusionOk="0">
                  <a:moveTo>
                    <a:pt x="1" y="1"/>
                  </a:moveTo>
                  <a:lnTo>
                    <a:pt x="1" y="13"/>
                  </a:lnTo>
                  <a:lnTo>
                    <a:pt x="586" y="599"/>
                  </a:lnTo>
                  <a:lnTo>
                    <a:pt x="601" y="5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7293984" y="1791152"/>
              <a:ext cx="44147" cy="44147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1" y="0"/>
                  </a:moveTo>
                  <a:lnTo>
                    <a:pt x="1" y="15"/>
                  </a:lnTo>
                  <a:lnTo>
                    <a:pt x="573" y="586"/>
                  </a:lnTo>
                  <a:lnTo>
                    <a:pt x="586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293984" y="1792205"/>
              <a:ext cx="43094" cy="43094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1" y="1"/>
                  </a:moveTo>
                  <a:lnTo>
                    <a:pt x="1" y="15"/>
                  </a:lnTo>
                  <a:lnTo>
                    <a:pt x="559" y="572"/>
                  </a:lnTo>
                  <a:lnTo>
                    <a:pt x="573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293984" y="1793333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1" y="15"/>
                  </a:lnTo>
                  <a:lnTo>
                    <a:pt x="545" y="557"/>
                  </a:lnTo>
                  <a:lnTo>
                    <a:pt x="559" y="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293984" y="1794386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1" y="1"/>
                  </a:moveTo>
                  <a:lnTo>
                    <a:pt x="1" y="14"/>
                  </a:lnTo>
                  <a:lnTo>
                    <a:pt x="530" y="543"/>
                  </a:lnTo>
                  <a:lnTo>
                    <a:pt x="545" y="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293984" y="1795439"/>
              <a:ext cx="39935" cy="3986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1" y="0"/>
                  </a:moveTo>
                  <a:lnTo>
                    <a:pt x="1" y="14"/>
                  </a:lnTo>
                  <a:lnTo>
                    <a:pt x="516" y="529"/>
                  </a:lnTo>
                  <a:lnTo>
                    <a:pt x="530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293984" y="1796416"/>
              <a:ext cx="38807" cy="38882"/>
            </a:xfrm>
            <a:custGeom>
              <a:avLst/>
              <a:gdLst/>
              <a:ahLst/>
              <a:cxnLst/>
              <a:rect l="l" t="t" r="r" b="b"/>
              <a:pathLst>
                <a:path w="516" h="517" extrusionOk="0">
                  <a:moveTo>
                    <a:pt x="1" y="1"/>
                  </a:moveTo>
                  <a:lnTo>
                    <a:pt x="1" y="15"/>
                  </a:lnTo>
                  <a:lnTo>
                    <a:pt x="503" y="516"/>
                  </a:lnTo>
                  <a:lnTo>
                    <a:pt x="516" y="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293984" y="1797544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1" y="14"/>
                  </a:lnTo>
                  <a:lnTo>
                    <a:pt x="489" y="501"/>
                  </a:lnTo>
                  <a:lnTo>
                    <a:pt x="503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293984" y="1798522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1"/>
                  </a:moveTo>
                  <a:lnTo>
                    <a:pt x="1" y="15"/>
                  </a:lnTo>
                  <a:lnTo>
                    <a:pt x="474" y="488"/>
                  </a:lnTo>
                  <a:lnTo>
                    <a:pt x="489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7293984" y="1799650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1" y="0"/>
                  </a:moveTo>
                  <a:lnTo>
                    <a:pt x="1" y="15"/>
                  </a:lnTo>
                  <a:lnTo>
                    <a:pt x="461" y="473"/>
                  </a:lnTo>
                  <a:lnTo>
                    <a:pt x="474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7293984" y="1800703"/>
              <a:ext cx="34671" cy="34595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1" y="1"/>
                  </a:moveTo>
                  <a:lnTo>
                    <a:pt x="1" y="13"/>
                  </a:lnTo>
                  <a:lnTo>
                    <a:pt x="446" y="459"/>
                  </a:lnTo>
                  <a:lnTo>
                    <a:pt x="461" y="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293984" y="1801681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1" y="0"/>
                  </a:moveTo>
                  <a:lnTo>
                    <a:pt x="1" y="15"/>
                  </a:lnTo>
                  <a:lnTo>
                    <a:pt x="433" y="446"/>
                  </a:lnTo>
                  <a:lnTo>
                    <a:pt x="446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293984" y="1802734"/>
              <a:ext cx="32565" cy="3256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1" y="1"/>
                  </a:moveTo>
                  <a:lnTo>
                    <a:pt x="1" y="15"/>
                  </a:lnTo>
                  <a:lnTo>
                    <a:pt x="419" y="432"/>
                  </a:lnTo>
                  <a:lnTo>
                    <a:pt x="433" y="4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7293984" y="1803862"/>
              <a:ext cx="31587" cy="31437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1" y="0"/>
                  </a:moveTo>
                  <a:lnTo>
                    <a:pt x="1" y="15"/>
                  </a:lnTo>
                  <a:lnTo>
                    <a:pt x="405" y="417"/>
                  </a:lnTo>
                  <a:lnTo>
                    <a:pt x="419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7293984" y="1804914"/>
              <a:ext cx="30459" cy="30384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1" y="1"/>
                  </a:moveTo>
                  <a:lnTo>
                    <a:pt x="1" y="13"/>
                  </a:lnTo>
                  <a:lnTo>
                    <a:pt x="390" y="403"/>
                  </a:lnTo>
                  <a:lnTo>
                    <a:pt x="405" y="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7293984" y="1805892"/>
              <a:ext cx="29406" cy="29406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" y="0"/>
                  </a:moveTo>
                  <a:lnTo>
                    <a:pt x="1" y="15"/>
                  </a:lnTo>
                  <a:lnTo>
                    <a:pt x="376" y="390"/>
                  </a:lnTo>
                  <a:lnTo>
                    <a:pt x="390" y="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7293984" y="1806945"/>
              <a:ext cx="28278" cy="28353"/>
            </a:xfrm>
            <a:custGeom>
              <a:avLst/>
              <a:gdLst/>
              <a:ahLst/>
              <a:cxnLst/>
              <a:rect l="l" t="t" r="r" b="b"/>
              <a:pathLst>
                <a:path w="376" h="377" extrusionOk="0">
                  <a:moveTo>
                    <a:pt x="1" y="1"/>
                  </a:moveTo>
                  <a:lnTo>
                    <a:pt x="1" y="15"/>
                  </a:lnTo>
                  <a:lnTo>
                    <a:pt x="363" y="376"/>
                  </a:lnTo>
                  <a:lnTo>
                    <a:pt x="37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7293984" y="1808073"/>
              <a:ext cx="27376" cy="27225"/>
            </a:xfrm>
            <a:custGeom>
              <a:avLst/>
              <a:gdLst/>
              <a:ahLst/>
              <a:cxnLst/>
              <a:rect l="l" t="t" r="r" b="b"/>
              <a:pathLst>
                <a:path w="364" h="362" extrusionOk="0">
                  <a:moveTo>
                    <a:pt x="1" y="0"/>
                  </a:moveTo>
                  <a:lnTo>
                    <a:pt x="1" y="14"/>
                  </a:lnTo>
                  <a:lnTo>
                    <a:pt x="349" y="361"/>
                  </a:lnTo>
                  <a:lnTo>
                    <a:pt x="363" y="3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7293984" y="1809051"/>
              <a:ext cx="26247" cy="2624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" y="1"/>
                  </a:moveTo>
                  <a:lnTo>
                    <a:pt x="1" y="15"/>
                  </a:lnTo>
                  <a:lnTo>
                    <a:pt x="334" y="348"/>
                  </a:lnTo>
                  <a:lnTo>
                    <a:pt x="349" y="3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7293984" y="1810179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1" y="0"/>
                  </a:moveTo>
                  <a:lnTo>
                    <a:pt x="1" y="14"/>
                  </a:lnTo>
                  <a:lnTo>
                    <a:pt x="321" y="333"/>
                  </a:lnTo>
                  <a:lnTo>
                    <a:pt x="334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7293984" y="1811157"/>
              <a:ext cx="24142" cy="24142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14"/>
                  </a:lnTo>
                  <a:lnTo>
                    <a:pt x="307" y="320"/>
                  </a:lnTo>
                  <a:lnTo>
                    <a:pt x="321" y="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7293984" y="1812209"/>
              <a:ext cx="23164" cy="23089"/>
            </a:xfrm>
            <a:custGeom>
              <a:avLst/>
              <a:gdLst/>
              <a:ahLst/>
              <a:cxnLst/>
              <a:rect l="l" t="t" r="r" b="b"/>
              <a:pathLst>
                <a:path w="308" h="307" extrusionOk="0">
                  <a:moveTo>
                    <a:pt x="1" y="0"/>
                  </a:moveTo>
                  <a:lnTo>
                    <a:pt x="1" y="15"/>
                  </a:lnTo>
                  <a:lnTo>
                    <a:pt x="293" y="306"/>
                  </a:lnTo>
                  <a:lnTo>
                    <a:pt x="3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7293984" y="1813262"/>
              <a:ext cx="22036" cy="22036"/>
            </a:xfrm>
            <a:custGeom>
              <a:avLst/>
              <a:gdLst/>
              <a:ahLst/>
              <a:cxnLst/>
              <a:rect l="l" t="t" r="r" b="b"/>
              <a:pathLst>
                <a:path w="293" h="293" extrusionOk="0">
                  <a:moveTo>
                    <a:pt x="1" y="1"/>
                  </a:moveTo>
                  <a:lnTo>
                    <a:pt x="1" y="15"/>
                  </a:lnTo>
                  <a:lnTo>
                    <a:pt x="279" y="292"/>
                  </a:lnTo>
                  <a:lnTo>
                    <a:pt x="293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293984" y="1814390"/>
              <a:ext cx="21058" cy="20908"/>
            </a:xfrm>
            <a:custGeom>
              <a:avLst/>
              <a:gdLst/>
              <a:ahLst/>
              <a:cxnLst/>
              <a:rect l="l" t="t" r="r" b="b"/>
              <a:pathLst>
                <a:path w="280" h="278" extrusionOk="0">
                  <a:moveTo>
                    <a:pt x="1" y="0"/>
                  </a:moveTo>
                  <a:lnTo>
                    <a:pt x="1" y="15"/>
                  </a:lnTo>
                  <a:lnTo>
                    <a:pt x="264" y="277"/>
                  </a:lnTo>
                  <a:lnTo>
                    <a:pt x="279" y="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293984" y="1815443"/>
              <a:ext cx="19930" cy="19855"/>
            </a:xfrm>
            <a:custGeom>
              <a:avLst/>
              <a:gdLst/>
              <a:ahLst/>
              <a:cxnLst/>
              <a:rect l="l" t="t" r="r" b="b"/>
              <a:pathLst>
                <a:path w="265" h="264" extrusionOk="0">
                  <a:moveTo>
                    <a:pt x="1" y="1"/>
                  </a:moveTo>
                  <a:lnTo>
                    <a:pt x="1" y="13"/>
                  </a:lnTo>
                  <a:lnTo>
                    <a:pt x="250" y="263"/>
                  </a:lnTo>
                  <a:lnTo>
                    <a:pt x="264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93984" y="1816421"/>
              <a:ext cx="18802" cy="18877"/>
            </a:xfrm>
            <a:custGeom>
              <a:avLst/>
              <a:gdLst/>
              <a:ahLst/>
              <a:cxnLst/>
              <a:rect l="l" t="t" r="r" b="b"/>
              <a:pathLst>
                <a:path w="250" h="251" extrusionOk="0">
                  <a:moveTo>
                    <a:pt x="1" y="0"/>
                  </a:moveTo>
                  <a:lnTo>
                    <a:pt x="1" y="15"/>
                  </a:lnTo>
                  <a:lnTo>
                    <a:pt x="238" y="250"/>
                  </a:lnTo>
                  <a:lnTo>
                    <a:pt x="250" y="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293984" y="1817474"/>
              <a:ext cx="17899" cy="1782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" y="1"/>
                  </a:moveTo>
                  <a:lnTo>
                    <a:pt x="1" y="15"/>
                  </a:lnTo>
                  <a:lnTo>
                    <a:pt x="223" y="236"/>
                  </a:lnTo>
                  <a:lnTo>
                    <a:pt x="238" y="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293984" y="1818602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1" y="0"/>
                  </a:moveTo>
                  <a:lnTo>
                    <a:pt x="1" y="14"/>
                  </a:lnTo>
                  <a:lnTo>
                    <a:pt x="208" y="221"/>
                  </a:lnTo>
                  <a:lnTo>
                    <a:pt x="223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293984" y="1819580"/>
              <a:ext cx="15718" cy="15718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" y="1"/>
                  </a:moveTo>
                  <a:lnTo>
                    <a:pt x="1" y="15"/>
                  </a:lnTo>
                  <a:lnTo>
                    <a:pt x="194" y="208"/>
                  </a:lnTo>
                  <a:lnTo>
                    <a:pt x="208" y="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7293984" y="1820708"/>
              <a:ext cx="14590" cy="1459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1" y="0"/>
                  </a:moveTo>
                  <a:lnTo>
                    <a:pt x="1" y="14"/>
                  </a:lnTo>
                  <a:lnTo>
                    <a:pt x="180" y="193"/>
                  </a:lnTo>
                  <a:lnTo>
                    <a:pt x="194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7293984" y="1821685"/>
              <a:ext cx="13613" cy="13613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1" y="14"/>
                  </a:lnTo>
                  <a:lnTo>
                    <a:pt x="167" y="180"/>
                  </a:lnTo>
                  <a:lnTo>
                    <a:pt x="180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7293984" y="1822738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" y="0"/>
                  </a:moveTo>
                  <a:lnTo>
                    <a:pt x="1" y="15"/>
                  </a:lnTo>
                  <a:lnTo>
                    <a:pt x="152" y="166"/>
                  </a:lnTo>
                  <a:lnTo>
                    <a:pt x="167" y="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7293984" y="1823791"/>
              <a:ext cx="11507" cy="11507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" y="15"/>
                  </a:lnTo>
                  <a:lnTo>
                    <a:pt x="139" y="152"/>
                  </a:lnTo>
                  <a:lnTo>
                    <a:pt x="152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7293984" y="1824919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1" y="0"/>
                  </a:moveTo>
                  <a:lnTo>
                    <a:pt x="1" y="15"/>
                  </a:lnTo>
                  <a:lnTo>
                    <a:pt x="124" y="137"/>
                  </a:lnTo>
                  <a:lnTo>
                    <a:pt x="139" y="1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7293984" y="1825972"/>
              <a:ext cx="9401" cy="9326"/>
            </a:xfrm>
            <a:custGeom>
              <a:avLst/>
              <a:gdLst/>
              <a:ahLst/>
              <a:cxnLst/>
              <a:rect l="l" t="t" r="r" b="b"/>
              <a:pathLst>
                <a:path w="125" h="124" extrusionOk="0">
                  <a:moveTo>
                    <a:pt x="1" y="1"/>
                  </a:moveTo>
                  <a:lnTo>
                    <a:pt x="1" y="13"/>
                  </a:lnTo>
                  <a:lnTo>
                    <a:pt x="110" y="123"/>
                  </a:lnTo>
                  <a:lnTo>
                    <a:pt x="124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7293984" y="1826950"/>
              <a:ext cx="8273" cy="8348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1" y="0"/>
                  </a:moveTo>
                  <a:lnTo>
                    <a:pt x="1" y="15"/>
                  </a:lnTo>
                  <a:lnTo>
                    <a:pt x="97" y="110"/>
                  </a:lnTo>
                  <a:lnTo>
                    <a:pt x="110" y="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7293984" y="1828003"/>
              <a:ext cx="7370" cy="729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1" y="1"/>
                  </a:moveTo>
                  <a:lnTo>
                    <a:pt x="1" y="16"/>
                  </a:lnTo>
                  <a:lnTo>
                    <a:pt x="83" y="96"/>
                  </a:lnTo>
                  <a:lnTo>
                    <a:pt x="97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7293984" y="1829131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1" y="1"/>
                  </a:moveTo>
                  <a:lnTo>
                    <a:pt x="1" y="81"/>
                  </a:lnTo>
                  <a:lnTo>
                    <a:pt x="83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7289547" y="1760468"/>
              <a:ext cx="119204" cy="79269"/>
            </a:xfrm>
            <a:custGeom>
              <a:avLst/>
              <a:gdLst/>
              <a:ahLst/>
              <a:cxnLst/>
              <a:rect l="l" t="t" r="r" b="b"/>
              <a:pathLst>
                <a:path w="1585" h="1054" extrusionOk="0">
                  <a:moveTo>
                    <a:pt x="164" y="118"/>
                  </a:moveTo>
                  <a:lnTo>
                    <a:pt x="1466" y="193"/>
                  </a:lnTo>
                  <a:lnTo>
                    <a:pt x="1424" y="934"/>
                  </a:lnTo>
                  <a:lnTo>
                    <a:pt x="121" y="859"/>
                  </a:lnTo>
                  <a:lnTo>
                    <a:pt x="164" y="118"/>
                  </a:lnTo>
                  <a:close/>
                  <a:moveTo>
                    <a:pt x="108" y="0"/>
                  </a:moveTo>
                  <a:cubicBezTo>
                    <a:pt x="77" y="0"/>
                    <a:pt x="52" y="23"/>
                    <a:pt x="51" y="54"/>
                  </a:cubicBezTo>
                  <a:lnTo>
                    <a:pt x="2" y="910"/>
                  </a:lnTo>
                  <a:cubicBezTo>
                    <a:pt x="1" y="943"/>
                    <a:pt x="24" y="971"/>
                    <a:pt x="56" y="972"/>
                  </a:cubicBezTo>
                  <a:lnTo>
                    <a:pt x="1472" y="1054"/>
                  </a:lnTo>
                  <a:cubicBezTo>
                    <a:pt x="1473" y="1054"/>
                    <a:pt x="1474" y="1054"/>
                    <a:pt x="1474" y="1054"/>
                  </a:cubicBezTo>
                  <a:cubicBezTo>
                    <a:pt x="1507" y="1054"/>
                    <a:pt x="1533" y="1029"/>
                    <a:pt x="1534" y="999"/>
                  </a:cubicBezTo>
                  <a:lnTo>
                    <a:pt x="1583" y="142"/>
                  </a:lnTo>
                  <a:cubicBezTo>
                    <a:pt x="1584" y="110"/>
                    <a:pt x="1561" y="82"/>
                    <a:pt x="1528" y="81"/>
                  </a:cubicBezTo>
                  <a:lnTo>
                    <a:pt x="112" y="0"/>
                  </a:lnTo>
                  <a:cubicBezTo>
                    <a:pt x="110" y="0"/>
                    <a:pt x="109" y="0"/>
                    <a:pt x="10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7392353" y="1692030"/>
              <a:ext cx="85962" cy="184785"/>
            </a:xfrm>
            <a:custGeom>
              <a:avLst/>
              <a:gdLst/>
              <a:ahLst/>
              <a:cxnLst/>
              <a:rect l="l" t="t" r="r" b="b"/>
              <a:pathLst>
                <a:path w="1143" h="2457" extrusionOk="0">
                  <a:moveTo>
                    <a:pt x="339" y="1"/>
                  </a:moveTo>
                  <a:cubicBezTo>
                    <a:pt x="327" y="1"/>
                    <a:pt x="316" y="2"/>
                    <a:pt x="306" y="4"/>
                  </a:cubicBezTo>
                  <a:cubicBezTo>
                    <a:pt x="72" y="55"/>
                    <a:pt x="1" y="644"/>
                    <a:pt x="147" y="1321"/>
                  </a:cubicBezTo>
                  <a:cubicBezTo>
                    <a:pt x="287" y="1966"/>
                    <a:pt x="574" y="2457"/>
                    <a:pt x="804" y="2457"/>
                  </a:cubicBezTo>
                  <a:cubicBezTo>
                    <a:pt x="815" y="2457"/>
                    <a:pt x="826" y="2456"/>
                    <a:pt x="837" y="2453"/>
                  </a:cubicBezTo>
                  <a:cubicBezTo>
                    <a:pt x="1070" y="2403"/>
                    <a:pt x="1142" y="1812"/>
                    <a:pt x="996" y="1136"/>
                  </a:cubicBezTo>
                  <a:cubicBezTo>
                    <a:pt x="856" y="492"/>
                    <a:pt x="56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7391601" y="1687142"/>
              <a:ext cx="87466" cy="194487"/>
            </a:xfrm>
            <a:custGeom>
              <a:avLst/>
              <a:gdLst/>
              <a:ahLst/>
              <a:cxnLst/>
              <a:rect l="l" t="t" r="r" b="b"/>
              <a:pathLst>
                <a:path w="1163" h="2586" extrusionOk="0">
                  <a:moveTo>
                    <a:pt x="350" y="129"/>
                  </a:moveTo>
                  <a:cubicBezTo>
                    <a:pt x="523" y="129"/>
                    <a:pt x="805" y="575"/>
                    <a:pt x="943" y="1215"/>
                  </a:cubicBezTo>
                  <a:cubicBezTo>
                    <a:pt x="1012" y="1536"/>
                    <a:pt x="1034" y="1845"/>
                    <a:pt x="1006" y="2087"/>
                  </a:cubicBezTo>
                  <a:cubicBezTo>
                    <a:pt x="980" y="2299"/>
                    <a:pt x="914" y="2436"/>
                    <a:pt x="833" y="2455"/>
                  </a:cubicBezTo>
                  <a:cubicBezTo>
                    <a:pt x="827" y="2457"/>
                    <a:pt x="820" y="2457"/>
                    <a:pt x="813" y="2457"/>
                  </a:cubicBezTo>
                  <a:cubicBezTo>
                    <a:pt x="640" y="2457"/>
                    <a:pt x="358" y="2011"/>
                    <a:pt x="219" y="1372"/>
                  </a:cubicBezTo>
                  <a:cubicBezTo>
                    <a:pt x="151" y="1051"/>
                    <a:pt x="129" y="742"/>
                    <a:pt x="157" y="500"/>
                  </a:cubicBezTo>
                  <a:cubicBezTo>
                    <a:pt x="183" y="287"/>
                    <a:pt x="248" y="150"/>
                    <a:pt x="330" y="132"/>
                  </a:cubicBezTo>
                  <a:cubicBezTo>
                    <a:pt x="333" y="130"/>
                    <a:pt x="337" y="130"/>
                    <a:pt x="343" y="129"/>
                  </a:cubicBezTo>
                  <a:cubicBezTo>
                    <a:pt x="345" y="129"/>
                    <a:pt x="347" y="129"/>
                    <a:pt x="350" y="129"/>
                  </a:cubicBezTo>
                  <a:close/>
                  <a:moveTo>
                    <a:pt x="350" y="1"/>
                  </a:moveTo>
                  <a:cubicBezTo>
                    <a:pt x="334" y="1"/>
                    <a:pt x="318" y="3"/>
                    <a:pt x="302" y="6"/>
                  </a:cubicBezTo>
                  <a:cubicBezTo>
                    <a:pt x="159" y="37"/>
                    <a:pt x="63" y="203"/>
                    <a:pt x="30" y="484"/>
                  </a:cubicBezTo>
                  <a:cubicBezTo>
                    <a:pt x="0" y="740"/>
                    <a:pt x="22" y="1066"/>
                    <a:pt x="95" y="1399"/>
                  </a:cubicBezTo>
                  <a:cubicBezTo>
                    <a:pt x="224" y="1992"/>
                    <a:pt x="513" y="2585"/>
                    <a:pt x="812" y="2585"/>
                  </a:cubicBezTo>
                  <a:cubicBezTo>
                    <a:pt x="818" y="2585"/>
                    <a:pt x="823" y="2585"/>
                    <a:pt x="828" y="2585"/>
                  </a:cubicBezTo>
                  <a:cubicBezTo>
                    <a:pt x="840" y="2585"/>
                    <a:pt x="850" y="2584"/>
                    <a:pt x="860" y="2581"/>
                  </a:cubicBezTo>
                  <a:cubicBezTo>
                    <a:pt x="1005" y="2550"/>
                    <a:pt x="1099" y="2384"/>
                    <a:pt x="1132" y="2102"/>
                  </a:cubicBezTo>
                  <a:cubicBezTo>
                    <a:pt x="1162" y="1846"/>
                    <a:pt x="1141" y="1521"/>
                    <a:pt x="1068" y="1187"/>
                  </a:cubicBezTo>
                  <a:cubicBezTo>
                    <a:pt x="940" y="594"/>
                    <a:pt x="65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7196066" y="1716472"/>
              <a:ext cx="313540" cy="224194"/>
            </a:xfrm>
            <a:custGeom>
              <a:avLst/>
              <a:gdLst/>
              <a:ahLst/>
              <a:cxnLst/>
              <a:rect l="l" t="t" r="r" b="b"/>
              <a:pathLst>
                <a:path w="4169" h="2981" extrusionOk="0">
                  <a:moveTo>
                    <a:pt x="2513" y="1"/>
                  </a:moveTo>
                  <a:cubicBezTo>
                    <a:pt x="2459" y="1"/>
                    <a:pt x="2406" y="2"/>
                    <a:pt x="2356" y="6"/>
                  </a:cubicBezTo>
                  <a:lnTo>
                    <a:pt x="378" y="150"/>
                  </a:lnTo>
                  <a:cubicBezTo>
                    <a:pt x="151" y="175"/>
                    <a:pt x="0" y="399"/>
                    <a:pt x="66" y="618"/>
                  </a:cubicBezTo>
                  <a:cubicBezTo>
                    <a:pt x="100" y="739"/>
                    <a:pt x="198" y="799"/>
                    <a:pt x="322" y="814"/>
                  </a:cubicBezTo>
                  <a:lnTo>
                    <a:pt x="850" y="918"/>
                  </a:lnTo>
                  <a:lnTo>
                    <a:pt x="375" y="2119"/>
                  </a:lnTo>
                  <a:cubicBezTo>
                    <a:pt x="294" y="2305"/>
                    <a:pt x="378" y="2521"/>
                    <a:pt x="561" y="2602"/>
                  </a:cubicBezTo>
                  <a:cubicBezTo>
                    <a:pt x="608" y="2622"/>
                    <a:pt x="658" y="2632"/>
                    <a:pt x="706" y="2632"/>
                  </a:cubicBezTo>
                  <a:cubicBezTo>
                    <a:pt x="842" y="2632"/>
                    <a:pt x="972" y="2555"/>
                    <a:pt x="1034" y="2425"/>
                  </a:cubicBezTo>
                  <a:lnTo>
                    <a:pt x="1034" y="2425"/>
                  </a:lnTo>
                  <a:lnTo>
                    <a:pt x="1005" y="2512"/>
                  </a:lnTo>
                  <a:cubicBezTo>
                    <a:pt x="946" y="2646"/>
                    <a:pt x="1059" y="2819"/>
                    <a:pt x="1193" y="2877"/>
                  </a:cubicBezTo>
                  <a:lnTo>
                    <a:pt x="1220" y="2889"/>
                  </a:lnTo>
                  <a:cubicBezTo>
                    <a:pt x="1255" y="2904"/>
                    <a:pt x="1291" y="2911"/>
                    <a:pt x="1328" y="2911"/>
                  </a:cubicBezTo>
                  <a:cubicBezTo>
                    <a:pt x="1413" y="2911"/>
                    <a:pt x="1495" y="2872"/>
                    <a:pt x="1547" y="2801"/>
                  </a:cubicBezTo>
                  <a:cubicBezTo>
                    <a:pt x="1656" y="2650"/>
                    <a:pt x="1821" y="2391"/>
                    <a:pt x="2014" y="1978"/>
                  </a:cubicBezTo>
                  <a:lnTo>
                    <a:pt x="2014" y="1978"/>
                  </a:lnTo>
                  <a:lnTo>
                    <a:pt x="1739" y="2653"/>
                  </a:lnTo>
                  <a:cubicBezTo>
                    <a:pt x="1691" y="2771"/>
                    <a:pt x="1745" y="2906"/>
                    <a:pt x="1862" y="2958"/>
                  </a:cubicBezTo>
                  <a:cubicBezTo>
                    <a:pt x="1896" y="2973"/>
                    <a:pt x="1931" y="2980"/>
                    <a:pt x="1966" y="2980"/>
                  </a:cubicBezTo>
                  <a:cubicBezTo>
                    <a:pt x="2050" y="2980"/>
                    <a:pt x="2131" y="2938"/>
                    <a:pt x="2179" y="2863"/>
                  </a:cubicBezTo>
                  <a:cubicBezTo>
                    <a:pt x="2260" y="2733"/>
                    <a:pt x="2377" y="2545"/>
                    <a:pt x="2496" y="2332"/>
                  </a:cubicBezTo>
                  <a:lnTo>
                    <a:pt x="2496" y="2332"/>
                  </a:lnTo>
                  <a:lnTo>
                    <a:pt x="2356" y="2635"/>
                  </a:lnTo>
                  <a:cubicBezTo>
                    <a:pt x="2279" y="2801"/>
                    <a:pt x="2414" y="2958"/>
                    <a:pt x="2572" y="2958"/>
                  </a:cubicBezTo>
                  <a:cubicBezTo>
                    <a:pt x="2606" y="2958"/>
                    <a:pt x="2642" y="2951"/>
                    <a:pt x="2677" y="2934"/>
                  </a:cubicBezTo>
                  <a:cubicBezTo>
                    <a:pt x="2735" y="2906"/>
                    <a:pt x="2783" y="2860"/>
                    <a:pt x="2827" y="2812"/>
                  </a:cubicBezTo>
                  <a:cubicBezTo>
                    <a:pt x="2933" y="2697"/>
                    <a:pt x="3024" y="2568"/>
                    <a:pt x="3104" y="2435"/>
                  </a:cubicBezTo>
                  <a:cubicBezTo>
                    <a:pt x="3167" y="2334"/>
                    <a:pt x="3265" y="2210"/>
                    <a:pt x="3300" y="2095"/>
                  </a:cubicBezTo>
                  <a:cubicBezTo>
                    <a:pt x="3363" y="1885"/>
                    <a:pt x="4168" y="1781"/>
                    <a:pt x="4168" y="1781"/>
                  </a:cubicBezTo>
                  <a:lnTo>
                    <a:pt x="3980" y="810"/>
                  </a:lnTo>
                  <a:cubicBezTo>
                    <a:pt x="4034" y="244"/>
                    <a:pt x="3137" y="1"/>
                    <a:pt x="251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7193584" y="1711659"/>
              <a:ext cx="321211" cy="233820"/>
            </a:xfrm>
            <a:custGeom>
              <a:avLst/>
              <a:gdLst/>
              <a:ahLst/>
              <a:cxnLst/>
              <a:rect l="l" t="t" r="r" b="b"/>
              <a:pathLst>
                <a:path w="4271" h="3109" extrusionOk="0">
                  <a:moveTo>
                    <a:pt x="2550" y="130"/>
                  </a:moveTo>
                  <a:cubicBezTo>
                    <a:pt x="3009" y="130"/>
                    <a:pt x="3566" y="265"/>
                    <a:pt x="3816" y="520"/>
                  </a:cubicBezTo>
                  <a:cubicBezTo>
                    <a:pt x="3918" y="621"/>
                    <a:pt x="3961" y="740"/>
                    <a:pt x="3950" y="869"/>
                  </a:cubicBezTo>
                  <a:cubicBezTo>
                    <a:pt x="3950" y="875"/>
                    <a:pt x="3950" y="881"/>
                    <a:pt x="3951" y="888"/>
                  </a:cubicBezTo>
                  <a:lnTo>
                    <a:pt x="4126" y="1792"/>
                  </a:lnTo>
                  <a:cubicBezTo>
                    <a:pt x="4008" y="1808"/>
                    <a:pt x="3826" y="1841"/>
                    <a:pt x="3659" y="1893"/>
                  </a:cubicBezTo>
                  <a:cubicBezTo>
                    <a:pt x="3473" y="1950"/>
                    <a:pt x="3306" y="2031"/>
                    <a:pt x="3272" y="2142"/>
                  </a:cubicBezTo>
                  <a:cubicBezTo>
                    <a:pt x="3251" y="2215"/>
                    <a:pt x="3194" y="2302"/>
                    <a:pt x="3143" y="2378"/>
                  </a:cubicBezTo>
                  <a:cubicBezTo>
                    <a:pt x="3122" y="2409"/>
                    <a:pt x="3101" y="2438"/>
                    <a:pt x="3085" y="2467"/>
                  </a:cubicBezTo>
                  <a:cubicBezTo>
                    <a:pt x="2991" y="2620"/>
                    <a:pt x="2906" y="2737"/>
                    <a:pt x="2815" y="2835"/>
                  </a:cubicBezTo>
                  <a:cubicBezTo>
                    <a:pt x="2778" y="2873"/>
                    <a:pt x="2733" y="2918"/>
                    <a:pt x="2683" y="2942"/>
                  </a:cubicBezTo>
                  <a:cubicBezTo>
                    <a:pt x="2656" y="2955"/>
                    <a:pt x="2630" y="2960"/>
                    <a:pt x="2606" y="2960"/>
                  </a:cubicBezTo>
                  <a:cubicBezTo>
                    <a:pt x="2554" y="2960"/>
                    <a:pt x="2509" y="2936"/>
                    <a:pt x="2481" y="2909"/>
                  </a:cubicBezTo>
                  <a:cubicBezTo>
                    <a:pt x="2430" y="2859"/>
                    <a:pt x="2418" y="2791"/>
                    <a:pt x="2447" y="2727"/>
                  </a:cubicBezTo>
                  <a:lnTo>
                    <a:pt x="2587" y="2425"/>
                  </a:lnTo>
                  <a:cubicBezTo>
                    <a:pt x="2602" y="2394"/>
                    <a:pt x="2591" y="2355"/>
                    <a:pt x="2559" y="2340"/>
                  </a:cubicBezTo>
                  <a:cubicBezTo>
                    <a:pt x="2551" y="2335"/>
                    <a:pt x="2541" y="2333"/>
                    <a:pt x="2532" y="2333"/>
                  </a:cubicBezTo>
                  <a:cubicBezTo>
                    <a:pt x="2509" y="2333"/>
                    <a:pt x="2487" y="2345"/>
                    <a:pt x="2475" y="2366"/>
                  </a:cubicBezTo>
                  <a:cubicBezTo>
                    <a:pt x="2351" y="2586"/>
                    <a:pt x="2234" y="2775"/>
                    <a:pt x="2159" y="2894"/>
                  </a:cubicBezTo>
                  <a:cubicBezTo>
                    <a:pt x="2123" y="2951"/>
                    <a:pt x="2063" y="2982"/>
                    <a:pt x="2001" y="2982"/>
                  </a:cubicBezTo>
                  <a:cubicBezTo>
                    <a:pt x="1975" y="2982"/>
                    <a:pt x="1948" y="2977"/>
                    <a:pt x="1922" y="2966"/>
                  </a:cubicBezTo>
                  <a:cubicBezTo>
                    <a:pt x="1837" y="2926"/>
                    <a:pt x="1798" y="2830"/>
                    <a:pt x="1833" y="2742"/>
                  </a:cubicBezTo>
                  <a:lnTo>
                    <a:pt x="2108" y="2068"/>
                  </a:lnTo>
                  <a:cubicBezTo>
                    <a:pt x="2120" y="2036"/>
                    <a:pt x="2107" y="1999"/>
                    <a:pt x="2074" y="1985"/>
                  </a:cubicBezTo>
                  <a:cubicBezTo>
                    <a:pt x="2066" y="1981"/>
                    <a:pt x="2057" y="1979"/>
                    <a:pt x="2048" y="1979"/>
                  </a:cubicBezTo>
                  <a:cubicBezTo>
                    <a:pt x="2024" y="1979"/>
                    <a:pt x="2001" y="1993"/>
                    <a:pt x="1991" y="2016"/>
                  </a:cubicBezTo>
                  <a:cubicBezTo>
                    <a:pt x="1798" y="2430"/>
                    <a:pt x="1633" y="2686"/>
                    <a:pt x="1531" y="2828"/>
                  </a:cubicBezTo>
                  <a:cubicBezTo>
                    <a:pt x="1491" y="2883"/>
                    <a:pt x="1430" y="2913"/>
                    <a:pt x="1366" y="2913"/>
                  </a:cubicBezTo>
                  <a:cubicBezTo>
                    <a:pt x="1338" y="2913"/>
                    <a:pt x="1309" y="2907"/>
                    <a:pt x="1282" y="2895"/>
                  </a:cubicBezTo>
                  <a:lnTo>
                    <a:pt x="1256" y="2884"/>
                  </a:lnTo>
                  <a:cubicBezTo>
                    <a:pt x="1201" y="2861"/>
                    <a:pt x="1150" y="2812"/>
                    <a:pt x="1119" y="2757"/>
                  </a:cubicBezTo>
                  <a:cubicBezTo>
                    <a:pt x="1101" y="2724"/>
                    <a:pt x="1074" y="2660"/>
                    <a:pt x="1100" y="2602"/>
                  </a:cubicBezTo>
                  <a:lnTo>
                    <a:pt x="1131" y="2511"/>
                  </a:lnTo>
                  <a:cubicBezTo>
                    <a:pt x="1142" y="2479"/>
                    <a:pt x="1126" y="2444"/>
                    <a:pt x="1095" y="2431"/>
                  </a:cubicBezTo>
                  <a:cubicBezTo>
                    <a:pt x="1087" y="2428"/>
                    <a:pt x="1078" y="2426"/>
                    <a:pt x="1070" y="2426"/>
                  </a:cubicBezTo>
                  <a:cubicBezTo>
                    <a:pt x="1046" y="2426"/>
                    <a:pt x="1024" y="2439"/>
                    <a:pt x="1013" y="2462"/>
                  </a:cubicBezTo>
                  <a:cubicBezTo>
                    <a:pt x="961" y="2570"/>
                    <a:pt x="856" y="2633"/>
                    <a:pt x="744" y="2633"/>
                  </a:cubicBezTo>
                  <a:cubicBezTo>
                    <a:pt x="704" y="2633"/>
                    <a:pt x="663" y="2625"/>
                    <a:pt x="624" y="2608"/>
                  </a:cubicBezTo>
                  <a:cubicBezTo>
                    <a:pt x="550" y="2575"/>
                    <a:pt x="494" y="2516"/>
                    <a:pt x="464" y="2442"/>
                  </a:cubicBezTo>
                  <a:cubicBezTo>
                    <a:pt x="436" y="2366"/>
                    <a:pt x="437" y="2285"/>
                    <a:pt x="469" y="2210"/>
                  </a:cubicBezTo>
                  <a:cubicBezTo>
                    <a:pt x="469" y="2209"/>
                    <a:pt x="470" y="2209"/>
                    <a:pt x="470" y="2208"/>
                  </a:cubicBezTo>
                  <a:lnTo>
                    <a:pt x="946" y="1006"/>
                  </a:lnTo>
                  <a:cubicBezTo>
                    <a:pt x="952" y="989"/>
                    <a:pt x="951" y="969"/>
                    <a:pt x="942" y="952"/>
                  </a:cubicBezTo>
                  <a:cubicBezTo>
                    <a:pt x="932" y="936"/>
                    <a:pt x="916" y="923"/>
                    <a:pt x="898" y="920"/>
                  </a:cubicBezTo>
                  <a:lnTo>
                    <a:pt x="370" y="815"/>
                  </a:lnTo>
                  <a:cubicBezTo>
                    <a:pt x="255" y="802"/>
                    <a:pt x="187" y="753"/>
                    <a:pt x="161" y="666"/>
                  </a:cubicBezTo>
                  <a:cubicBezTo>
                    <a:pt x="135" y="579"/>
                    <a:pt x="149" y="486"/>
                    <a:pt x="200" y="412"/>
                  </a:cubicBezTo>
                  <a:cubicBezTo>
                    <a:pt x="249" y="336"/>
                    <a:pt x="329" y="288"/>
                    <a:pt x="418" y="279"/>
                  </a:cubicBezTo>
                  <a:lnTo>
                    <a:pt x="2394" y="136"/>
                  </a:lnTo>
                  <a:cubicBezTo>
                    <a:pt x="2445" y="132"/>
                    <a:pt x="2497" y="130"/>
                    <a:pt x="2550" y="130"/>
                  </a:cubicBezTo>
                  <a:close/>
                  <a:moveTo>
                    <a:pt x="2550" y="0"/>
                  </a:moveTo>
                  <a:cubicBezTo>
                    <a:pt x="2493" y="0"/>
                    <a:pt x="2438" y="2"/>
                    <a:pt x="2385" y="6"/>
                  </a:cubicBezTo>
                  <a:lnTo>
                    <a:pt x="407" y="149"/>
                  </a:lnTo>
                  <a:cubicBezTo>
                    <a:pt x="277" y="164"/>
                    <a:pt x="163" y="232"/>
                    <a:pt x="92" y="339"/>
                  </a:cubicBezTo>
                  <a:cubicBezTo>
                    <a:pt x="21" y="445"/>
                    <a:pt x="0" y="577"/>
                    <a:pt x="37" y="699"/>
                  </a:cubicBezTo>
                  <a:cubicBezTo>
                    <a:pt x="76" y="837"/>
                    <a:pt x="187" y="921"/>
                    <a:pt x="348" y="940"/>
                  </a:cubicBezTo>
                  <a:lnTo>
                    <a:pt x="795" y="1029"/>
                  </a:lnTo>
                  <a:lnTo>
                    <a:pt x="349" y="2157"/>
                  </a:lnTo>
                  <a:cubicBezTo>
                    <a:pt x="303" y="2263"/>
                    <a:pt x="301" y="2379"/>
                    <a:pt x="343" y="2486"/>
                  </a:cubicBezTo>
                  <a:cubicBezTo>
                    <a:pt x="385" y="2593"/>
                    <a:pt x="465" y="2678"/>
                    <a:pt x="571" y="2723"/>
                  </a:cubicBezTo>
                  <a:cubicBezTo>
                    <a:pt x="627" y="2748"/>
                    <a:pt x="686" y="2760"/>
                    <a:pt x="743" y="2760"/>
                  </a:cubicBezTo>
                  <a:cubicBezTo>
                    <a:pt x="821" y="2760"/>
                    <a:pt x="897" y="2738"/>
                    <a:pt x="962" y="2699"/>
                  </a:cubicBezTo>
                  <a:cubicBezTo>
                    <a:pt x="983" y="2824"/>
                    <a:pt x="1083" y="2946"/>
                    <a:pt x="1202" y="2998"/>
                  </a:cubicBezTo>
                  <a:lnTo>
                    <a:pt x="1230" y="3010"/>
                  </a:lnTo>
                  <a:cubicBezTo>
                    <a:pt x="1274" y="3029"/>
                    <a:pt x="1320" y="3039"/>
                    <a:pt x="1365" y="3039"/>
                  </a:cubicBezTo>
                  <a:cubicBezTo>
                    <a:pt x="1469" y="3039"/>
                    <a:pt x="1569" y="2990"/>
                    <a:pt x="1633" y="2901"/>
                  </a:cubicBezTo>
                  <a:cubicBezTo>
                    <a:pt x="1650" y="2876"/>
                    <a:pt x="1671" y="2847"/>
                    <a:pt x="1692" y="2816"/>
                  </a:cubicBezTo>
                  <a:cubicBezTo>
                    <a:pt x="1695" y="2928"/>
                    <a:pt x="1760" y="3032"/>
                    <a:pt x="1869" y="3080"/>
                  </a:cubicBezTo>
                  <a:cubicBezTo>
                    <a:pt x="1912" y="3099"/>
                    <a:pt x="1956" y="3108"/>
                    <a:pt x="2000" y="3108"/>
                  </a:cubicBezTo>
                  <a:cubicBezTo>
                    <a:pt x="2106" y="3108"/>
                    <a:pt x="2206" y="3055"/>
                    <a:pt x="2266" y="2960"/>
                  </a:cubicBezTo>
                  <a:cubicBezTo>
                    <a:pt x="2281" y="2936"/>
                    <a:pt x="2299" y="2909"/>
                    <a:pt x="2317" y="2878"/>
                  </a:cubicBezTo>
                  <a:cubicBezTo>
                    <a:pt x="2331" y="2923"/>
                    <a:pt x="2356" y="2964"/>
                    <a:pt x="2390" y="2998"/>
                  </a:cubicBezTo>
                  <a:cubicBezTo>
                    <a:pt x="2448" y="3055"/>
                    <a:pt x="2522" y="3085"/>
                    <a:pt x="2599" y="3085"/>
                  </a:cubicBezTo>
                  <a:cubicBezTo>
                    <a:pt x="2631" y="3085"/>
                    <a:pt x="2664" y="3079"/>
                    <a:pt x="2696" y="3068"/>
                  </a:cubicBezTo>
                  <a:cubicBezTo>
                    <a:pt x="2711" y="3064"/>
                    <a:pt x="2727" y="3058"/>
                    <a:pt x="2741" y="3052"/>
                  </a:cubicBezTo>
                  <a:cubicBezTo>
                    <a:pt x="2811" y="3017"/>
                    <a:pt x="2867" y="2965"/>
                    <a:pt x="2911" y="2917"/>
                  </a:cubicBezTo>
                  <a:cubicBezTo>
                    <a:pt x="3008" y="2814"/>
                    <a:pt x="3098" y="2691"/>
                    <a:pt x="3197" y="2530"/>
                  </a:cubicBezTo>
                  <a:cubicBezTo>
                    <a:pt x="3212" y="2504"/>
                    <a:pt x="3231" y="2476"/>
                    <a:pt x="3251" y="2446"/>
                  </a:cubicBezTo>
                  <a:cubicBezTo>
                    <a:pt x="3306" y="2363"/>
                    <a:pt x="3369" y="2269"/>
                    <a:pt x="3396" y="2176"/>
                  </a:cubicBezTo>
                  <a:cubicBezTo>
                    <a:pt x="3427" y="2071"/>
                    <a:pt x="3843" y="1954"/>
                    <a:pt x="4212" y="1907"/>
                  </a:cubicBezTo>
                  <a:cubicBezTo>
                    <a:pt x="4230" y="1906"/>
                    <a:pt x="4246" y="1896"/>
                    <a:pt x="4256" y="1881"/>
                  </a:cubicBezTo>
                  <a:cubicBezTo>
                    <a:pt x="4267" y="1867"/>
                    <a:pt x="4271" y="1849"/>
                    <a:pt x="4267" y="1832"/>
                  </a:cubicBezTo>
                  <a:lnTo>
                    <a:pt x="4080" y="869"/>
                  </a:lnTo>
                  <a:cubicBezTo>
                    <a:pt x="4092" y="704"/>
                    <a:pt x="4034" y="556"/>
                    <a:pt x="3909" y="427"/>
                  </a:cubicBezTo>
                  <a:cubicBezTo>
                    <a:pt x="3625" y="138"/>
                    <a:pt x="3032" y="0"/>
                    <a:pt x="2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7271272" y="1824092"/>
              <a:ext cx="37754" cy="80021"/>
            </a:xfrm>
            <a:custGeom>
              <a:avLst/>
              <a:gdLst/>
              <a:ahLst/>
              <a:cxnLst/>
              <a:rect l="l" t="t" r="r" b="b"/>
              <a:pathLst>
                <a:path w="502" h="1064" extrusionOk="0">
                  <a:moveTo>
                    <a:pt x="501" y="0"/>
                  </a:moveTo>
                  <a:lnTo>
                    <a:pt x="1" y="10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265631" y="1819279"/>
              <a:ext cx="48810" cy="89723"/>
            </a:xfrm>
            <a:custGeom>
              <a:avLst/>
              <a:gdLst/>
              <a:ahLst/>
              <a:cxnLst/>
              <a:rect l="l" t="t" r="r" b="b"/>
              <a:pathLst>
                <a:path w="649" h="1193" extrusionOk="0">
                  <a:moveTo>
                    <a:pt x="575" y="1"/>
                  </a:moveTo>
                  <a:cubicBezTo>
                    <a:pt x="551" y="1"/>
                    <a:pt x="528" y="14"/>
                    <a:pt x="517" y="38"/>
                  </a:cubicBezTo>
                  <a:lnTo>
                    <a:pt x="16" y="1102"/>
                  </a:lnTo>
                  <a:cubicBezTo>
                    <a:pt x="0" y="1134"/>
                    <a:pt x="15" y="1171"/>
                    <a:pt x="47" y="1187"/>
                  </a:cubicBezTo>
                  <a:cubicBezTo>
                    <a:pt x="56" y="1191"/>
                    <a:pt x="66" y="1192"/>
                    <a:pt x="75" y="1192"/>
                  </a:cubicBezTo>
                  <a:cubicBezTo>
                    <a:pt x="82" y="1192"/>
                    <a:pt x="88" y="1191"/>
                    <a:pt x="94" y="1190"/>
                  </a:cubicBezTo>
                  <a:cubicBezTo>
                    <a:pt x="111" y="1184"/>
                    <a:pt x="125" y="1172"/>
                    <a:pt x="133" y="1156"/>
                  </a:cubicBezTo>
                  <a:lnTo>
                    <a:pt x="633" y="92"/>
                  </a:lnTo>
                  <a:cubicBezTo>
                    <a:pt x="649" y="60"/>
                    <a:pt x="634" y="23"/>
                    <a:pt x="602" y="7"/>
                  </a:cubicBezTo>
                  <a:cubicBezTo>
                    <a:pt x="593" y="3"/>
                    <a:pt x="5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7326924" y="1846879"/>
              <a:ext cx="29331" cy="60617"/>
            </a:xfrm>
            <a:custGeom>
              <a:avLst/>
              <a:gdLst/>
              <a:ahLst/>
              <a:cxnLst/>
              <a:rect l="l" t="t" r="r" b="b"/>
              <a:pathLst>
                <a:path w="390" h="806" extrusionOk="0">
                  <a:moveTo>
                    <a:pt x="390" y="0"/>
                  </a:moveTo>
                  <a:lnTo>
                    <a:pt x="1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7321434" y="1842066"/>
              <a:ext cx="40462" cy="70244"/>
            </a:xfrm>
            <a:custGeom>
              <a:avLst/>
              <a:gdLst/>
              <a:ahLst/>
              <a:cxnLst/>
              <a:rect l="l" t="t" r="r" b="b"/>
              <a:pathLst>
                <a:path w="538" h="934" extrusionOk="0">
                  <a:moveTo>
                    <a:pt x="464" y="1"/>
                  </a:moveTo>
                  <a:cubicBezTo>
                    <a:pt x="440" y="1"/>
                    <a:pt x="417" y="14"/>
                    <a:pt x="407" y="37"/>
                  </a:cubicBezTo>
                  <a:lnTo>
                    <a:pt x="16" y="841"/>
                  </a:lnTo>
                  <a:cubicBezTo>
                    <a:pt x="0" y="874"/>
                    <a:pt x="14" y="911"/>
                    <a:pt x="46" y="926"/>
                  </a:cubicBezTo>
                  <a:cubicBezTo>
                    <a:pt x="55" y="931"/>
                    <a:pt x="64" y="933"/>
                    <a:pt x="73" y="933"/>
                  </a:cubicBezTo>
                  <a:cubicBezTo>
                    <a:pt x="80" y="933"/>
                    <a:pt x="86" y="932"/>
                    <a:pt x="93" y="931"/>
                  </a:cubicBezTo>
                  <a:cubicBezTo>
                    <a:pt x="109" y="925"/>
                    <a:pt x="124" y="914"/>
                    <a:pt x="132" y="897"/>
                  </a:cubicBezTo>
                  <a:lnTo>
                    <a:pt x="522" y="93"/>
                  </a:lnTo>
                  <a:cubicBezTo>
                    <a:pt x="538" y="60"/>
                    <a:pt x="524" y="23"/>
                    <a:pt x="492" y="7"/>
                  </a:cubicBezTo>
                  <a:cubicBezTo>
                    <a:pt x="483" y="3"/>
                    <a:pt x="47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7371521" y="1869140"/>
              <a:ext cx="24367" cy="46328"/>
            </a:xfrm>
            <a:custGeom>
              <a:avLst/>
              <a:gdLst/>
              <a:ahLst/>
              <a:cxnLst/>
              <a:rect l="l" t="t" r="r" b="b"/>
              <a:pathLst>
                <a:path w="324" h="616" extrusionOk="0">
                  <a:moveTo>
                    <a:pt x="323" y="1"/>
                  </a:moveTo>
                  <a:lnTo>
                    <a:pt x="0" y="6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7365880" y="1864327"/>
              <a:ext cx="35423" cy="55879"/>
            </a:xfrm>
            <a:custGeom>
              <a:avLst/>
              <a:gdLst/>
              <a:ahLst/>
              <a:cxnLst/>
              <a:rect l="l" t="t" r="r" b="b"/>
              <a:pathLst>
                <a:path w="471" h="743" extrusionOk="0">
                  <a:moveTo>
                    <a:pt x="397" y="1"/>
                  </a:moveTo>
                  <a:cubicBezTo>
                    <a:pt x="374" y="1"/>
                    <a:pt x="352" y="14"/>
                    <a:pt x="340" y="35"/>
                  </a:cubicBezTo>
                  <a:lnTo>
                    <a:pt x="18" y="649"/>
                  </a:lnTo>
                  <a:cubicBezTo>
                    <a:pt x="1" y="680"/>
                    <a:pt x="14" y="719"/>
                    <a:pt x="45" y="735"/>
                  </a:cubicBezTo>
                  <a:cubicBezTo>
                    <a:pt x="55" y="740"/>
                    <a:pt x="65" y="743"/>
                    <a:pt x="75" y="743"/>
                  </a:cubicBezTo>
                  <a:cubicBezTo>
                    <a:pt x="81" y="743"/>
                    <a:pt x="88" y="742"/>
                    <a:pt x="94" y="739"/>
                  </a:cubicBezTo>
                  <a:cubicBezTo>
                    <a:pt x="110" y="734"/>
                    <a:pt x="124" y="724"/>
                    <a:pt x="132" y="708"/>
                  </a:cubicBezTo>
                  <a:lnTo>
                    <a:pt x="454" y="95"/>
                  </a:lnTo>
                  <a:cubicBezTo>
                    <a:pt x="471" y="64"/>
                    <a:pt x="457" y="24"/>
                    <a:pt x="426" y="8"/>
                  </a:cubicBezTo>
                  <a:cubicBezTo>
                    <a:pt x="417" y="3"/>
                    <a:pt x="4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7254050" y="1765131"/>
              <a:ext cx="16170" cy="35272"/>
            </a:xfrm>
            <a:custGeom>
              <a:avLst/>
              <a:gdLst/>
              <a:ahLst/>
              <a:cxnLst/>
              <a:rect l="l" t="t" r="r" b="b"/>
              <a:pathLst>
                <a:path w="215" h="469" extrusionOk="0">
                  <a:moveTo>
                    <a:pt x="214" y="1"/>
                  </a:moveTo>
                  <a:lnTo>
                    <a:pt x="1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248635" y="1760242"/>
              <a:ext cx="26999" cy="44974"/>
            </a:xfrm>
            <a:custGeom>
              <a:avLst/>
              <a:gdLst/>
              <a:ahLst/>
              <a:cxnLst/>
              <a:rect l="l" t="t" r="r" b="b"/>
              <a:pathLst>
                <a:path w="359" h="598" extrusionOk="0">
                  <a:moveTo>
                    <a:pt x="287" y="1"/>
                  </a:moveTo>
                  <a:cubicBezTo>
                    <a:pt x="263" y="1"/>
                    <a:pt x="240" y="14"/>
                    <a:pt x="229" y="37"/>
                  </a:cubicBezTo>
                  <a:lnTo>
                    <a:pt x="15" y="507"/>
                  </a:lnTo>
                  <a:cubicBezTo>
                    <a:pt x="1" y="539"/>
                    <a:pt x="15" y="576"/>
                    <a:pt x="47" y="591"/>
                  </a:cubicBezTo>
                  <a:cubicBezTo>
                    <a:pt x="55" y="595"/>
                    <a:pt x="65" y="598"/>
                    <a:pt x="75" y="598"/>
                  </a:cubicBezTo>
                  <a:cubicBezTo>
                    <a:pt x="80" y="598"/>
                    <a:pt x="86" y="597"/>
                    <a:pt x="91" y="595"/>
                  </a:cubicBezTo>
                  <a:cubicBezTo>
                    <a:pt x="109" y="590"/>
                    <a:pt x="122" y="577"/>
                    <a:pt x="131" y="560"/>
                  </a:cubicBezTo>
                  <a:lnTo>
                    <a:pt x="344" y="91"/>
                  </a:lnTo>
                  <a:cubicBezTo>
                    <a:pt x="359" y="58"/>
                    <a:pt x="344" y="21"/>
                    <a:pt x="313" y="6"/>
                  </a:cubicBezTo>
                  <a:cubicBezTo>
                    <a:pt x="305" y="3"/>
                    <a:pt x="29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419126" y="1387371"/>
              <a:ext cx="417176" cy="489150"/>
            </a:xfrm>
            <a:custGeom>
              <a:avLst/>
              <a:gdLst/>
              <a:ahLst/>
              <a:cxnLst/>
              <a:rect l="l" t="t" r="r" b="b"/>
              <a:pathLst>
                <a:path w="5547" h="6504" extrusionOk="0">
                  <a:moveTo>
                    <a:pt x="4253" y="1"/>
                  </a:moveTo>
                  <a:lnTo>
                    <a:pt x="1428" y="427"/>
                  </a:lnTo>
                  <a:lnTo>
                    <a:pt x="2103" y="3617"/>
                  </a:lnTo>
                  <a:cubicBezTo>
                    <a:pt x="2105" y="3628"/>
                    <a:pt x="531" y="3936"/>
                    <a:pt x="14" y="4036"/>
                  </a:cubicBezTo>
                  <a:cubicBezTo>
                    <a:pt x="0" y="4039"/>
                    <a:pt x="9" y="4065"/>
                    <a:pt x="33" y="4105"/>
                  </a:cubicBezTo>
                  <a:cubicBezTo>
                    <a:pt x="402" y="4713"/>
                    <a:pt x="600" y="5409"/>
                    <a:pt x="580" y="6115"/>
                  </a:cubicBezTo>
                  <a:cubicBezTo>
                    <a:pt x="576" y="6246"/>
                    <a:pt x="553" y="6378"/>
                    <a:pt x="515" y="6503"/>
                  </a:cubicBezTo>
                  <a:lnTo>
                    <a:pt x="3285" y="6469"/>
                  </a:lnTo>
                  <a:cubicBezTo>
                    <a:pt x="4054" y="6453"/>
                    <a:pt x="4776" y="6054"/>
                    <a:pt x="5169" y="5392"/>
                  </a:cubicBezTo>
                  <a:cubicBezTo>
                    <a:pt x="5436" y="4937"/>
                    <a:pt x="5546" y="4386"/>
                    <a:pt x="5436" y="3826"/>
                  </a:cubicBezTo>
                  <a:lnTo>
                    <a:pt x="4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414238" y="1382483"/>
              <a:ext cx="426803" cy="499002"/>
            </a:xfrm>
            <a:custGeom>
              <a:avLst/>
              <a:gdLst/>
              <a:ahLst/>
              <a:cxnLst/>
              <a:rect l="l" t="t" r="r" b="b"/>
              <a:pathLst>
                <a:path w="5675" h="6635" extrusionOk="0">
                  <a:moveTo>
                    <a:pt x="4319" y="0"/>
                  </a:moveTo>
                  <a:cubicBezTo>
                    <a:pt x="4313" y="0"/>
                    <a:pt x="4307" y="1"/>
                    <a:pt x="4301" y="3"/>
                  </a:cubicBezTo>
                  <a:cubicBezTo>
                    <a:pt x="4266" y="14"/>
                    <a:pt x="4248" y="50"/>
                    <a:pt x="4258" y="83"/>
                  </a:cubicBezTo>
                  <a:lnTo>
                    <a:pt x="5441" y="3909"/>
                  </a:lnTo>
                  <a:cubicBezTo>
                    <a:pt x="5542" y="4425"/>
                    <a:pt x="5448" y="4966"/>
                    <a:pt x="5178" y="5424"/>
                  </a:cubicBezTo>
                  <a:cubicBezTo>
                    <a:pt x="4805" y="6052"/>
                    <a:pt x="4105" y="6454"/>
                    <a:pt x="3347" y="6471"/>
                  </a:cubicBezTo>
                  <a:lnTo>
                    <a:pt x="663" y="6503"/>
                  </a:lnTo>
                  <a:cubicBezTo>
                    <a:pt x="690" y="6396"/>
                    <a:pt x="705" y="6288"/>
                    <a:pt x="708" y="6183"/>
                  </a:cubicBezTo>
                  <a:cubicBezTo>
                    <a:pt x="729" y="5484"/>
                    <a:pt x="540" y="4782"/>
                    <a:pt x="161" y="4151"/>
                  </a:cubicBezTo>
                  <a:cubicBezTo>
                    <a:pt x="2197" y="3755"/>
                    <a:pt x="2200" y="3751"/>
                    <a:pt x="2221" y="3719"/>
                  </a:cubicBezTo>
                  <a:cubicBezTo>
                    <a:pt x="2230" y="3704"/>
                    <a:pt x="2233" y="3687"/>
                    <a:pt x="2230" y="3670"/>
                  </a:cubicBezTo>
                  <a:lnTo>
                    <a:pt x="1556" y="481"/>
                  </a:lnTo>
                  <a:cubicBezTo>
                    <a:pt x="1548" y="450"/>
                    <a:pt x="1523" y="430"/>
                    <a:pt x="1493" y="430"/>
                  </a:cubicBezTo>
                  <a:cubicBezTo>
                    <a:pt x="1489" y="430"/>
                    <a:pt x="1485" y="430"/>
                    <a:pt x="1480" y="431"/>
                  </a:cubicBezTo>
                  <a:cubicBezTo>
                    <a:pt x="1445" y="439"/>
                    <a:pt x="1423" y="472"/>
                    <a:pt x="1431" y="507"/>
                  </a:cubicBezTo>
                  <a:lnTo>
                    <a:pt x="2092" y="3637"/>
                  </a:lnTo>
                  <a:cubicBezTo>
                    <a:pt x="1890" y="3680"/>
                    <a:pt x="1146" y="3830"/>
                    <a:pt x="68" y="4040"/>
                  </a:cubicBezTo>
                  <a:cubicBezTo>
                    <a:pt x="47" y="4043"/>
                    <a:pt x="24" y="4062"/>
                    <a:pt x="16" y="4082"/>
                  </a:cubicBezTo>
                  <a:cubicBezTo>
                    <a:pt x="0" y="4118"/>
                    <a:pt x="15" y="4156"/>
                    <a:pt x="45" y="4204"/>
                  </a:cubicBezTo>
                  <a:cubicBezTo>
                    <a:pt x="416" y="4817"/>
                    <a:pt x="602" y="5501"/>
                    <a:pt x="582" y="6180"/>
                  </a:cubicBezTo>
                  <a:cubicBezTo>
                    <a:pt x="579" y="6303"/>
                    <a:pt x="558" y="6427"/>
                    <a:pt x="520" y="6552"/>
                  </a:cubicBezTo>
                  <a:cubicBezTo>
                    <a:pt x="514" y="6570"/>
                    <a:pt x="518" y="6591"/>
                    <a:pt x="530" y="6609"/>
                  </a:cubicBezTo>
                  <a:cubicBezTo>
                    <a:pt x="543" y="6625"/>
                    <a:pt x="562" y="6635"/>
                    <a:pt x="582" y="6635"/>
                  </a:cubicBezTo>
                  <a:lnTo>
                    <a:pt x="3352" y="6601"/>
                  </a:lnTo>
                  <a:cubicBezTo>
                    <a:pt x="3388" y="6596"/>
                    <a:pt x="3428" y="6595"/>
                    <a:pt x="3465" y="6593"/>
                  </a:cubicBezTo>
                  <a:cubicBezTo>
                    <a:pt x="4223" y="6539"/>
                    <a:pt x="4913" y="6123"/>
                    <a:pt x="5289" y="5489"/>
                  </a:cubicBezTo>
                  <a:cubicBezTo>
                    <a:pt x="5576" y="5003"/>
                    <a:pt x="5675" y="4432"/>
                    <a:pt x="5566" y="3877"/>
                  </a:cubicBezTo>
                  <a:lnTo>
                    <a:pt x="4381" y="46"/>
                  </a:lnTo>
                  <a:cubicBezTo>
                    <a:pt x="4372" y="18"/>
                    <a:pt x="4347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519225" y="1789347"/>
              <a:ext cx="22337" cy="89873"/>
            </a:xfrm>
            <a:custGeom>
              <a:avLst/>
              <a:gdLst/>
              <a:ahLst/>
              <a:cxnLst/>
              <a:rect l="l" t="t" r="r" b="b"/>
              <a:pathLst>
                <a:path w="297" h="1195" extrusionOk="0">
                  <a:moveTo>
                    <a:pt x="82" y="1"/>
                  </a:moveTo>
                  <a:cubicBezTo>
                    <a:pt x="77" y="1"/>
                    <a:pt x="73" y="1"/>
                    <a:pt x="68" y="2"/>
                  </a:cubicBezTo>
                  <a:cubicBezTo>
                    <a:pt x="34" y="11"/>
                    <a:pt x="11" y="44"/>
                    <a:pt x="20" y="78"/>
                  </a:cubicBezTo>
                  <a:cubicBezTo>
                    <a:pt x="162" y="771"/>
                    <a:pt x="17" y="1101"/>
                    <a:pt x="15" y="1105"/>
                  </a:cubicBezTo>
                  <a:cubicBezTo>
                    <a:pt x="1" y="1138"/>
                    <a:pt x="14" y="1175"/>
                    <a:pt x="47" y="1190"/>
                  </a:cubicBezTo>
                  <a:cubicBezTo>
                    <a:pt x="56" y="1194"/>
                    <a:pt x="67" y="1195"/>
                    <a:pt x="78" y="1195"/>
                  </a:cubicBezTo>
                  <a:cubicBezTo>
                    <a:pt x="100" y="1194"/>
                    <a:pt x="120" y="1180"/>
                    <a:pt x="131" y="1158"/>
                  </a:cubicBezTo>
                  <a:cubicBezTo>
                    <a:pt x="138" y="1144"/>
                    <a:pt x="297" y="791"/>
                    <a:pt x="144" y="52"/>
                  </a:cubicBezTo>
                  <a:cubicBezTo>
                    <a:pt x="139" y="21"/>
                    <a:pt x="11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564950" y="1629910"/>
              <a:ext cx="77464" cy="31963"/>
            </a:xfrm>
            <a:custGeom>
              <a:avLst/>
              <a:gdLst/>
              <a:ahLst/>
              <a:cxnLst/>
              <a:rect l="l" t="t" r="r" b="b"/>
              <a:pathLst>
                <a:path w="1030" h="425" extrusionOk="0">
                  <a:moveTo>
                    <a:pt x="72" y="0"/>
                  </a:moveTo>
                  <a:lnTo>
                    <a:pt x="164" y="392"/>
                  </a:lnTo>
                  <a:lnTo>
                    <a:pt x="0" y="424"/>
                  </a:lnTo>
                  <a:lnTo>
                    <a:pt x="164" y="403"/>
                  </a:lnTo>
                  <a:lnTo>
                    <a:pt x="1030" y="28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529669" y="1273810"/>
              <a:ext cx="152972" cy="74380"/>
            </a:xfrm>
            <a:custGeom>
              <a:avLst/>
              <a:gdLst/>
              <a:ahLst/>
              <a:cxnLst/>
              <a:rect l="l" t="t" r="r" b="b"/>
              <a:pathLst>
                <a:path w="2034" h="989" extrusionOk="0">
                  <a:moveTo>
                    <a:pt x="396" y="0"/>
                  </a:moveTo>
                  <a:cubicBezTo>
                    <a:pt x="213" y="0"/>
                    <a:pt x="0" y="69"/>
                    <a:pt x="25" y="393"/>
                  </a:cubicBezTo>
                  <a:cubicBezTo>
                    <a:pt x="59" y="836"/>
                    <a:pt x="467" y="905"/>
                    <a:pt x="1182" y="972"/>
                  </a:cubicBezTo>
                  <a:cubicBezTo>
                    <a:pt x="1300" y="983"/>
                    <a:pt x="1404" y="989"/>
                    <a:pt x="1493" y="989"/>
                  </a:cubicBezTo>
                  <a:cubicBezTo>
                    <a:pt x="1943" y="989"/>
                    <a:pt x="2033" y="847"/>
                    <a:pt x="1863" y="563"/>
                  </a:cubicBezTo>
                  <a:cubicBezTo>
                    <a:pt x="1659" y="222"/>
                    <a:pt x="570" y="18"/>
                    <a:pt x="570" y="18"/>
                  </a:cubicBezTo>
                  <a:cubicBezTo>
                    <a:pt x="524" y="9"/>
                    <a:pt x="462" y="0"/>
                    <a:pt x="39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526661" y="1269824"/>
              <a:ext cx="155153" cy="82503"/>
            </a:xfrm>
            <a:custGeom>
              <a:avLst/>
              <a:gdLst/>
              <a:ahLst/>
              <a:cxnLst/>
              <a:rect l="l" t="t" r="r" b="b"/>
              <a:pathLst>
                <a:path w="2063" h="1097" extrusionOk="0">
                  <a:moveTo>
                    <a:pt x="434" y="108"/>
                  </a:moveTo>
                  <a:cubicBezTo>
                    <a:pt x="501" y="108"/>
                    <a:pt x="562" y="117"/>
                    <a:pt x="599" y="124"/>
                  </a:cubicBezTo>
                  <a:cubicBezTo>
                    <a:pt x="896" y="180"/>
                    <a:pt x="1700" y="383"/>
                    <a:pt x="1858" y="645"/>
                  </a:cubicBezTo>
                  <a:cubicBezTo>
                    <a:pt x="1928" y="760"/>
                    <a:pt x="1947" y="844"/>
                    <a:pt x="1916" y="894"/>
                  </a:cubicBezTo>
                  <a:cubicBezTo>
                    <a:pt x="1886" y="941"/>
                    <a:pt x="1792" y="990"/>
                    <a:pt x="1532" y="990"/>
                  </a:cubicBezTo>
                  <a:cubicBezTo>
                    <a:pt x="1449" y="990"/>
                    <a:pt x="1348" y="985"/>
                    <a:pt x="1227" y="973"/>
                  </a:cubicBezTo>
                  <a:cubicBezTo>
                    <a:pt x="479" y="901"/>
                    <a:pt x="148" y="830"/>
                    <a:pt x="118" y="444"/>
                  </a:cubicBezTo>
                  <a:cubicBezTo>
                    <a:pt x="109" y="321"/>
                    <a:pt x="135" y="233"/>
                    <a:pt x="195" y="179"/>
                  </a:cubicBezTo>
                  <a:cubicBezTo>
                    <a:pt x="258" y="123"/>
                    <a:pt x="350" y="108"/>
                    <a:pt x="434" y="108"/>
                  </a:cubicBezTo>
                  <a:close/>
                  <a:moveTo>
                    <a:pt x="437" y="0"/>
                  </a:moveTo>
                  <a:cubicBezTo>
                    <a:pt x="330" y="0"/>
                    <a:pt x="212" y="22"/>
                    <a:pt x="126" y="98"/>
                  </a:cubicBezTo>
                  <a:cubicBezTo>
                    <a:pt x="38" y="176"/>
                    <a:pt x="0" y="294"/>
                    <a:pt x="12" y="451"/>
                  </a:cubicBezTo>
                  <a:cubicBezTo>
                    <a:pt x="49" y="934"/>
                    <a:pt x="493" y="1010"/>
                    <a:pt x="1218" y="1079"/>
                  </a:cubicBezTo>
                  <a:cubicBezTo>
                    <a:pt x="1337" y="1091"/>
                    <a:pt x="1443" y="1097"/>
                    <a:pt x="1534" y="1097"/>
                  </a:cubicBezTo>
                  <a:cubicBezTo>
                    <a:pt x="1796" y="1097"/>
                    <a:pt x="1944" y="1048"/>
                    <a:pt x="2006" y="951"/>
                  </a:cubicBezTo>
                  <a:cubicBezTo>
                    <a:pt x="2062" y="862"/>
                    <a:pt x="2043" y="745"/>
                    <a:pt x="1949" y="589"/>
                  </a:cubicBezTo>
                  <a:cubicBezTo>
                    <a:pt x="1736" y="233"/>
                    <a:pt x="671" y="29"/>
                    <a:pt x="620" y="19"/>
                  </a:cubicBezTo>
                  <a:cubicBezTo>
                    <a:pt x="571" y="10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6498309" y="1323446"/>
              <a:ext cx="185763" cy="78065"/>
            </a:xfrm>
            <a:custGeom>
              <a:avLst/>
              <a:gdLst/>
              <a:ahLst/>
              <a:cxnLst/>
              <a:rect l="l" t="t" r="r" b="b"/>
              <a:pathLst>
                <a:path w="2470" h="1038" extrusionOk="0">
                  <a:moveTo>
                    <a:pt x="446" y="1"/>
                  </a:moveTo>
                  <a:cubicBezTo>
                    <a:pt x="446" y="1"/>
                    <a:pt x="1" y="379"/>
                    <a:pt x="201" y="713"/>
                  </a:cubicBezTo>
                  <a:cubicBezTo>
                    <a:pt x="333" y="933"/>
                    <a:pt x="973" y="1037"/>
                    <a:pt x="1493" y="1037"/>
                  </a:cubicBezTo>
                  <a:cubicBezTo>
                    <a:pt x="1759" y="1037"/>
                    <a:pt x="1994" y="1010"/>
                    <a:pt x="2114" y="957"/>
                  </a:cubicBezTo>
                  <a:cubicBezTo>
                    <a:pt x="2470" y="802"/>
                    <a:pt x="1847" y="401"/>
                    <a:pt x="1847" y="401"/>
                  </a:cubicBezTo>
                  <a:cubicBezTo>
                    <a:pt x="1847" y="401"/>
                    <a:pt x="735" y="334"/>
                    <a:pt x="44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6493345" y="1317881"/>
              <a:ext cx="177565" cy="87617"/>
            </a:xfrm>
            <a:custGeom>
              <a:avLst/>
              <a:gdLst/>
              <a:ahLst/>
              <a:cxnLst/>
              <a:rect l="l" t="t" r="r" b="b"/>
              <a:pathLst>
                <a:path w="2361" h="1165" extrusionOk="0">
                  <a:moveTo>
                    <a:pt x="511" y="148"/>
                  </a:moveTo>
                  <a:cubicBezTo>
                    <a:pt x="839" y="445"/>
                    <a:pt x="1763" y="518"/>
                    <a:pt x="1896" y="527"/>
                  </a:cubicBezTo>
                  <a:cubicBezTo>
                    <a:pt x="2046" y="626"/>
                    <a:pt x="2245" y="802"/>
                    <a:pt x="2237" y="904"/>
                  </a:cubicBezTo>
                  <a:cubicBezTo>
                    <a:pt x="2236" y="914"/>
                    <a:pt x="2234" y="948"/>
                    <a:pt x="2159" y="982"/>
                  </a:cubicBezTo>
                  <a:cubicBezTo>
                    <a:pt x="2045" y="1032"/>
                    <a:pt x="1825" y="1056"/>
                    <a:pt x="1575" y="1056"/>
                  </a:cubicBezTo>
                  <a:cubicBezTo>
                    <a:pt x="1066" y="1056"/>
                    <a:pt x="431" y="954"/>
                    <a:pt x="314" y="759"/>
                  </a:cubicBezTo>
                  <a:cubicBezTo>
                    <a:pt x="170" y="521"/>
                    <a:pt x="414" y="243"/>
                    <a:pt x="511" y="148"/>
                  </a:cubicBezTo>
                  <a:close/>
                  <a:moveTo>
                    <a:pt x="517" y="1"/>
                  </a:moveTo>
                  <a:lnTo>
                    <a:pt x="477" y="34"/>
                  </a:lnTo>
                  <a:cubicBezTo>
                    <a:pt x="457" y="50"/>
                    <a:pt x="0" y="445"/>
                    <a:pt x="221" y="814"/>
                  </a:cubicBezTo>
                  <a:cubicBezTo>
                    <a:pt x="367" y="1056"/>
                    <a:pt x="1019" y="1164"/>
                    <a:pt x="1554" y="1164"/>
                  </a:cubicBezTo>
                  <a:cubicBezTo>
                    <a:pt x="1831" y="1164"/>
                    <a:pt x="2076" y="1135"/>
                    <a:pt x="2202" y="1082"/>
                  </a:cubicBezTo>
                  <a:cubicBezTo>
                    <a:pt x="2312" y="1035"/>
                    <a:pt x="2339" y="966"/>
                    <a:pt x="2344" y="915"/>
                  </a:cubicBezTo>
                  <a:cubicBezTo>
                    <a:pt x="2360" y="708"/>
                    <a:pt x="1986" y="460"/>
                    <a:pt x="1943" y="433"/>
                  </a:cubicBezTo>
                  <a:lnTo>
                    <a:pt x="1931" y="424"/>
                  </a:lnTo>
                  <a:lnTo>
                    <a:pt x="1917" y="423"/>
                  </a:lnTo>
                  <a:cubicBezTo>
                    <a:pt x="1907" y="422"/>
                    <a:pt x="823" y="354"/>
                    <a:pt x="552" y="40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503347" y="1390379"/>
              <a:ext cx="160643" cy="60918"/>
            </a:xfrm>
            <a:custGeom>
              <a:avLst/>
              <a:gdLst/>
              <a:ahLst/>
              <a:cxnLst/>
              <a:rect l="l" t="t" r="r" b="b"/>
              <a:pathLst>
                <a:path w="2136" h="810" extrusionOk="0">
                  <a:moveTo>
                    <a:pt x="245" y="0"/>
                  </a:moveTo>
                  <a:cubicBezTo>
                    <a:pt x="245" y="0"/>
                    <a:pt x="0" y="379"/>
                    <a:pt x="179" y="646"/>
                  </a:cubicBezTo>
                  <a:cubicBezTo>
                    <a:pt x="256" y="761"/>
                    <a:pt x="567" y="810"/>
                    <a:pt x="910" y="810"/>
                  </a:cubicBezTo>
                  <a:cubicBezTo>
                    <a:pt x="1357" y="810"/>
                    <a:pt x="1858" y="727"/>
                    <a:pt x="1958" y="601"/>
                  </a:cubicBezTo>
                  <a:cubicBezTo>
                    <a:pt x="2136" y="378"/>
                    <a:pt x="1759" y="200"/>
                    <a:pt x="1759" y="200"/>
                  </a:cubicBezTo>
                  <a:cubicBezTo>
                    <a:pt x="1759" y="200"/>
                    <a:pt x="468" y="112"/>
                    <a:pt x="24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498760" y="1385190"/>
              <a:ext cx="160342" cy="70244"/>
            </a:xfrm>
            <a:custGeom>
              <a:avLst/>
              <a:gdLst/>
              <a:ahLst/>
              <a:cxnLst/>
              <a:rect l="l" t="t" r="r" b="b"/>
              <a:pathLst>
                <a:path w="2132" h="934" extrusionOk="0">
                  <a:moveTo>
                    <a:pt x="330" y="135"/>
                  </a:moveTo>
                  <a:cubicBezTo>
                    <a:pt x="634" y="238"/>
                    <a:pt x="1680" y="313"/>
                    <a:pt x="1805" y="321"/>
                  </a:cubicBezTo>
                  <a:cubicBezTo>
                    <a:pt x="1863" y="349"/>
                    <a:pt x="1990" y="431"/>
                    <a:pt x="2011" y="522"/>
                  </a:cubicBezTo>
                  <a:cubicBezTo>
                    <a:pt x="2019" y="560"/>
                    <a:pt x="2009" y="596"/>
                    <a:pt x="1978" y="635"/>
                  </a:cubicBezTo>
                  <a:cubicBezTo>
                    <a:pt x="1895" y="740"/>
                    <a:pt x="1422" y="824"/>
                    <a:pt x="972" y="824"/>
                  </a:cubicBezTo>
                  <a:cubicBezTo>
                    <a:pt x="924" y="824"/>
                    <a:pt x="877" y="823"/>
                    <a:pt x="830" y="821"/>
                  </a:cubicBezTo>
                  <a:cubicBezTo>
                    <a:pt x="486" y="808"/>
                    <a:pt x="322" y="742"/>
                    <a:pt x="284" y="684"/>
                  </a:cubicBezTo>
                  <a:cubicBezTo>
                    <a:pt x="159" y="497"/>
                    <a:pt x="278" y="233"/>
                    <a:pt x="330" y="135"/>
                  </a:cubicBezTo>
                  <a:close/>
                  <a:moveTo>
                    <a:pt x="288" y="1"/>
                  </a:moveTo>
                  <a:lnTo>
                    <a:pt x="262" y="41"/>
                  </a:lnTo>
                  <a:cubicBezTo>
                    <a:pt x="251" y="58"/>
                    <a:pt x="1" y="452"/>
                    <a:pt x="196" y="746"/>
                  </a:cubicBezTo>
                  <a:cubicBezTo>
                    <a:pt x="285" y="881"/>
                    <a:pt x="589" y="920"/>
                    <a:pt x="826" y="930"/>
                  </a:cubicBezTo>
                  <a:cubicBezTo>
                    <a:pt x="871" y="932"/>
                    <a:pt x="918" y="934"/>
                    <a:pt x="968" y="934"/>
                  </a:cubicBezTo>
                  <a:cubicBezTo>
                    <a:pt x="1386" y="934"/>
                    <a:pt x="1935" y="862"/>
                    <a:pt x="2063" y="702"/>
                  </a:cubicBezTo>
                  <a:cubicBezTo>
                    <a:pt x="2113" y="639"/>
                    <a:pt x="2131" y="569"/>
                    <a:pt x="2116" y="499"/>
                  </a:cubicBezTo>
                  <a:cubicBezTo>
                    <a:pt x="2079" y="336"/>
                    <a:pt x="1867" y="233"/>
                    <a:pt x="1843" y="222"/>
                  </a:cubicBezTo>
                  <a:lnTo>
                    <a:pt x="1824" y="216"/>
                  </a:lnTo>
                  <a:cubicBezTo>
                    <a:pt x="1467" y="191"/>
                    <a:pt x="506" y="108"/>
                    <a:pt x="331" y="21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515079" y="1450694"/>
              <a:ext cx="128981" cy="50690"/>
            </a:xfrm>
            <a:custGeom>
              <a:avLst/>
              <a:gdLst/>
              <a:ahLst/>
              <a:cxnLst/>
              <a:rect l="l" t="t" r="r" b="b"/>
              <a:pathLst>
                <a:path w="1715" h="674" extrusionOk="0">
                  <a:moveTo>
                    <a:pt x="156" y="0"/>
                  </a:moveTo>
                  <a:cubicBezTo>
                    <a:pt x="156" y="0"/>
                    <a:pt x="1" y="289"/>
                    <a:pt x="246" y="512"/>
                  </a:cubicBezTo>
                  <a:cubicBezTo>
                    <a:pt x="369" y="624"/>
                    <a:pt x="580" y="674"/>
                    <a:pt x="799" y="674"/>
                  </a:cubicBezTo>
                  <a:cubicBezTo>
                    <a:pt x="1019" y="674"/>
                    <a:pt x="1247" y="624"/>
                    <a:pt x="1403" y="535"/>
                  </a:cubicBezTo>
                  <a:cubicBezTo>
                    <a:pt x="1714" y="356"/>
                    <a:pt x="1359" y="68"/>
                    <a:pt x="1359" y="68"/>
                  </a:cubicBezTo>
                  <a:cubicBezTo>
                    <a:pt x="1359" y="68"/>
                    <a:pt x="422" y="67"/>
                    <a:pt x="15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514403" y="1445881"/>
              <a:ext cx="120858" cy="59414"/>
            </a:xfrm>
            <a:custGeom>
              <a:avLst/>
              <a:gdLst/>
              <a:ahLst/>
              <a:cxnLst/>
              <a:rect l="l" t="t" r="r" b="b"/>
              <a:pathLst>
                <a:path w="1607" h="790" extrusionOk="0">
                  <a:moveTo>
                    <a:pt x="197" y="125"/>
                  </a:moveTo>
                  <a:lnTo>
                    <a:pt x="197" y="125"/>
                  </a:lnTo>
                  <a:cubicBezTo>
                    <a:pt x="487" y="178"/>
                    <a:pt x="1214" y="184"/>
                    <a:pt x="1346" y="184"/>
                  </a:cubicBezTo>
                  <a:cubicBezTo>
                    <a:pt x="1398" y="230"/>
                    <a:pt x="1493" y="335"/>
                    <a:pt x="1484" y="426"/>
                  </a:cubicBezTo>
                  <a:cubicBezTo>
                    <a:pt x="1481" y="474"/>
                    <a:pt x="1448" y="516"/>
                    <a:pt x="1385" y="552"/>
                  </a:cubicBezTo>
                  <a:cubicBezTo>
                    <a:pt x="1237" y="636"/>
                    <a:pt x="1016" y="685"/>
                    <a:pt x="805" y="685"/>
                  </a:cubicBezTo>
                  <a:cubicBezTo>
                    <a:pt x="599" y="685"/>
                    <a:pt x="403" y="639"/>
                    <a:pt x="290" y="536"/>
                  </a:cubicBezTo>
                  <a:cubicBezTo>
                    <a:pt x="125" y="386"/>
                    <a:pt x="169" y="201"/>
                    <a:pt x="197" y="125"/>
                  </a:cubicBezTo>
                  <a:close/>
                  <a:moveTo>
                    <a:pt x="138" y="1"/>
                  </a:moveTo>
                  <a:lnTo>
                    <a:pt x="119" y="37"/>
                  </a:lnTo>
                  <a:cubicBezTo>
                    <a:pt x="58" y="149"/>
                    <a:pt x="0" y="416"/>
                    <a:pt x="218" y="614"/>
                  </a:cubicBezTo>
                  <a:cubicBezTo>
                    <a:pt x="351" y="735"/>
                    <a:pt x="576" y="790"/>
                    <a:pt x="809" y="790"/>
                  </a:cubicBezTo>
                  <a:cubicBezTo>
                    <a:pt x="1037" y="790"/>
                    <a:pt x="1275" y="738"/>
                    <a:pt x="1437" y="642"/>
                  </a:cubicBezTo>
                  <a:cubicBezTo>
                    <a:pt x="1533" y="588"/>
                    <a:pt x="1585" y="517"/>
                    <a:pt x="1591" y="433"/>
                  </a:cubicBezTo>
                  <a:cubicBezTo>
                    <a:pt x="1607" y="256"/>
                    <a:pt x="1409" y="94"/>
                    <a:pt x="1400" y="87"/>
                  </a:cubicBezTo>
                  <a:lnTo>
                    <a:pt x="1386" y="76"/>
                  </a:lnTo>
                  <a:lnTo>
                    <a:pt x="1367" y="76"/>
                  </a:lnTo>
                  <a:cubicBezTo>
                    <a:pt x="1358" y="76"/>
                    <a:pt x="436" y="76"/>
                    <a:pt x="179" y="11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40753" y="1996314"/>
              <a:ext cx="1038540" cy="1491891"/>
            </a:xfrm>
            <a:custGeom>
              <a:avLst/>
              <a:gdLst/>
              <a:ahLst/>
              <a:cxnLst/>
              <a:rect l="l" t="t" r="r" b="b"/>
              <a:pathLst>
                <a:path w="13809" h="19837" extrusionOk="0">
                  <a:moveTo>
                    <a:pt x="75" y="0"/>
                  </a:moveTo>
                  <a:cubicBezTo>
                    <a:pt x="35" y="0"/>
                    <a:pt x="0" y="35"/>
                    <a:pt x="0" y="74"/>
                  </a:cubicBezTo>
                  <a:lnTo>
                    <a:pt x="0" y="19763"/>
                  </a:lnTo>
                  <a:cubicBezTo>
                    <a:pt x="0" y="19803"/>
                    <a:pt x="35" y="19837"/>
                    <a:pt x="75" y="19837"/>
                  </a:cubicBezTo>
                  <a:lnTo>
                    <a:pt x="13734" y="19837"/>
                  </a:lnTo>
                  <a:cubicBezTo>
                    <a:pt x="13776" y="19837"/>
                    <a:pt x="13808" y="19805"/>
                    <a:pt x="13808" y="19763"/>
                  </a:cubicBezTo>
                  <a:lnTo>
                    <a:pt x="13808" y="74"/>
                  </a:lnTo>
                  <a:cubicBezTo>
                    <a:pt x="13808" y="34"/>
                    <a:pt x="13775" y="0"/>
                    <a:pt x="13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334661" y="1990147"/>
              <a:ext cx="1050799" cy="1504225"/>
            </a:xfrm>
            <a:custGeom>
              <a:avLst/>
              <a:gdLst/>
              <a:ahLst/>
              <a:cxnLst/>
              <a:rect l="l" t="t" r="r" b="b"/>
              <a:pathLst>
                <a:path w="13972" h="20001" extrusionOk="0">
                  <a:moveTo>
                    <a:pt x="13280" y="164"/>
                  </a:moveTo>
                  <a:cubicBezTo>
                    <a:pt x="13571" y="164"/>
                    <a:pt x="13808" y="400"/>
                    <a:pt x="13808" y="693"/>
                  </a:cubicBezTo>
                  <a:lnTo>
                    <a:pt x="13808" y="19309"/>
                  </a:lnTo>
                  <a:cubicBezTo>
                    <a:pt x="13808" y="19599"/>
                    <a:pt x="13572" y="19837"/>
                    <a:pt x="13280" y="19837"/>
                  </a:cubicBezTo>
                  <a:lnTo>
                    <a:pt x="692" y="19837"/>
                  </a:lnTo>
                  <a:cubicBezTo>
                    <a:pt x="401" y="19837"/>
                    <a:pt x="163" y="19601"/>
                    <a:pt x="163" y="19309"/>
                  </a:cubicBezTo>
                  <a:lnTo>
                    <a:pt x="163" y="693"/>
                  </a:lnTo>
                  <a:cubicBezTo>
                    <a:pt x="163" y="402"/>
                    <a:pt x="399" y="164"/>
                    <a:pt x="692" y="164"/>
                  </a:cubicBezTo>
                  <a:close/>
                  <a:moveTo>
                    <a:pt x="692" y="0"/>
                  </a:moveTo>
                  <a:cubicBezTo>
                    <a:pt x="310" y="0"/>
                    <a:pt x="0" y="311"/>
                    <a:pt x="0" y="693"/>
                  </a:cubicBezTo>
                  <a:lnTo>
                    <a:pt x="0" y="19309"/>
                  </a:lnTo>
                  <a:cubicBezTo>
                    <a:pt x="0" y="19691"/>
                    <a:pt x="310" y="20001"/>
                    <a:pt x="692" y="20001"/>
                  </a:cubicBezTo>
                  <a:lnTo>
                    <a:pt x="13280" y="20001"/>
                  </a:lnTo>
                  <a:cubicBezTo>
                    <a:pt x="13661" y="20001"/>
                    <a:pt x="13971" y="19691"/>
                    <a:pt x="13971" y="19309"/>
                  </a:cubicBezTo>
                  <a:lnTo>
                    <a:pt x="13971" y="693"/>
                  </a:lnTo>
                  <a:cubicBezTo>
                    <a:pt x="13971" y="311"/>
                    <a:pt x="13661" y="0"/>
                    <a:pt x="1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465745" y="2130105"/>
              <a:ext cx="346481" cy="346331"/>
            </a:xfrm>
            <a:custGeom>
              <a:avLst/>
              <a:gdLst/>
              <a:ahLst/>
              <a:cxnLst/>
              <a:rect l="l" t="t" r="r" b="b"/>
              <a:pathLst>
                <a:path w="4607" h="4605" extrusionOk="0">
                  <a:moveTo>
                    <a:pt x="58" y="0"/>
                  </a:moveTo>
                  <a:cubicBezTo>
                    <a:pt x="27" y="0"/>
                    <a:pt x="1" y="26"/>
                    <a:pt x="1" y="57"/>
                  </a:cubicBezTo>
                  <a:lnTo>
                    <a:pt x="1" y="4548"/>
                  </a:lnTo>
                  <a:cubicBezTo>
                    <a:pt x="1" y="4579"/>
                    <a:pt x="27" y="4605"/>
                    <a:pt x="58" y="4605"/>
                  </a:cubicBezTo>
                  <a:lnTo>
                    <a:pt x="4550" y="4605"/>
                  </a:lnTo>
                  <a:cubicBezTo>
                    <a:pt x="4581" y="4605"/>
                    <a:pt x="4607" y="4579"/>
                    <a:pt x="4606" y="4548"/>
                  </a:cubicBezTo>
                  <a:lnTo>
                    <a:pt x="4606" y="57"/>
                  </a:lnTo>
                  <a:cubicBezTo>
                    <a:pt x="4606" y="26"/>
                    <a:pt x="4580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14109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1" y="417"/>
                    <a:pt x="541" y="270"/>
                  </a:cubicBezTo>
                  <a:cubicBezTo>
                    <a:pt x="541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200202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0" y="162"/>
                  </a:moveTo>
                  <a:cubicBezTo>
                    <a:pt x="329" y="162"/>
                    <a:pt x="377" y="210"/>
                    <a:pt x="377" y="270"/>
                  </a:cubicBezTo>
                  <a:cubicBezTo>
                    <a:pt x="377" y="329"/>
                    <a:pt x="329" y="378"/>
                    <a:pt x="270" y="378"/>
                  </a:cubicBezTo>
                  <a:cubicBezTo>
                    <a:pt x="210" y="378"/>
                    <a:pt x="162" y="329"/>
                    <a:pt x="162" y="270"/>
                  </a:cubicBezTo>
                  <a:cubicBezTo>
                    <a:pt x="162" y="210"/>
                    <a:pt x="210" y="162"/>
                    <a:pt x="270" y="162"/>
                  </a:cubicBezTo>
                  <a:close/>
                  <a:moveTo>
                    <a:pt x="270" y="0"/>
                  </a:moveTo>
                  <a:cubicBezTo>
                    <a:pt x="121" y="0"/>
                    <a:pt x="0" y="120"/>
                    <a:pt x="0" y="270"/>
                  </a:cubicBezTo>
                  <a:cubicBezTo>
                    <a:pt x="0" y="419"/>
                    <a:pt x="121" y="540"/>
                    <a:pt x="270" y="540"/>
                  </a:cubicBezTo>
                  <a:cubicBezTo>
                    <a:pt x="419" y="540"/>
                    <a:pt x="540" y="417"/>
                    <a:pt x="540" y="270"/>
                  </a:cubicBezTo>
                  <a:cubicBezTo>
                    <a:pt x="540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25465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0" y="417"/>
                    <a:pt x="540" y="270"/>
                  </a:cubicBezTo>
                  <a:cubicBezTo>
                    <a:pt x="540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916376" y="2221856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5"/>
                    <a:pt x="82" y="165"/>
                  </a:cubicBezTo>
                  <a:lnTo>
                    <a:pt x="4161" y="165"/>
                  </a:lnTo>
                  <a:cubicBezTo>
                    <a:pt x="4206" y="165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6916376" y="2302928"/>
              <a:ext cx="319105" cy="12334"/>
            </a:xfrm>
            <a:custGeom>
              <a:avLst/>
              <a:gdLst/>
              <a:ahLst/>
              <a:cxnLst/>
              <a:rect l="l" t="t" r="r" b="b"/>
              <a:pathLst>
                <a:path w="4243" h="164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6916376" y="2383925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0"/>
                  </a:moveTo>
                  <a:cubicBezTo>
                    <a:pt x="36" y="0"/>
                    <a:pt x="0" y="36"/>
                    <a:pt x="0" y="82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2"/>
                  </a:cubicBezTo>
                  <a:cubicBezTo>
                    <a:pt x="4243" y="36"/>
                    <a:pt x="4206" y="0"/>
                    <a:pt x="4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6882760" y="2569157"/>
              <a:ext cx="346481" cy="346481"/>
            </a:xfrm>
            <a:custGeom>
              <a:avLst/>
              <a:gdLst/>
              <a:ahLst/>
              <a:cxnLst/>
              <a:rect l="l" t="t" r="r" b="b"/>
              <a:pathLst>
                <a:path w="4607" h="4607" extrusionOk="0">
                  <a:moveTo>
                    <a:pt x="58" y="1"/>
                  </a:moveTo>
                  <a:cubicBezTo>
                    <a:pt x="27" y="1"/>
                    <a:pt x="1" y="27"/>
                    <a:pt x="1" y="58"/>
                  </a:cubicBezTo>
                  <a:lnTo>
                    <a:pt x="1" y="4549"/>
                  </a:lnTo>
                  <a:cubicBezTo>
                    <a:pt x="1" y="4581"/>
                    <a:pt x="27" y="4607"/>
                    <a:pt x="58" y="4607"/>
                  </a:cubicBezTo>
                  <a:lnTo>
                    <a:pt x="4549" y="4607"/>
                  </a:lnTo>
                  <a:cubicBezTo>
                    <a:pt x="4581" y="4607"/>
                    <a:pt x="4606" y="4581"/>
                    <a:pt x="4606" y="4549"/>
                  </a:cubicBezTo>
                  <a:lnTo>
                    <a:pt x="4606" y="58"/>
                  </a:lnTo>
                  <a:cubicBezTo>
                    <a:pt x="4606" y="27"/>
                    <a:pt x="4581" y="1"/>
                    <a:pt x="4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6471385" y="2811471"/>
              <a:ext cx="307298" cy="12334"/>
            </a:xfrm>
            <a:custGeom>
              <a:avLst/>
              <a:gdLst/>
              <a:ahLst/>
              <a:cxnLst/>
              <a:rect l="l" t="t" r="r" b="b"/>
              <a:pathLst>
                <a:path w="4086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4004" y="163"/>
                  </a:lnTo>
                  <a:cubicBezTo>
                    <a:pt x="4048" y="163"/>
                    <a:pt x="4084" y="127"/>
                    <a:pt x="4085" y="81"/>
                  </a:cubicBezTo>
                  <a:cubicBezTo>
                    <a:pt x="4085" y="36"/>
                    <a:pt x="4049" y="0"/>
                    <a:pt x="4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471385" y="2730399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9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9"/>
                    <a:pt x="4085" y="83"/>
                  </a:cubicBezTo>
                  <a:cubicBezTo>
                    <a:pt x="4085" y="37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471385" y="2649327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8"/>
                    <a:pt x="4085" y="83"/>
                  </a:cubicBezTo>
                  <a:cubicBezTo>
                    <a:pt x="4085" y="38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6817782" y="3032501"/>
              <a:ext cx="345052" cy="12409"/>
            </a:xfrm>
            <a:custGeom>
              <a:avLst/>
              <a:gdLst/>
              <a:ahLst/>
              <a:cxnLst/>
              <a:rect l="l" t="t" r="r" b="b"/>
              <a:pathLst>
                <a:path w="4588" h="165" extrusionOk="0">
                  <a:moveTo>
                    <a:pt x="81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1" y="164"/>
                  </a:cubicBezTo>
                  <a:lnTo>
                    <a:pt x="4505" y="164"/>
                  </a:lnTo>
                  <a:cubicBezTo>
                    <a:pt x="4549" y="164"/>
                    <a:pt x="4585" y="128"/>
                    <a:pt x="4587" y="82"/>
                  </a:cubicBezTo>
                  <a:cubicBezTo>
                    <a:pt x="4587" y="37"/>
                    <a:pt x="4551" y="0"/>
                    <a:pt x="4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498233" y="3032501"/>
              <a:ext cx="265332" cy="12409"/>
            </a:xfrm>
            <a:custGeom>
              <a:avLst/>
              <a:gdLst/>
              <a:ahLst/>
              <a:cxnLst/>
              <a:rect l="l" t="t" r="r" b="b"/>
              <a:pathLst>
                <a:path w="3528" h="165" extrusionOk="0">
                  <a:moveTo>
                    <a:pt x="83" y="0"/>
                  </a:moveTo>
                  <a:cubicBezTo>
                    <a:pt x="37" y="0"/>
                    <a:pt x="1" y="37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3446" y="164"/>
                  </a:lnTo>
                  <a:cubicBezTo>
                    <a:pt x="3492" y="164"/>
                    <a:pt x="3527" y="128"/>
                    <a:pt x="3527" y="82"/>
                  </a:cubicBezTo>
                  <a:cubicBezTo>
                    <a:pt x="3527" y="37"/>
                    <a:pt x="3492" y="0"/>
                    <a:pt x="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6498233" y="3124478"/>
              <a:ext cx="522241" cy="12409"/>
            </a:xfrm>
            <a:custGeom>
              <a:avLst/>
              <a:gdLst/>
              <a:ahLst/>
              <a:cxnLst/>
              <a:rect l="l" t="t" r="r" b="b"/>
              <a:pathLst>
                <a:path w="6944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6861" y="165"/>
                  </a:lnTo>
                  <a:cubicBezTo>
                    <a:pt x="6906" y="165"/>
                    <a:pt x="6942" y="128"/>
                    <a:pt x="6943" y="83"/>
                  </a:cubicBezTo>
                  <a:cubicBezTo>
                    <a:pt x="6943" y="37"/>
                    <a:pt x="6907" y="1"/>
                    <a:pt x="6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661806" y="2196587"/>
              <a:ext cx="96416" cy="101530"/>
            </a:xfrm>
            <a:custGeom>
              <a:avLst/>
              <a:gdLst/>
              <a:ahLst/>
              <a:cxnLst/>
              <a:rect l="l" t="t" r="r" b="b"/>
              <a:pathLst>
                <a:path w="1282" h="1350" extrusionOk="0">
                  <a:moveTo>
                    <a:pt x="320" y="189"/>
                  </a:moveTo>
                  <a:cubicBezTo>
                    <a:pt x="763" y="296"/>
                    <a:pt x="1066" y="709"/>
                    <a:pt x="1037" y="1163"/>
                  </a:cubicBezTo>
                  <a:lnTo>
                    <a:pt x="187" y="1033"/>
                  </a:lnTo>
                  <a:lnTo>
                    <a:pt x="320" y="189"/>
                  </a:lnTo>
                  <a:close/>
                  <a:moveTo>
                    <a:pt x="187" y="0"/>
                  </a:moveTo>
                  <a:lnTo>
                    <a:pt x="1" y="1171"/>
                  </a:lnTo>
                  <a:lnTo>
                    <a:pt x="1177" y="1350"/>
                  </a:lnTo>
                  <a:lnTo>
                    <a:pt x="1189" y="1271"/>
                  </a:lnTo>
                  <a:cubicBezTo>
                    <a:pt x="1281" y="670"/>
                    <a:pt x="867" y="105"/>
                    <a:pt x="266" y="1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506882" y="2183652"/>
              <a:ext cx="248335" cy="241040"/>
            </a:xfrm>
            <a:custGeom>
              <a:avLst/>
              <a:gdLst/>
              <a:ahLst/>
              <a:cxnLst/>
              <a:rect l="l" t="t" r="r" b="b"/>
              <a:pathLst>
                <a:path w="3302" h="3205" extrusionOk="0">
                  <a:moveTo>
                    <a:pt x="1717" y="0"/>
                  </a:moveTo>
                  <a:cubicBezTo>
                    <a:pt x="939" y="0"/>
                    <a:pt x="256" y="568"/>
                    <a:pt x="135" y="1360"/>
                  </a:cubicBezTo>
                  <a:cubicBezTo>
                    <a:pt x="1" y="2235"/>
                    <a:pt x="601" y="3052"/>
                    <a:pt x="1475" y="3186"/>
                  </a:cubicBezTo>
                  <a:cubicBezTo>
                    <a:pt x="1558" y="3199"/>
                    <a:pt x="1639" y="3205"/>
                    <a:pt x="1720" y="3205"/>
                  </a:cubicBezTo>
                  <a:cubicBezTo>
                    <a:pt x="2498" y="3205"/>
                    <a:pt x="3182" y="2638"/>
                    <a:pt x="3302" y="1845"/>
                  </a:cubicBezTo>
                  <a:lnTo>
                    <a:pt x="1709" y="1603"/>
                  </a:lnTo>
                  <a:lnTo>
                    <a:pt x="1961" y="19"/>
                  </a:lnTo>
                  <a:cubicBezTo>
                    <a:pt x="1879" y="6"/>
                    <a:pt x="1797" y="0"/>
                    <a:pt x="1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6505754" y="2177410"/>
              <a:ext cx="256382" cy="253374"/>
            </a:xfrm>
            <a:custGeom>
              <a:avLst/>
              <a:gdLst/>
              <a:ahLst/>
              <a:cxnLst/>
              <a:rect l="l" t="t" r="r" b="b"/>
              <a:pathLst>
                <a:path w="3409" h="3369" extrusionOk="0">
                  <a:moveTo>
                    <a:pt x="1731" y="164"/>
                  </a:moveTo>
                  <a:cubicBezTo>
                    <a:pt x="1781" y="164"/>
                    <a:pt x="1832" y="166"/>
                    <a:pt x="1886" y="172"/>
                  </a:cubicBezTo>
                  <a:lnTo>
                    <a:pt x="1635" y="1754"/>
                  </a:lnTo>
                  <a:lnTo>
                    <a:pt x="3225" y="1997"/>
                  </a:lnTo>
                  <a:cubicBezTo>
                    <a:pt x="3077" y="2707"/>
                    <a:pt x="2447" y="3208"/>
                    <a:pt x="1736" y="3208"/>
                  </a:cubicBezTo>
                  <a:cubicBezTo>
                    <a:pt x="1659" y="3208"/>
                    <a:pt x="1582" y="3202"/>
                    <a:pt x="1505" y="3190"/>
                  </a:cubicBezTo>
                  <a:cubicBezTo>
                    <a:pt x="1102" y="3129"/>
                    <a:pt x="748" y="2913"/>
                    <a:pt x="509" y="2586"/>
                  </a:cubicBezTo>
                  <a:cubicBezTo>
                    <a:pt x="267" y="2258"/>
                    <a:pt x="170" y="1858"/>
                    <a:pt x="232" y="1455"/>
                  </a:cubicBezTo>
                  <a:cubicBezTo>
                    <a:pt x="292" y="1053"/>
                    <a:pt x="508" y="700"/>
                    <a:pt x="835" y="460"/>
                  </a:cubicBezTo>
                  <a:cubicBezTo>
                    <a:pt x="1098" y="265"/>
                    <a:pt x="1410" y="164"/>
                    <a:pt x="1731" y="164"/>
                  </a:cubicBezTo>
                  <a:close/>
                  <a:moveTo>
                    <a:pt x="1730" y="0"/>
                  </a:moveTo>
                  <a:cubicBezTo>
                    <a:pt x="1374" y="0"/>
                    <a:pt x="1029" y="113"/>
                    <a:pt x="736" y="327"/>
                  </a:cubicBezTo>
                  <a:cubicBezTo>
                    <a:pt x="373" y="594"/>
                    <a:pt x="135" y="985"/>
                    <a:pt x="68" y="1429"/>
                  </a:cubicBezTo>
                  <a:cubicBezTo>
                    <a:pt x="0" y="1874"/>
                    <a:pt x="109" y="2319"/>
                    <a:pt x="375" y="2682"/>
                  </a:cubicBezTo>
                  <a:cubicBezTo>
                    <a:pt x="643" y="3045"/>
                    <a:pt x="1033" y="3281"/>
                    <a:pt x="1478" y="3349"/>
                  </a:cubicBezTo>
                  <a:cubicBezTo>
                    <a:pt x="1565" y="3363"/>
                    <a:pt x="1650" y="3369"/>
                    <a:pt x="1734" y="3369"/>
                  </a:cubicBezTo>
                  <a:cubicBezTo>
                    <a:pt x="2551" y="3369"/>
                    <a:pt x="3270" y="2772"/>
                    <a:pt x="3395" y="1940"/>
                  </a:cubicBezTo>
                  <a:lnTo>
                    <a:pt x="3408" y="1859"/>
                  </a:lnTo>
                  <a:lnTo>
                    <a:pt x="1816" y="1617"/>
                  </a:lnTo>
                  <a:lnTo>
                    <a:pt x="2069" y="32"/>
                  </a:lnTo>
                  <a:lnTo>
                    <a:pt x="1988" y="20"/>
                  </a:lnTo>
                  <a:cubicBezTo>
                    <a:pt x="1902" y="7"/>
                    <a:pt x="181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904870" y="2612326"/>
              <a:ext cx="291504" cy="255329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1939" y="1"/>
                  </a:moveTo>
                  <a:cubicBezTo>
                    <a:pt x="1360" y="1"/>
                    <a:pt x="795" y="298"/>
                    <a:pt x="479" y="832"/>
                  </a:cubicBezTo>
                  <a:cubicBezTo>
                    <a:pt x="0" y="1637"/>
                    <a:pt x="266" y="2679"/>
                    <a:pt x="1071" y="3157"/>
                  </a:cubicBezTo>
                  <a:cubicBezTo>
                    <a:pt x="1343" y="3318"/>
                    <a:pt x="1642" y="3395"/>
                    <a:pt x="1936" y="3395"/>
                  </a:cubicBezTo>
                  <a:cubicBezTo>
                    <a:pt x="2516" y="3395"/>
                    <a:pt x="3080" y="3098"/>
                    <a:pt x="3396" y="2564"/>
                  </a:cubicBezTo>
                  <a:cubicBezTo>
                    <a:pt x="3876" y="1758"/>
                    <a:pt x="3609" y="717"/>
                    <a:pt x="2804" y="239"/>
                  </a:cubicBezTo>
                  <a:cubicBezTo>
                    <a:pt x="2532" y="78"/>
                    <a:pt x="2234" y="1"/>
                    <a:pt x="1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6897951" y="2606234"/>
              <a:ext cx="290903" cy="267663"/>
            </a:xfrm>
            <a:custGeom>
              <a:avLst/>
              <a:gdLst/>
              <a:ahLst/>
              <a:cxnLst/>
              <a:rect l="l" t="t" r="r" b="b"/>
              <a:pathLst>
                <a:path w="3868" h="3559" extrusionOk="0">
                  <a:moveTo>
                    <a:pt x="2032" y="163"/>
                  </a:moveTo>
                  <a:cubicBezTo>
                    <a:pt x="2319" y="163"/>
                    <a:pt x="2601" y="239"/>
                    <a:pt x="2853" y="390"/>
                  </a:cubicBezTo>
                  <a:cubicBezTo>
                    <a:pt x="3223" y="610"/>
                    <a:pt x="3487" y="962"/>
                    <a:pt x="3594" y="1380"/>
                  </a:cubicBezTo>
                  <a:cubicBezTo>
                    <a:pt x="3700" y="1797"/>
                    <a:pt x="3638" y="2232"/>
                    <a:pt x="3418" y="2603"/>
                  </a:cubicBezTo>
                  <a:cubicBezTo>
                    <a:pt x="3197" y="2974"/>
                    <a:pt x="2845" y="3238"/>
                    <a:pt x="2428" y="3344"/>
                  </a:cubicBezTo>
                  <a:cubicBezTo>
                    <a:pt x="2294" y="3378"/>
                    <a:pt x="2159" y="3395"/>
                    <a:pt x="2025" y="3395"/>
                  </a:cubicBezTo>
                  <a:cubicBezTo>
                    <a:pt x="1739" y="3395"/>
                    <a:pt x="1457" y="3318"/>
                    <a:pt x="1204" y="3167"/>
                  </a:cubicBezTo>
                  <a:cubicBezTo>
                    <a:pt x="439" y="2714"/>
                    <a:pt x="185" y="1719"/>
                    <a:pt x="639" y="955"/>
                  </a:cubicBezTo>
                  <a:cubicBezTo>
                    <a:pt x="860" y="583"/>
                    <a:pt x="1212" y="319"/>
                    <a:pt x="1629" y="214"/>
                  </a:cubicBezTo>
                  <a:cubicBezTo>
                    <a:pt x="1763" y="180"/>
                    <a:pt x="1898" y="163"/>
                    <a:pt x="2032" y="163"/>
                  </a:cubicBezTo>
                  <a:close/>
                  <a:moveTo>
                    <a:pt x="2033" y="1"/>
                  </a:moveTo>
                  <a:cubicBezTo>
                    <a:pt x="1886" y="1"/>
                    <a:pt x="1737" y="19"/>
                    <a:pt x="1590" y="57"/>
                  </a:cubicBezTo>
                  <a:cubicBezTo>
                    <a:pt x="1130" y="173"/>
                    <a:pt x="743" y="463"/>
                    <a:pt x="500" y="872"/>
                  </a:cubicBezTo>
                  <a:cubicBezTo>
                    <a:pt x="0" y="1713"/>
                    <a:pt x="279" y="2807"/>
                    <a:pt x="1122" y="3307"/>
                  </a:cubicBezTo>
                  <a:cubicBezTo>
                    <a:pt x="1400" y="3473"/>
                    <a:pt x="1711" y="3558"/>
                    <a:pt x="2027" y="3558"/>
                  </a:cubicBezTo>
                  <a:cubicBezTo>
                    <a:pt x="2173" y="3558"/>
                    <a:pt x="2323" y="3539"/>
                    <a:pt x="2467" y="3502"/>
                  </a:cubicBezTo>
                  <a:cubicBezTo>
                    <a:pt x="2928" y="3385"/>
                    <a:pt x="3315" y="3097"/>
                    <a:pt x="3557" y="2688"/>
                  </a:cubicBezTo>
                  <a:cubicBezTo>
                    <a:pt x="3799" y="2280"/>
                    <a:pt x="3868" y="1801"/>
                    <a:pt x="3752" y="1341"/>
                  </a:cubicBezTo>
                  <a:cubicBezTo>
                    <a:pt x="3634" y="880"/>
                    <a:pt x="3346" y="494"/>
                    <a:pt x="2937" y="251"/>
                  </a:cubicBezTo>
                  <a:cubicBezTo>
                    <a:pt x="2660" y="85"/>
                    <a:pt x="2349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6955258" y="2651282"/>
              <a:ext cx="190651" cy="177339"/>
            </a:xfrm>
            <a:custGeom>
              <a:avLst/>
              <a:gdLst/>
              <a:ahLst/>
              <a:cxnLst/>
              <a:rect l="l" t="t" r="r" b="b"/>
              <a:pathLst>
                <a:path w="2535" h="2358" extrusionOk="0">
                  <a:moveTo>
                    <a:pt x="1269" y="1"/>
                  </a:moveTo>
                  <a:cubicBezTo>
                    <a:pt x="1206" y="1"/>
                    <a:pt x="1143" y="6"/>
                    <a:pt x="1079" y="16"/>
                  </a:cubicBezTo>
                  <a:cubicBezTo>
                    <a:pt x="437" y="121"/>
                    <a:pt x="1" y="726"/>
                    <a:pt x="105" y="1367"/>
                  </a:cubicBezTo>
                  <a:cubicBezTo>
                    <a:pt x="199" y="1946"/>
                    <a:pt x="699" y="2357"/>
                    <a:pt x="1267" y="2357"/>
                  </a:cubicBezTo>
                  <a:cubicBezTo>
                    <a:pt x="1330" y="2357"/>
                    <a:pt x="1393" y="2352"/>
                    <a:pt x="1457" y="2342"/>
                  </a:cubicBezTo>
                  <a:cubicBezTo>
                    <a:pt x="2098" y="2238"/>
                    <a:pt x="2534" y="1633"/>
                    <a:pt x="2430" y="991"/>
                  </a:cubicBezTo>
                  <a:cubicBezTo>
                    <a:pt x="2337" y="412"/>
                    <a:pt x="1837" y="1"/>
                    <a:pt x="1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6955784" y="2645191"/>
              <a:ext cx="189523" cy="189523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260" y="164"/>
                  </a:moveTo>
                  <a:cubicBezTo>
                    <a:pt x="1865" y="164"/>
                    <a:pt x="2356" y="656"/>
                    <a:pt x="2356" y="1261"/>
                  </a:cubicBezTo>
                  <a:cubicBezTo>
                    <a:pt x="2356" y="1865"/>
                    <a:pt x="1865" y="2356"/>
                    <a:pt x="1260" y="2356"/>
                  </a:cubicBezTo>
                  <a:cubicBezTo>
                    <a:pt x="656" y="2356"/>
                    <a:pt x="164" y="1865"/>
                    <a:pt x="164" y="1261"/>
                  </a:cubicBezTo>
                  <a:cubicBezTo>
                    <a:pt x="164" y="656"/>
                    <a:pt x="656" y="164"/>
                    <a:pt x="1260" y="164"/>
                  </a:cubicBezTo>
                  <a:close/>
                  <a:moveTo>
                    <a:pt x="1260" y="1"/>
                  </a:moveTo>
                  <a:cubicBezTo>
                    <a:pt x="565" y="1"/>
                    <a:pt x="0" y="566"/>
                    <a:pt x="0" y="1261"/>
                  </a:cubicBezTo>
                  <a:cubicBezTo>
                    <a:pt x="0" y="1955"/>
                    <a:pt x="566" y="2519"/>
                    <a:pt x="1260" y="2519"/>
                  </a:cubicBezTo>
                  <a:cubicBezTo>
                    <a:pt x="1954" y="2519"/>
                    <a:pt x="2520" y="1955"/>
                    <a:pt x="2520" y="1261"/>
                  </a:cubicBezTo>
                  <a:cubicBezTo>
                    <a:pt x="2520" y="565"/>
                    <a:pt x="1954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978797" y="2677153"/>
              <a:ext cx="143496" cy="125672"/>
            </a:xfrm>
            <a:custGeom>
              <a:avLst/>
              <a:gdLst/>
              <a:ahLst/>
              <a:cxnLst/>
              <a:rect l="l" t="t" r="r" b="b"/>
              <a:pathLst>
                <a:path w="1908" h="1671" extrusionOk="0">
                  <a:moveTo>
                    <a:pt x="955" y="1"/>
                  </a:moveTo>
                  <a:cubicBezTo>
                    <a:pt x="670" y="1"/>
                    <a:pt x="392" y="147"/>
                    <a:pt x="237" y="410"/>
                  </a:cubicBezTo>
                  <a:cubicBezTo>
                    <a:pt x="0" y="806"/>
                    <a:pt x="132" y="1319"/>
                    <a:pt x="528" y="1554"/>
                  </a:cubicBezTo>
                  <a:cubicBezTo>
                    <a:pt x="663" y="1633"/>
                    <a:pt x="809" y="1670"/>
                    <a:pt x="955" y="1670"/>
                  </a:cubicBezTo>
                  <a:cubicBezTo>
                    <a:pt x="1240" y="1670"/>
                    <a:pt x="1517" y="1525"/>
                    <a:pt x="1673" y="1262"/>
                  </a:cubicBezTo>
                  <a:cubicBezTo>
                    <a:pt x="1908" y="865"/>
                    <a:pt x="1778" y="353"/>
                    <a:pt x="1381" y="117"/>
                  </a:cubicBezTo>
                  <a:cubicBezTo>
                    <a:pt x="1247" y="38"/>
                    <a:pt x="1100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971878" y="2671061"/>
              <a:ext cx="157485" cy="137855"/>
            </a:xfrm>
            <a:custGeom>
              <a:avLst/>
              <a:gdLst/>
              <a:ahLst/>
              <a:cxnLst/>
              <a:rect l="l" t="t" r="r" b="b"/>
              <a:pathLst>
                <a:path w="2094" h="1833" extrusionOk="0">
                  <a:moveTo>
                    <a:pt x="1047" y="163"/>
                  </a:moveTo>
                  <a:cubicBezTo>
                    <a:pt x="1178" y="163"/>
                    <a:pt x="1310" y="197"/>
                    <a:pt x="1431" y="269"/>
                  </a:cubicBezTo>
                  <a:cubicBezTo>
                    <a:pt x="1788" y="481"/>
                    <a:pt x="1906" y="945"/>
                    <a:pt x="1695" y="1302"/>
                  </a:cubicBezTo>
                  <a:cubicBezTo>
                    <a:pt x="1592" y="1474"/>
                    <a:pt x="1428" y="1597"/>
                    <a:pt x="1233" y="1646"/>
                  </a:cubicBezTo>
                  <a:cubicBezTo>
                    <a:pt x="1171" y="1662"/>
                    <a:pt x="1108" y="1670"/>
                    <a:pt x="1045" y="1670"/>
                  </a:cubicBezTo>
                  <a:cubicBezTo>
                    <a:pt x="912" y="1670"/>
                    <a:pt x="781" y="1634"/>
                    <a:pt x="662" y="1565"/>
                  </a:cubicBezTo>
                  <a:cubicBezTo>
                    <a:pt x="305" y="1353"/>
                    <a:pt x="188" y="889"/>
                    <a:pt x="398" y="533"/>
                  </a:cubicBezTo>
                  <a:cubicBezTo>
                    <a:pt x="539" y="295"/>
                    <a:pt x="790" y="163"/>
                    <a:pt x="1047" y="163"/>
                  </a:cubicBezTo>
                  <a:close/>
                  <a:moveTo>
                    <a:pt x="1048" y="1"/>
                  </a:moveTo>
                  <a:cubicBezTo>
                    <a:pt x="735" y="1"/>
                    <a:pt x="430" y="161"/>
                    <a:pt x="258" y="450"/>
                  </a:cubicBezTo>
                  <a:cubicBezTo>
                    <a:pt x="1" y="883"/>
                    <a:pt x="144" y="1447"/>
                    <a:pt x="579" y="1705"/>
                  </a:cubicBezTo>
                  <a:cubicBezTo>
                    <a:pt x="722" y="1789"/>
                    <a:pt x="883" y="1833"/>
                    <a:pt x="1045" y="1833"/>
                  </a:cubicBezTo>
                  <a:cubicBezTo>
                    <a:pt x="1120" y="1833"/>
                    <a:pt x="1196" y="1825"/>
                    <a:pt x="1273" y="1805"/>
                  </a:cubicBezTo>
                  <a:cubicBezTo>
                    <a:pt x="1511" y="1744"/>
                    <a:pt x="1710" y="1594"/>
                    <a:pt x="1835" y="1385"/>
                  </a:cubicBezTo>
                  <a:cubicBezTo>
                    <a:pt x="2093" y="950"/>
                    <a:pt x="1949" y="387"/>
                    <a:pt x="1514" y="129"/>
                  </a:cubicBezTo>
                  <a:cubicBezTo>
                    <a:pt x="1368" y="42"/>
                    <a:pt x="1207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019483" y="2708890"/>
              <a:ext cx="62197" cy="62121"/>
            </a:xfrm>
            <a:custGeom>
              <a:avLst/>
              <a:gdLst/>
              <a:ahLst/>
              <a:cxnLst/>
              <a:rect l="l" t="t" r="r" b="b"/>
              <a:pathLst>
                <a:path w="827" h="826" extrusionOk="0">
                  <a:moveTo>
                    <a:pt x="413" y="1"/>
                  </a:moveTo>
                  <a:cubicBezTo>
                    <a:pt x="186" y="1"/>
                    <a:pt x="1" y="186"/>
                    <a:pt x="1" y="414"/>
                  </a:cubicBezTo>
                  <a:cubicBezTo>
                    <a:pt x="1" y="641"/>
                    <a:pt x="186" y="826"/>
                    <a:pt x="413" y="826"/>
                  </a:cubicBezTo>
                  <a:cubicBezTo>
                    <a:pt x="640" y="826"/>
                    <a:pt x="826" y="640"/>
                    <a:pt x="826" y="414"/>
                  </a:cubicBezTo>
                  <a:cubicBezTo>
                    <a:pt x="826" y="186"/>
                    <a:pt x="64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7013392" y="2702723"/>
              <a:ext cx="74305" cy="74455"/>
            </a:xfrm>
            <a:custGeom>
              <a:avLst/>
              <a:gdLst/>
              <a:ahLst/>
              <a:cxnLst/>
              <a:rect l="l" t="t" r="r" b="b"/>
              <a:pathLst>
                <a:path w="988" h="990" extrusionOk="0">
                  <a:moveTo>
                    <a:pt x="494" y="164"/>
                  </a:moveTo>
                  <a:cubicBezTo>
                    <a:pt x="677" y="164"/>
                    <a:pt x="825" y="314"/>
                    <a:pt x="825" y="496"/>
                  </a:cubicBezTo>
                  <a:cubicBezTo>
                    <a:pt x="825" y="678"/>
                    <a:pt x="677" y="826"/>
                    <a:pt x="494" y="826"/>
                  </a:cubicBezTo>
                  <a:cubicBezTo>
                    <a:pt x="311" y="826"/>
                    <a:pt x="163" y="678"/>
                    <a:pt x="163" y="496"/>
                  </a:cubicBezTo>
                  <a:cubicBezTo>
                    <a:pt x="163" y="312"/>
                    <a:pt x="311" y="164"/>
                    <a:pt x="494" y="164"/>
                  </a:cubicBezTo>
                  <a:close/>
                  <a:moveTo>
                    <a:pt x="494" y="1"/>
                  </a:moveTo>
                  <a:cubicBezTo>
                    <a:pt x="222" y="1"/>
                    <a:pt x="0" y="223"/>
                    <a:pt x="0" y="496"/>
                  </a:cubicBezTo>
                  <a:cubicBezTo>
                    <a:pt x="0" y="767"/>
                    <a:pt x="222" y="990"/>
                    <a:pt x="494" y="990"/>
                  </a:cubicBezTo>
                  <a:cubicBezTo>
                    <a:pt x="767" y="990"/>
                    <a:pt x="988" y="767"/>
                    <a:pt x="988" y="496"/>
                  </a:cubicBezTo>
                  <a:cubicBezTo>
                    <a:pt x="988" y="223"/>
                    <a:pt x="767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6961575" y="2639324"/>
              <a:ext cx="91227" cy="103937"/>
            </a:xfrm>
            <a:custGeom>
              <a:avLst/>
              <a:gdLst/>
              <a:ahLst/>
              <a:cxnLst/>
              <a:rect l="l" t="t" r="r" b="b"/>
              <a:pathLst>
                <a:path w="1213" h="1382" extrusionOk="0">
                  <a:moveTo>
                    <a:pt x="48" y="0"/>
                  </a:moveTo>
                  <a:cubicBezTo>
                    <a:pt x="38" y="0"/>
                    <a:pt x="28" y="4"/>
                    <a:pt x="21" y="11"/>
                  </a:cubicBezTo>
                  <a:cubicBezTo>
                    <a:pt x="3" y="27"/>
                    <a:pt x="1" y="53"/>
                    <a:pt x="17" y="69"/>
                  </a:cubicBezTo>
                  <a:lnTo>
                    <a:pt x="1134" y="1367"/>
                  </a:lnTo>
                  <a:cubicBezTo>
                    <a:pt x="1141" y="1377"/>
                    <a:pt x="1153" y="1381"/>
                    <a:pt x="1165" y="1381"/>
                  </a:cubicBezTo>
                  <a:cubicBezTo>
                    <a:pt x="1174" y="1381"/>
                    <a:pt x="1184" y="1377"/>
                    <a:pt x="1192" y="1371"/>
                  </a:cubicBezTo>
                  <a:cubicBezTo>
                    <a:pt x="1209" y="1355"/>
                    <a:pt x="1212" y="1329"/>
                    <a:pt x="1196" y="1313"/>
                  </a:cubicBezTo>
                  <a:lnTo>
                    <a:pt x="79" y="15"/>
                  </a:lnTo>
                  <a:cubicBezTo>
                    <a:pt x="70" y="5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6958868" y="2636316"/>
              <a:ext cx="96792" cy="110029"/>
            </a:xfrm>
            <a:custGeom>
              <a:avLst/>
              <a:gdLst/>
              <a:ahLst/>
              <a:cxnLst/>
              <a:rect l="l" t="t" r="r" b="b"/>
              <a:pathLst>
                <a:path w="1287" h="1463" extrusionOk="0">
                  <a:moveTo>
                    <a:pt x="86" y="81"/>
                  </a:moveTo>
                  <a:lnTo>
                    <a:pt x="1202" y="1381"/>
                  </a:lnTo>
                  <a:lnTo>
                    <a:pt x="1201" y="1381"/>
                  </a:lnTo>
                  <a:lnTo>
                    <a:pt x="86" y="81"/>
                  </a:lnTo>
                  <a:close/>
                  <a:moveTo>
                    <a:pt x="83" y="0"/>
                  </a:moveTo>
                  <a:cubicBezTo>
                    <a:pt x="62" y="0"/>
                    <a:pt x="45" y="7"/>
                    <a:pt x="31" y="20"/>
                  </a:cubicBezTo>
                  <a:cubicBezTo>
                    <a:pt x="14" y="36"/>
                    <a:pt x="4" y="55"/>
                    <a:pt x="3" y="77"/>
                  </a:cubicBezTo>
                  <a:cubicBezTo>
                    <a:pt x="1" y="99"/>
                    <a:pt x="8" y="120"/>
                    <a:pt x="21" y="136"/>
                  </a:cubicBezTo>
                  <a:lnTo>
                    <a:pt x="1139" y="1434"/>
                  </a:lnTo>
                  <a:cubicBezTo>
                    <a:pt x="1155" y="1452"/>
                    <a:pt x="1176" y="1463"/>
                    <a:pt x="1201" y="1463"/>
                  </a:cubicBezTo>
                  <a:cubicBezTo>
                    <a:pt x="1220" y="1463"/>
                    <a:pt x="1239" y="1454"/>
                    <a:pt x="1255" y="1442"/>
                  </a:cubicBezTo>
                  <a:cubicBezTo>
                    <a:pt x="1272" y="1427"/>
                    <a:pt x="1282" y="1408"/>
                    <a:pt x="1284" y="1386"/>
                  </a:cubicBezTo>
                  <a:cubicBezTo>
                    <a:pt x="1286" y="1364"/>
                    <a:pt x="1279" y="1343"/>
                    <a:pt x="1265" y="1327"/>
                  </a:cubicBezTo>
                  <a:lnTo>
                    <a:pt x="148" y="29"/>
                  </a:lnTo>
                  <a:cubicBezTo>
                    <a:pt x="132" y="12"/>
                    <a:pt x="113" y="1"/>
                    <a:pt x="91" y="0"/>
                  </a:cubicBezTo>
                  <a:cubicBezTo>
                    <a:pt x="88" y="0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937660" y="2615635"/>
              <a:ext cx="34595" cy="33994"/>
            </a:xfrm>
            <a:custGeom>
              <a:avLst/>
              <a:gdLst/>
              <a:ahLst/>
              <a:cxnLst/>
              <a:rect l="l" t="t" r="r" b="b"/>
              <a:pathLst>
                <a:path w="460" h="452" extrusionOk="0">
                  <a:moveTo>
                    <a:pt x="337" y="0"/>
                  </a:moveTo>
                  <a:cubicBezTo>
                    <a:pt x="334" y="0"/>
                    <a:pt x="331" y="1"/>
                    <a:pt x="328" y="1"/>
                  </a:cubicBezTo>
                  <a:cubicBezTo>
                    <a:pt x="306" y="7"/>
                    <a:pt x="291" y="29"/>
                    <a:pt x="296" y="51"/>
                  </a:cubicBezTo>
                  <a:lnTo>
                    <a:pt x="348" y="305"/>
                  </a:lnTo>
                  <a:cubicBezTo>
                    <a:pt x="350" y="315"/>
                    <a:pt x="342" y="321"/>
                    <a:pt x="334" y="321"/>
                  </a:cubicBezTo>
                  <a:cubicBezTo>
                    <a:pt x="333" y="321"/>
                    <a:pt x="331" y="321"/>
                    <a:pt x="330" y="321"/>
                  </a:cubicBezTo>
                  <a:lnTo>
                    <a:pt x="62" y="221"/>
                  </a:lnTo>
                  <a:cubicBezTo>
                    <a:pt x="56" y="219"/>
                    <a:pt x="51" y="219"/>
                    <a:pt x="46" y="219"/>
                  </a:cubicBezTo>
                  <a:cubicBezTo>
                    <a:pt x="29" y="219"/>
                    <a:pt x="14" y="229"/>
                    <a:pt x="8" y="245"/>
                  </a:cubicBezTo>
                  <a:cubicBezTo>
                    <a:pt x="0" y="268"/>
                    <a:pt x="11" y="291"/>
                    <a:pt x="33" y="299"/>
                  </a:cubicBezTo>
                  <a:lnTo>
                    <a:pt x="441" y="451"/>
                  </a:lnTo>
                  <a:cubicBezTo>
                    <a:pt x="443" y="451"/>
                    <a:pt x="445" y="452"/>
                    <a:pt x="446" y="452"/>
                  </a:cubicBezTo>
                  <a:cubicBezTo>
                    <a:pt x="454" y="452"/>
                    <a:pt x="460" y="444"/>
                    <a:pt x="458" y="435"/>
                  </a:cubicBezTo>
                  <a:lnTo>
                    <a:pt x="377" y="35"/>
                  </a:lnTo>
                  <a:cubicBezTo>
                    <a:pt x="373" y="15"/>
                    <a:pt x="355" y="0"/>
                    <a:pt x="33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6934576" y="2612476"/>
              <a:ext cx="40762" cy="40236"/>
            </a:xfrm>
            <a:custGeom>
              <a:avLst/>
              <a:gdLst/>
              <a:ahLst/>
              <a:cxnLst/>
              <a:rect l="l" t="t" r="r" b="b"/>
              <a:pathLst>
                <a:path w="542" h="535" extrusionOk="0">
                  <a:moveTo>
                    <a:pt x="379" y="84"/>
                  </a:moveTo>
                  <a:lnTo>
                    <a:pt x="449" y="437"/>
                  </a:lnTo>
                  <a:lnTo>
                    <a:pt x="449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8" y="401"/>
                  </a:lnTo>
                  <a:cubicBezTo>
                    <a:pt x="364" y="404"/>
                    <a:pt x="370" y="405"/>
                    <a:pt x="376" y="405"/>
                  </a:cubicBezTo>
                  <a:cubicBezTo>
                    <a:pt x="388" y="405"/>
                    <a:pt x="401" y="400"/>
                    <a:pt x="411" y="391"/>
                  </a:cubicBezTo>
                  <a:cubicBezTo>
                    <a:pt x="425" y="379"/>
                    <a:pt x="432" y="359"/>
                    <a:pt x="427" y="339"/>
                  </a:cubicBezTo>
                  <a:lnTo>
                    <a:pt x="379" y="84"/>
                  </a:lnTo>
                  <a:close/>
                  <a:moveTo>
                    <a:pt x="377" y="1"/>
                  </a:moveTo>
                  <a:cubicBezTo>
                    <a:pt x="372" y="1"/>
                    <a:pt x="367" y="1"/>
                    <a:pt x="362" y="2"/>
                  </a:cubicBezTo>
                  <a:cubicBezTo>
                    <a:pt x="339" y="6"/>
                    <a:pt x="321" y="20"/>
                    <a:pt x="308" y="37"/>
                  </a:cubicBezTo>
                  <a:cubicBezTo>
                    <a:pt x="297" y="56"/>
                    <a:pt x="292" y="78"/>
                    <a:pt x="297" y="99"/>
                  </a:cubicBezTo>
                  <a:lnTo>
                    <a:pt x="338" y="306"/>
                  </a:lnTo>
                  <a:lnTo>
                    <a:pt x="115" y="224"/>
                  </a:lnTo>
                  <a:cubicBezTo>
                    <a:pt x="106" y="221"/>
                    <a:pt x="96" y="219"/>
                    <a:pt x="87" y="219"/>
                  </a:cubicBezTo>
                  <a:cubicBezTo>
                    <a:pt x="75" y="219"/>
                    <a:pt x="63" y="222"/>
                    <a:pt x="52" y="227"/>
                  </a:cubicBezTo>
                  <a:cubicBezTo>
                    <a:pt x="32" y="235"/>
                    <a:pt x="16" y="253"/>
                    <a:pt x="9" y="274"/>
                  </a:cubicBezTo>
                  <a:cubicBezTo>
                    <a:pt x="1" y="295"/>
                    <a:pt x="2" y="317"/>
                    <a:pt x="11" y="337"/>
                  </a:cubicBezTo>
                  <a:cubicBezTo>
                    <a:pt x="22" y="358"/>
                    <a:pt x="37" y="372"/>
                    <a:pt x="58" y="380"/>
                  </a:cubicBezTo>
                  <a:lnTo>
                    <a:pt x="468" y="531"/>
                  </a:lnTo>
                  <a:cubicBezTo>
                    <a:pt x="474" y="533"/>
                    <a:pt x="479" y="534"/>
                    <a:pt x="487" y="534"/>
                  </a:cubicBezTo>
                  <a:cubicBezTo>
                    <a:pt x="499" y="534"/>
                    <a:pt x="513" y="529"/>
                    <a:pt x="520" y="520"/>
                  </a:cubicBezTo>
                  <a:cubicBezTo>
                    <a:pt x="535" y="507"/>
                    <a:pt x="542" y="488"/>
                    <a:pt x="538" y="468"/>
                  </a:cubicBezTo>
                  <a:lnTo>
                    <a:pt x="458" y="67"/>
                  </a:lnTo>
                  <a:cubicBezTo>
                    <a:pt x="453" y="45"/>
                    <a:pt x="441" y="26"/>
                    <a:pt x="422" y="14"/>
                  </a:cubicBezTo>
                  <a:cubicBezTo>
                    <a:pt x="409" y="5"/>
                    <a:pt x="39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946684" y="2626088"/>
              <a:ext cx="34746" cy="33994"/>
            </a:xfrm>
            <a:custGeom>
              <a:avLst/>
              <a:gdLst/>
              <a:ahLst/>
              <a:cxnLst/>
              <a:rect l="l" t="t" r="r" b="b"/>
              <a:pathLst>
                <a:path w="462" h="452" extrusionOk="0">
                  <a:moveTo>
                    <a:pt x="338" y="0"/>
                  </a:moveTo>
                  <a:cubicBezTo>
                    <a:pt x="335" y="0"/>
                    <a:pt x="332" y="1"/>
                    <a:pt x="329" y="1"/>
                  </a:cubicBezTo>
                  <a:cubicBezTo>
                    <a:pt x="307" y="7"/>
                    <a:pt x="291" y="28"/>
                    <a:pt x="297" y="51"/>
                  </a:cubicBezTo>
                  <a:lnTo>
                    <a:pt x="348" y="306"/>
                  </a:lnTo>
                  <a:cubicBezTo>
                    <a:pt x="351" y="315"/>
                    <a:pt x="343" y="321"/>
                    <a:pt x="335" y="321"/>
                  </a:cubicBezTo>
                  <a:cubicBezTo>
                    <a:pt x="334" y="321"/>
                    <a:pt x="333" y="321"/>
                    <a:pt x="332" y="321"/>
                  </a:cubicBezTo>
                  <a:lnTo>
                    <a:pt x="62" y="220"/>
                  </a:lnTo>
                  <a:cubicBezTo>
                    <a:pt x="57" y="219"/>
                    <a:pt x="53" y="218"/>
                    <a:pt x="48" y="218"/>
                  </a:cubicBezTo>
                  <a:cubicBezTo>
                    <a:pt x="31" y="218"/>
                    <a:pt x="15" y="228"/>
                    <a:pt x="9" y="245"/>
                  </a:cubicBezTo>
                  <a:cubicBezTo>
                    <a:pt x="1" y="267"/>
                    <a:pt x="11" y="291"/>
                    <a:pt x="33" y="298"/>
                  </a:cubicBezTo>
                  <a:lnTo>
                    <a:pt x="442" y="451"/>
                  </a:lnTo>
                  <a:cubicBezTo>
                    <a:pt x="443" y="451"/>
                    <a:pt x="444" y="451"/>
                    <a:pt x="446" y="451"/>
                  </a:cubicBezTo>
                  <a:cubicBezTo>
                    <a:pt x="454" y="451"/>
                    <a:pt x="461" y="443"/>
                    <a:pt x="458" y="435"/>
                  </a:cubicBezTo>
                  <a:lnTo>
                    <a:pt x="378" y="34"/>
                  </a:lnTo>
                  <a:cubicBezTo>
                    <a:pt x="374" y="15"/>
                    <a:pt x="357" y="0"/>
                    <a:pt x="33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943676" y="2622930"/>
              <a:ext cx="40913" cy="40236"/>
            </a:xfrm>
            <a:custGeom>
              <a:avLst/>
              <a:gdLst/>
              <a:ahLst/>
              <a:cxnLst/>
              <a:rect l="l" t="t" r="r" b="b"/>
              <a:pathLst>
                <a:path w="544" h="535" extrusionOk="0">
                  <a:moveTo>
                    <a:pt x="378" y="84"/>
                  </a:moveTo>
                  <a:lnTo>
                    <a:pt x="450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6" y="400"/>
                  </a:lnTo>
                  <a:cubicBezTo>
                    <a:pt x="362" y="403"/>
                    <a:pt x="369" y="404"/>
                    <a:pt x="375" y="404"/>
                  </a:cubicBezTo>
                  <a:cubicBezTo>
                    <a:pt x="388" y="404"/>
                    <a:pt x="400" y="400"/>
                    <a:pt x="409" y="391"/>
                  </a:cubicBezTo>
                  <a:cubicBezTo>
                    <a:pt x="425" y="379"/>
                    <a:pt x="431" y="359"/>
                    <a:pt x="428" y="339"/>
                  </a:cubicBezTo>
                  <a:lnTo>
                    <a:pt x="378" y="84"/>
                  </a:lnTo>
                  <a:close/>
                  <a:moveTo>
                    <a:pt x="377" y="0"/>
                  </a:moveTo>
                  <a:cubicBezTo>
                    <a:pt x="372" y="0"/>
                    <a:pt x="367" y="1"/>
                    <a:pt x="361" y="2"/>
                  </a:cubicBezTo>
                  <a:cubicBezTo>
                    <a:pt x="340" y="6"/>
                    <a:pt x="320" y="19"/>
                    <a:pt x="308" y="37"/>
                  </a:cubicBezTo>
                  <a:cubicBezTo>
                    <a:pt x="296" y="55"/>
                    <a:pt x="293" y="78"/>
                    <a:pt x="296" y="99"/>
                  </a:cubicBezTo>
                  <a:lnTo>
                    <a:pt x="338" y="306"/>
                  </a:lnTo>
                  <a:lnTo>
                    <a:pt x="338" y="306"/>
                  </a:lnTo>
                  <a:lnTo>
                    <a:pt x="114" y="224"/>
                  </a:lnTo>
                  <a:cubicBezTo>
                    <a:pt x="105" y="220"/>
                    <a:pt x="96" y="219"/>
                    <a:pt x="86" y="219"/>
                  </a:cubicBezTo>
                  <a:cubicBezTo>
                    <a:pt x="74" y="219"/>
                    <a:pt x="63" y="221"/>
                    <a:pt x="51" y="226"/>
                  </a:cubicBezTo>
                  <a:cubicBezTo>
                    <a:pt x="31" y="235"/>
                    <a:pt x="16" y="252"/>
                    <a:pt x="9" y="273"/>
                  </a:cubicBezTo>
                  <a:cubicBezTo>
                    <a:pt x="0" y="294"/>
                    <a:pt x="2" y="317"/>
                    <a:pt x="11" y="337"/>
                  </a:cubicBezTo>
                  <a:cubicBezTo>
                    <a:pt x="21" y="358"/>
                    <a:pt x="37" y="371"/>
                    <a:pt x="57" y="380"/>
                  </a:cubicBezTo>
                  <a:lnTo>
                    <a:pt x="467" y="531"/>
                  </a:lnTo>
                  <a:cubicBezTo>
                    <a:pt x="475" y="532"/>
                    <a:pt x="480" y="534"/>
                    <a:pt x="486" y="534"/>
                  </a:cubicBezTo>
                  <a:cubicBezTo>
                    <a:pt x="498" y="534"/>
                    <a:pt x="512" y="529"/>
                    <a:pt x="522" y="520"/>
                  </a:cubicBezTo>
                  <a:cubicBezTo>
                    <a:pt x="537" y="506"/>
                    <a:pt x="543" y="488"/>
                    <a:pt x="539" y="468"/>
                  </a:cubicBezTo>
                  <a:lnTo>
                    <a:pt x="459" y="67"/>
                  </a:lnTo>
                  <a:cubicBezTo>
                    <a:pt x="455" y="44"/>
                    <a:pt x="441" y="26"/>
                    <a:pt x="424" y="13"/>
                  </a:cubicBezTo>
                  <a:cubicBezTo>
                    <a:pt x="409" y="5"/>
                    <a:pt x="39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7441913" y="3131096"/>
              <a:ext cx="506673" cy="356484"/>
            </a:xfrm>
            <a:custGeom>
              <a:avLst/>
              <a:gdLst/>
              <a:ahLst/>
              <a:cxnLst/>
              <a:rect l="l" t="t" r="r" b="b"/>
              <a:pathLst>
                <a:path w="6737" h="4740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lnTo>
                    <a:pt x="0" y="4667"/>
                  </a:lnTo>
                  <a:cubicBezTo>
                    <a:pt x="0" y="4707"/>
                    <a:pt x="33" y="4740"/>
                    <a:pt x="73" y="4740"/>
                  </a:cubicBezTo>
                  <a:lnTo>
                    <a:pt x="6664" y="4740"/>
                  </a:lnTo>
                  <a:cubicBezTo>
                    <a:pt x="6705" y="4740"/>
                    <a:pt x="6737" y="4707"/>
                    <a:pt x="6737" y="4667"/>
                  </a:cubicBezTo>
                  <a:lnTo>
                    <a:pt x="6737" y="74"/>
                  </a:lnTo>
                  <a:cubicBezTo>
                    <a:pt x="6737" y="33"/>
                    <a:pt x="6704" y="1"/>
                    <a:pt x="6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7434994" y="3124403"/>
              <a:ext cx="520210" cy="370021"/>
            </a:xfrm>
            <a:custGeom>
              <a:avLst/>
              <a:gdLst/>
              <a:ahLst/>
              <a:cxnLst/>
              <a:rect l="l" t="t" r="r" b="b"/>
              <a:pathLst>
                <a:path w="6917" h="4920" extrusionOk="0">
                  <a:moveTo>
                    <a:pt x="6226" y="177"/>
                  </a:moveTo>
                  <a:cubicBezTo>
                    <a:pt x="6509" y="177"/>
                    <a:pt x="6740" y="408"/>
                    <a:pt x="6740" y="692"/>
                  </a:cubicBezTo>
                  <a:lnTo>
                    <a:pt x="6740" y="4226"/>
                  </a:lnTo>
                  <a:cubicBezTo>
                    <a:pt x="6740" y="4509"/>
                    <a:pt x="6510" y="4739"/>
                    <a:pt x="6226" y="4739"/>
                  </a:cubicBezTo>
                  <a:lnTo>
                    <a:pt x="694" y="4739"/>
                  </a:lnTo>
                  <a:cubicBezTo>
                    <a:pt x="410" y="4739"/>
                    <a:pt x="180" y="4510"/>
                    <a:pt x="180" y="4226"/>
                  </a:cubicBezTo>
                  <a:lnTo>
                    <a:pt x="180" y="692"/>
                  </a:lnTo>
                  <a:cubicBezTo>
                    <a:pt x="180" y="408"/>
                    <a:pt x="410" y="177"/>
                    <a:pt x="694" y="177"/>
                  </a:cubicBezTo>
                  <a:close/>
                  <a:moveTo>
                    <a:pt x="693" y="1"/>
                  </a:moveTo>
                  <a:cubicBezTo>
                    <a:pt x="310" y="1"/>
                    <a:pt x="0" y="312"/>
                    <a:pt x="0" y="693"/>
                  </a:cubicBezTo>
                  <a:lnTo>
                    <a:pt x="0" y="4227"/>
                  </a:lnTo>
                  <a:cubicBezTo>
                    <a:pt x="0" y="4610"/>
                    <a:pt x="311" y="4920"/>
                    <a:pt x="693" y="4920"/>
                  </a:cubicBezTo>
                  <a:lnTo>
                    <a:pt x="6225" y="4920"/>
                  </a:lnTo>
                  <a:cubicBezTo>
                    <a:pt x="6607" y="4920"/>
                    <a:pt x="6917" y="4609"/>
                    <a:pt x="6917" y="4227"/>
                  </a:cubicBezTo>
                  <a:lnTo>
                    <a:pt x="6917" y="693"/>
                  </a:lnTo>
                  <a:cubicBezTo>
                    <a:pt x="6917" y="312"/>
                    <a:pt x="6607" y="1"/>
                    <a:pt x="622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441462" y="1996314"/>
              <a:ext cx="498701" cy="498701"/>
            </a:xfrm>
            <a:custGeom>
              <a:avLst/>
              <a:gdLst/>
              <a:ahLst/>
              <a:cxnLst/>
              <a:rect l="l" t="t" r="r" b="b"/>
              <a:pathLst>
                <a:path w="6631" h="6631" extrusionOk="0">
                  <a:moveTo>
                    <a:pt x="80" y="0"/>
                  </a:moveTo>
                  <a:cubicBezTo>
                    <a:pt x="37" y="0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0"/>
                    <a:pt x="6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7435295" y="1990147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4"/>
                    <a:pt x="6631" y="745"/>
                  </a:cubicBezTo>
                  <a:lnTo>
                    <a:pt x="6631" y="6051"/>
                  </a:lnTo>
                  <a:cubicBezTo>
                    <a:pt x="6631" y="6370"/>
                    <a:pt x="6371" y="6631"/>
                    <a:pt x="6051" y="6631"/>
                  </a:cubicBezTo>
                  <a:lnTo>
                    <a:pt x="743" y="6631"/>
                  </a:lnTo>
                  <a:cubicBezTo>
                    <a:pt x="424" y="6631"/>
                    <a:pt x="162" y="6371"/>
                    <a:pt x="162" y="6051"/>
                  </a:cubicBezTo>
                  <a:lnTo>
                    <a:pt x="162" y="745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0"/>
                  </a:moveTo>
                  <a:cubicBezTo>
                    <a:pt x="333" y="0"/>
                    <a:pt x="0" y="335"/>
                    <a:pt x="0" y="745"/>
                  </a:cubicBezTo>
                  <a:lnTo>
                    <a:pt x="0" y="6051"/>
                  </a:lnTo>
                  <a:cubicBezTo>
                    <a:pt x="0" y="6461"/>
                    <a:pt x="333" y="6795"/>
                    <a:pt x="743" y="6795"/>
                  </a:cubicBezTo>
                  <a:lnTo>
                    <a:pt x="6051" y="6795"/>
                  </a:lnTo>
                  <a:cubicBezTo>
                    <a:pt x="6461" y="6795"/>
                    <a:pt x="6794" y="6461"/>
                    <a:pt x="6794" y="6051"/>
                  </a:cubicBezTo>
                  <a:lnTo>
                    <a:pt x="6794" y="745"/>
                  </a:lnTo>
                  <a:cubicBezTo>
                    <a:pt x="6794" y="335"/>
                    <a:pt x="6461" y="0"/>
                    <a:pt x="6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7568785" y="2151915"/>
              <a:ext cx="252622" cy="187568"/>
            </a:xfrm>
            <a:custGeom>
              <a:avLst/>
              <a:gdLst/>
              <a:ahLst/>
              <a:cxnLst/>
              <a:rect l="l" t="t" r="r" b="b"/>
              <a:pathLst>
                <a:path w="3359" h="2494" extrusionOk="0">
                  <a:moveTo>
                    <a:pt x="41" y="1"/>
                  </a:moveTo>
                  <a:cubicBezTo>
                    <a:pt x="20" y="1"/>
                    <a:pt x="1" y="18"/>
                    <a:pt x="1" y="41"/>
                  </a:cubicBezTo>
                  <a:lnTo>
                    <a:pt x="1" y="2454"/>
                  </a:lnTo>
                  <a:cubicBezTo>
                    <a:pt x="1" y="2476"/>
                    <a:pt x="20" y="2494"/>
                    <a:pt x="41" y="2494"/>
                  </a:cubicBezTo>
                  <a:lnTo>
                    <a:pt x="3319" y="2494"/>
                  </a:lnTo>
                  <a:cubicBezTo>
                    <a:pt x="3341" y="2494"/>
                    <a:pt x="3358" y="2476"/>
                    <a:pt x="3358" y="2454"/>
                  </a:cubicBezTo>
                  <a:lnTo>
                    <a:pt x="3358" y="41"/>
                  </a:lnTo>
                  <a:cubicBezTo>
                    <a:pt x="3358" y="18"/>
                    <a:pt x="3341" y="1"/>
                    <a:pt x="3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562618" y="2145823"/>
              <a:ext cx="264956" cy="199826"/>
            </a:xfrm>
            <a:custGeom>
              <a:avLst/>
              <a:gdLst/>
              <a:ahLst/>
              <a:cxnLst/>
              <a:rect l="l" t="t" r="r" b="b"/>
              <a:pathLst>
                <a:path w="3523" h="2657" extrusionOk="0">
                  <a:moveTo>
                    <a:pt x="3107" y="162"/>
                  </a:moveTo>
                  <a:cubicBezTo>
                    <a:pt x="3247" y="162"/>
                    <a:pt x="3360" y="276"/>
                    <a:pt x="3360" y="415"/>
                  </a:cubicBezTo>
                  <a:lnTo>
                    <a:pt x="3360" y="2240"/>
                  </a:lnTo>
                  <a:cubicBezTo>
                    <a:pt x="3360" y="2381"/>
                    <a:pt x="3246" y="2493"/>
                    <a:pt x="3107" y="2493"/>
                  </a:cubicBezTo>
                  <a:lnTo>
                    <a:pt x="417" y="2493"/>
                  </a:lnTo>
                  <a:cubicBezTo>
                    <a:pt x="277" y="2493"/>
                    <a:pt x="164" y="2378"/>
                    <a:pt x="164" y="2240"/>
                  </a:cubicBezTo>
                  <a:lnTo>
                    <a:pt x="164" y="415"/>
                  </a:lnTo>
                  <a:cubicBezTo>
                    <a:pt x="164" y="275"/>
                    <a:pt x="278" y="162"/>
                    <a:pt x="417" y="162"/>
                  </a:cubicBezTo>
                  <a:close/>
                  <a:moveTo>
                    <a:pt x="416" y="1"/>
                  </a:moveTo>
                  <a:cubicBezTo>
                    <a:pt x="188" y="1"/>
                    <a:pt x="1" y="187"/>
                    <a:pt x="1" y="416"/>
                  </a:cubicBezTo>
                  <a:lnTo>
                    <a:pt x="1" y="2241"/>
                  </a:lnTo>
                  <a:cubicBezTo>
                    <a:pt x="1" y="2470"/>
                    <a:pt x="187" y="2657"/>
                    <a:pt x="416" y="2657"/>
                  </a:cubicBezTo>
                  <a:lnTo>
                    <a:pt x="3107" y="2657"/>
                  </a:lnTo>
                  <a:cubicBezTo>
                    <a:pt x="3335" y="2657"/>
                    <a:pt x="3522" y="2470"/>
                    <a:pt x="3522" y="2241"/>
                  </a:cubicBezTo>
                  <a:lnTo>
                    <a:pt x="3522" y="416"/>
                  </a:lnTo>
                  <a:cubicBezTo>
                    <a:pt x="3522" y="188"/>
                    <a:pt x="3336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568785" y="2176958"/>
              <a:ext cx="252772" cy="69341"/>
            </a:xfrm>
            <a:custGeom>
              <a:avLst/>
              <a:gdLst/>
              <a:ahLst/>
              <a:cxnLst/>
              <a:rect l="l" t="t" r="r" b="b"/>
              <a:pathLst>
                <a:path w="3361" h="922" extrusionOk="0">
                  <a:moveTo>
                    <a:pt x="1" y="1"/>
                  </a:moveTo>
                  <a:lnTo>
                    <a:pt x="1357" y="821"/>
                  </a:lnTo>
                  <a:cubicBezTo>
                    <a:pt x="1468" y="888"/>
                    <a:pt x="1592" y="922"/>
                    <a:pt x="1716" y="922"/>
                  </a:cubicBezTo>
                  <a:cubicBezTo>
                    <a:pt x="1847" y="922"/>
                    <a:pt x="1977" y="885"/>
                    <a:pt x="2091" y="811"/>
                  </a:cubicBezTo>
                  <a:lnTo>
                    <a:pt x="33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565626" y="2171844"/>
              <a:ext cx="259165" cy="80547"/>
            </a:xfrm>
            <a:custGeom>
              <a:avLst/>
              <a:gdLst/>
              <a:ahLst/>
              <a:cxnLst/>
              <a:rect l="l" t="t" r="r" b="b"/>
              <a:pathLst>
                <a:path w="3446" h="1071" extrusionOk="0">
                  <a:moveTo>
                    <a:pt x="84" y="0"/>
                  </a:moveTo>
                  <a:lnTo>
                    <a:pt x="0" y="140"/>
                  </a:lnTo>
                  <a:lnTo>
                    <a:pt x="1356" y="959"/>
                  </a:lnTo>
                  <a:cubicBezTo>
                    <a:pt x="1479" y="1033"/>
                    <a:pt x="1618" y="1070"/>
                    <a:pt x="1758" y="1070"/>
                  </a:cubicBezTo>
                  <a:cubicBezTo>
                    <a:pt x="1904" y="1070"/>
                    <a:pt x="2050" y="1030"/>
                    <a:pt x="2178" y="950"/>
                  </a:cubicBezTo>
                  <a:lnTo>
                    <a:pt x="3446" y="140"/>
                  </a:lnTo>
                  <a:lnTo>
                    <a:pt x="3358" y="1"/>
                  </a:lnTo>
                  <a:lnTo>
                    <a:pt x="2089" y="812"/>
                  </a:lnTo>
                  <a:cubicBezTo>
                    <a:pt x="1989" y="876"/>
                    <a:pt x="1873" y="908"/>
                    <a:pt x="1757" y="908"/>
                  </a:cubicBezTo>
                  <a:cubicBezTo>
                    <a:pt x="1647" y="908"/>
                    <a:pt x="1537" y="879"/>
                    <a:pt x="1441" y="82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441462" y="2577656"/>
              <a:ext cx="498701" cy="498776"/>
            </a:xfrm>
            <a:custGeom>
              <a:avLst/>
              <a:gdLst/>
              <a:ahLst/>
              <a:cxnLst/>
              <a:rect l="l" t="t" r="r" b="b"/>
              <a:pathLst>
                <a:path w="6631" h="6632" extrusionOk="0">
                  <a:moveTo>
                    <a:pt x="80" y="1"/>
                  </a:moveTo>
                  <a:cubicBezTo>
                    <a:pt x="37" y="1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1"/>
                    <a:pt x="6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435295" y="2571413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3"/>
                    <a:pt x="6631" y="744"/>
                  </a:cubicBezTo>
                  <a:lnTo>
                    <a:pt x="6631" y="6051"/>
                  </a:lnTo>
                  <a:cubicBezTo>
                    <a:pt x="6631" y="6370"/>
                    <a:pt x="6371" y="6630"/>
                    <a:pt x="6051" y="6630"/>
                  </a:cubicBezTo>
                  <a:lnTo>
                    <a:pt x="743" y="6630"/>
                  </a:lnTo>
                  <a:cubicBezTo>
                    <a:pt x="424" y="6630"/>
                    <a:pt x="162" y="6371"/>
                    <a:pt x="162" y="6051"/>
                  </a:cubicBezTo>
                  <a:lnTo>
                    <a:pt x="162" y="744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1"/>
                  </a:moveTo>
                  <a:cubicBezTo>
                    <a:pt x="333" y="1"/>
                    <a:pt x="0" y="334"/>
                    <a:pt x="0" y="744"/>
                  </a:cubicBezTo>
                  <a:lnTo>
                    <a:pt x="0" y="6051"/>
                  </a:lnTo>
                  <a:cubicBezTo>
                    <a:pt x="0" y="6461"/>
                    <a:pt x="333" y="6794"/>
                    <a:pt x="743" y="6794"/>
                  </a:cubicBezTo>
                  <a:lnTo>
                    <a:pt x="6051" y="6794"/>
                  </a:lnTo>
                  <a:cubicBezTo>
                    <a:pt x="6461" y="6794"/>
                    <a:pt x="6794" y="6461"/>
                    <a:pt x="6794" y="6051"/>
                  </a:cubicBezTo>
                  <a:lnTo>
                    <a:pt x="6794" y="744"/>
                  </a:lnTo>
                  <a:cubicBezTo>
                    <a:pt x="6794" y="334"/>
                    <a:pt x="646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7494106" y="2652260"/>
              <a:ext cx="232015" cy="12259"/>
            </a:xfrm>
            <a:custGeom>
              <a:avLst/>
              <a:gdLst/>
              <a:ahLst/>
              <a:cxnLst/>
              <a:rect l="l" t="t" r="r" b="b"/>
              <a:pathLst>
                <a:path w="3085" h="163" extrusionOk="0">
                  <a:moveTo>
                    <a:pt x="83" y="0"/>
                  </a:moveTo>
                  <a:cubicBezTo>
                    <a:pt x="37" y="0"/>
                    <a:pt x="1" y="36"/>
                    <a:pt x="1" y="82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3002" y="163"/>
                  </a:lnTo>
                  <a:cubicBezTo>
                    <a:pt x="3047" y="163"/>
                    <a:pt x="3083" y="127"/>
                    <a:pt x="3084" y="82"/>
                  </a:cubicBezTo>
                  <a:cubicBezTo>
                    <a:pt x="3084" y="36"/>
                    <a:pt x="3048" y="0"/>
                    <a:pt x="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494106" y="2849826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2684" y="165"/>
                  </a:lnTo>
                  <a:cubicBezTo>
                    <a:pt x="2730" y="165"/>
                    <a:pt x="2766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494106" y="2770333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2684" y="164"/>
                  </a:lnTo>
                  <a:cubicBezTo>
                    <a:pt x="2730" y="164"/>
                    <a:pt x="2766" y="128"/>
                    <a:pt x="2766" y="82"/>
                  </a:cubicBezTo>
                  <a:cubicBezTo>
                    <a:pt x="2766" y="38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679412" y="2708063"/>
              <a:ext cx="208099" cy="12334"/>
            </a:xfrm>
            <a:custGeom>
              <a:avLst/>
              <a:gdLst/>
              <a:ahLst/>
              <a:cxnLst/>
              <a:rect l="l" t="t" r="r" b="b"/>
              <a:pathLst>
                <a:path w="2767" h="164" extrusionOk="0">
                  <a:moveTo>
                    <a:pt x="81" y="0"/>
                  </a:move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1" y="163"/>
                  </a:cubicBezTo>
                  <a:lnTo>
                    <a:pt x="2684" y="163"/>
                  </a:lnTo>
                  <a:cubicBezTo>
                    <a:pt x="2728" y="163"/>
                    <a:pt x="2764" y="126"/>
                    <a:pt x="2766" y="81"/>
                  </a:cubicBezTo>
                  <a:cubicBezTo>
                    <a:pt x="2766" y="36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494106" y="2708063"/>
              <a:ext cx="140864" cy="12334"/>
            </a:xfrm>
            <a:custGeom>
              <a:avLst/>
              <a:gdLst/>
              <a:ahLst/>
              <a:cxnLst/>
              <a:rect l="l" t="t" r="r" b="b"/>
              <a:pathLst>
                <a:path w="1873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1791" y="163"/>
                  </a:lnTo>
                  <a:cubicBezTo>
                    <a:pt x="1837" y="163"/>
                    <a:pt x="1873" y="126"/>
                    <a:pt x="1873" y="81"/>
                  </a:cubicBezTo>
                  <a:cubicBezTo>
                    <a:pt x="1873" y="36"/>
                    <a:pt x="1837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749880" y="2770333"/>
              <a:ext cx="91377" cy="12409"/>
            </a:xfrm>
            <a:custGeom>
              <a:avLst/>
              <a:gdLst/>
              <a:ahLst/>
              <a:cxnLst/>
              <a:rect l="l" t="t" r="r" b="b"/>
              <a:pathLst>
                <a:path w="1215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1134" y="164"/>
                  </a:lnTo>
                  <a:cubicBezTo>
                    <a:pt x="1178" y="164"/>
                    <a:pt x="1215" y="128"/>
                    <a:pt x="1215" y="82"/>
                  </a:cubicBezTo>
                  <a:cubicBezTo>
                    <a:pt x="1215" y="38"/>
                    <a:pt x="117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7494106" y="2913751"/>
              <a:ext cx="232015" cy="12409"/>
            </a:xfrm>
            <a:custGeom>
              <a:avLst/>
              <a:gdLst/>
              <a:ahLst/>
              <a:cxnLst/>
              <a:rect l="l" t="t" r="r" b="b"/>
              <a:pathLst>
                <a:path w="3085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3002" y="165"/>
                  </a:lnTo>
                  <a:cubicBezTo>
                    <a:pt x="3047" y="165"/>
                    <a:pt x="3083" y="128"/>
                    <a:pt x="3084" y="83"/>
                  </a:cubicBezTo>
                  <a:cubicBezTo>
                    <a:pt x="3084" y="37"/>
                    <a:pt x="3048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679412" y="2969554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1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1" y="165"/>
                  </a:cubicBezTo>
                  <a:lnTo>
                    <a:pt x="2684" y="165"/>
                  </a:lnTo>
                  <a:cubicBezTo>
                    <a:pt x="2728" y="165"/>
                    <a:pt x="2764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494106" y="2969554"/>
              <a:ext cx="140864" cy="12409"/>
            </a:xfrm>
            <a:custGeom>
              <a:avLst/>
              <a:gdLst/>
              <a:ahLst/>
              <a:cxnLst/>
              <a:rect l="l" t="t" r="r" b="b"/>
              <a:pathLst>
                <a:path w="1873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1791" y="165"/>
                  </a:lnTo>
                  <a:cubicBezTo>
                    <a:pt x="1837" y="165"/>
                    <a:pt x="1873" y="128"/>
                    <a:pt x="1873" y="83"/>
                  </a:cubicBezTo>
                  <a:cubicBezTo>
                    <a:pt x="1873" y="37"/>
                    <a:pt x="1837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358944" y="3580809"/>
              <a:ext cx="694240" cy="464632"/>
            </a:xfrm>
            <a:custGeom>
              <a:avLst/>
              <a:gdLst/>
              <a:ahLst/>
              <a:cxnLst/>
              <a:rect l="l" t="t" r="r" b="b"/>
              <a:pathLst>
                <a:path w="9231" h="6178" extrusionOk="0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6147"/>
                  </a:lnTo>
                  <a:cubicBezTo>
                    <a:pt x="1" y="6163"/>
                    <a:pt x="15" y="6178"/>
                    <a:pt x="32" y="6178"/>
                  </a:cubicBezTo>
                  <a:lnTo>
                    <a:pt x="9200" y="6178"/>
                  </a:lnTo>
                  <a:cubicBezTo>
                    <a:pt x="9216" y="6178"/>
                    <a:pt x="9231" y="6163"/>
                    <a:pt x="9231" y="6147"/>
                  </a:cubicBezTo>
                  <a:lnTo>
                    <a:pt x="9231" y="32"/>
                  </a:lnTo>
                  <a:cubicBezTo>
                    <a:pt x="9231" y="15"/>
                    <a:pt x="9216" y="1"/>
                    <a:pt x="9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354139" y="3576842"/>
              <a:ext cx="706499" cy="476891"/>
            </a:xfrm>
            <a:custGeom>
              <a:avLst/>
              <a:gdLst/>
              <a:ahLst/>
              <a:cxnLst/>
              <a:rect l="l" t="t" r="r" b="b"/>
              <a:pathLst>
                <a:path w="9394" h="6341" extrusionOk="0">
                  <a:moveTo>
                    <a:pt x="9053" y="166"/>
                  </a:moveTo>
                  <a:cubicBezTo>
                    <a:pt x="9151" y="166"/>
                    <a:pt x="9230" y="245"/>
                    <a:pt x="9230" y="342"/>
                  </a:cubicBezTo>
                  <a:lnTo>
                    <a:pt x="9230" y="6002"/>
                  </a:lnTo>
                  <a:cubicBezTo>
                    <a:pt x="9230" y="6100"/>
                    <a:pt x="9151" y="6179"/>
                    <a:pt x="9053" y="6179"/>
                  </a:cubicBezTo>
                  <a:lnTo>
                    <a:pt x="340" y="6179"/>
                  </a:lnTo>
                  <a:cubicBezTo>
                    <a:pt x="243" y="6179"/>
                    <a:pt x="164" y="6100"/>
                    <a:pt x="164" y="6002"/>
                  </a:cubicBezTo>
                  <a:lnTo>
                    <a:pt x="164" y="342"/>
                  </a:lnTo>
                  <a:cubicBezTo>
                    <a:pt x="164" y="245"/>
                    <a:pt x="243" y="166"/>
                    <a:pt x="340" y="166"/>
                  </a:cubicBezTo>
                  <a:close/>
                  <a:moveTo>
                    <a:pt x="340" y="1"/>
                  </a:moveTo>
                  <a:cubicBezTo>
                    <a:pt x="152" y="1"/>
                    <a:pt x="1" y="154"/>
                    <a:pt x="1" y="341"/>
                  </a:cubicBezTo>
                  <a:lnTo>
                    <a:pt x="1" y="6001"/>
                  </a:lnTo>
                  <a:cubicBezTo>
                    <a:pt x="1" y="6189"/>
                    <a:pt x="153" y="6341"/>
                    <a:pt x="340" y="6341"/>
                  </a:cubicBezTo>
                  <a:lnTo>
                    <a:pt x="9053" y="6341"/>
                  </a:lnTo>
                  <a:cubicBezTo>
                    <a:pt x="9240" y="6341"/>
                    <a:pt x="9394" y="6189"/>
                    <a:pt x="9394" y="6001"/>
                  </a:cubicBezTo>
                  <a:lnTo>
                    <a:pt x="9394" y="341"/>
                  </a:lnTo>
                  <a:cubicBezTo>
                    <a:pt x="9394" y="153"/>
                    <a:pt x="9240" y="1"/>
                    <a:pt x="9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852377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1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1" y="163"/>
                  </a:cubicBez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1" y="480"/>
                  </a:cubicBezTo>
                  <a:cubicBezTo>
                    <a:pt x="373" y="480"/>
                    <a:pt x="481" y="373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922995" y="3604818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3" y="317"/>
                    <a:pt x="240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993838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0" y="317"/>
                  </a:cubicBezTo>
                  <a:cubicBezTo>
                    <a:pt x="198" y="317"/>
                    <a:pt x="163" y="283"/>
                    <a:pt x="163" y="240"/>
                  </a:cubicBezTo>
                  <a:cubicBezTo>
                    <a:pt x="163" y="198"/>
                    <a:pt x="198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79" y="240"/>
                  </a:cubicBezTo>
                  <a:cubicBezTo>
                    <a:pt x="479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6531925" y="3662125"/>
              <a:ext cx="352874" cy="321437"/>
            </a:xfrm>
            <a:custGeom>
              <a:avLst/>
              <a:gdLst/>
              <a:ahLst/>
              <a:cxnLst/>
              <a:rect l="l" t="t" r="r" b="b"/>
              <a:pathLst>
                <a:path w="4692" h="4274" extrusionOk="0">
                  <a:moveTo>
                    <a:pt x="2346" y="0"/>
                  </a:moveTo>
                  <a:cubicBezTo>
                    <a:pt x="1799" y="0"/>
                    <a:pt x="1253" y="209"/>
                    <a:pt x="835" y="626"/>
                  </a:cubicBezTo>
                  <a:cubicBezTo>
                    <a:pt x="1" y="1460"/>
                    <a:pt x="1" y="2814"/>
                    <a:pt x="835" y="3648"/>
                  </a:cubicBezTo>
                  <a:cubicBezTo>
                    <a:pt x="1253" y="4065"/>
                    <a:pt x="1799" y="4274"/>
                    <a:pt x="2346" y="4274"/>
                  </a:cubicBezTo>
                  <a:cubicBezTo>
                    <a:pt x="2893" y="4274"/>
                    <a:pt x="3440" y="4065"/>
                    <a:pt x="3857" y="3648"/>
                  </a:cubicBezTo>
                  <a:cubicBezTo>
                    <a:pt x="4692" y="2814"/>
                    <a:pt x="4692" y="1460"/>
                    <a:pt x="3857" y="626"/>
                  </a:cubicBezTo>
                  <a:cubicBezTo>
                    <a:pt x="3440" y="209"/>
                    <a:pt x="2893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541552" y="3656034"/>
              <a:ext cx="333771" cy="333696"/>
            </a:xfrm>
            <a:custGeom>
              <a:avLst/>
              <a:gdLst/>
              <a:ahLst/>
              <a:cxnLst/>
              <a:rect l="l" t="t" r="r" b="b"/>
              <a:pathLst>
                <a:path w="4438" h="4437" extrusionOk="0">
                  <a:moveTo>
                    <a:pt x="2218" y="162"/>
                  </a:moveTo>
                  <a:cubicBezTo>
                    <a:pt x="3352" y="162"/>
                    <a:pt x="4273" y="1085"/>
                    <a:pt x="4273" y="2217"/>
                  </a:cubicBezTo>
                  <a:cubicBezTo>
                    <a:pt x="4273" y="3350"/>
                    <a:pt x="3353" y="4272"/>
                    <a:pt x="2218" y="4272"/>
                  </a:cubicBezTo>
                  <a:cubicBezTo>
                    <a:pt x="1086" y="4272"/>
                    <a:pt x="164" y="3351"/>
                    <a:pt x="164" y="2217"/>
                  </a:cubicBezTo>
                  <a:cubicBezTo>
                    <a:pt x="164" y="1085"/>
                    <a:pt x="1085" y="162"/>
                    <a:pt x="2218" y="162"/>
                  </a:cubicBezTo>
                  <a:close/>
                  <a:moveTo>
                    <a:pt x="2218" y="0"/>
                  </a:moveTo>
                  <a:cubicBezTo>
                    <a:pt x="996" y="0"/>
                    <a:pt x="1" y="995"/>
                    <a:pt x="1" y="2219"/>
                  </a:cubicBezTo>
                  <a:cubicBezTo>
                    <a:pt x="1" y="3441"/>
                    <a:pt x="996" y="4437"/>
                    <a:pt x="2218" y="4437"/>
                  </a:cubicBezTo>
                  <a:cubicBezTo>
                    <a:pt x="3441" y="4437"/>
                    <a:pt x="4437" y="3441"/>
                    <a:pt x="4437" y="2219"/>
                  </a:cubicBezTo>
                  <a:cubicBezTo>
                    <a:pt x="4437" y="995"/>
                    <a:pt x="3442" y="0"/>
                    <a:pt x="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582238" y="3696645"/>
              <a:ext cx="252396" cy="252396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77" y="1"/>
                  </a:moveTo>
                  <a:cubicBezTo>
                    <a:pt x="752" y="1"/>
                    <a:pt x="0" y="752"/>
                    <a:pt x="0" y="1679"/>
                  </a:cubicBezTo>
                  <a:cubicBezTo>
                    <a:pt x="0" y="2605"/>
                    <a:pt x="752" y="3356"/>
                    <a:pt x="1677" y="3356"/>
                  </a:cubicBezTo>
                  <a:cubicBezTo>
                    <a:pt x="2604" y="3356"/>
                    <a:pt x="3355" y="2605"/>
                    <a:pt x="3355" y="1679"/>
                  </a:cubicBezTo>
                  <a:cubicBezTo>
                    <a:pt x="3355" y="752"/>
                    <a:pt x="2604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576071" y="3690553"/>
              <a:ext cx="264655" cy="26465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759" y="163"/>
                  </a:moveTo>
                  <a:cubicBezTo>
                    <a:pt x="2639" y="163"/>
                    <a:pt x="3355" y="879"/>
                    <a:pt x="3356" y="1758"/>
                  </a:cubicBezTo>
                  <a:cubicBezTo>
                    <a:pt x="3356" y="2638"/>
                    <a:pt x="2639" y="3354"/>
                    <a:pt x="1759" y="3354"/>
                  </a:cubicBezTo>
                  <a:cubicBezTo>
                    <a:pt x="880" y="3354"/>
                    <a:pt x="164" y="2638"/>
                    <a:pt x="164" y="1758"/>
                  </a:cubicBezTo>
                  <a:cubicBezTo>
                    <a:pt x="164" y="879"/>
                    <a:pt x="879" y="163"/>
                    <a:pt x="1759" y="163"/>
                  </a:cubicBezTo>
                  <a:close/>
                  <a:moveTo>
                    <a:pt x="1759" y="1"/>
                  </a:moveTo>
                  <a:cubicBezTo>
                    <a:pt x="789" y="1"/>
                    <a:pt x="0" y="790"/>
                    <a:pt x="0" y="1760"/>
                  </a:cubicBezTo>
                  <a:cubicBezTo>
                    <a:pt x="0" y="2729"/>
                    <a:pt x="789" y="3519"/>
                    <a:pt x="1759" y="3519"/>
                  </a:cubicBezTo>
                  <a:cubicBezTo>
                    <a:pt x="2729" y="3519"/>
                    <a:pt x="3518" y="2728"/>
                    <a:pt x="3518" y="1760"/>
                  </a:cubicBezTo>
                  <a:cubicBezTo>
                    <a:pt x="3518" y="790"/>
                    <a:pt x="2730" y="1"/>
                    <a:pt x="1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699784" y="3750718"/>
              <a:ext cx="71823" cy="80848"/>
            </a:xfrm>
            <a:custGeom>
              <a:avLst/>
              <a:gdLst/>
              <a:ahLst/>
              <a:cxnLst/>
              <a:rect l="l" t="t" r="r" b="b"/>
              <a:pathLst>
                <a:path w="955" h="1075" extrusionOk="0">
                  <a:moveTo>
                    <a:pt x="114" y="1"/>
                  </a:moveTo>
                  <a:cubicBezTo>
                    <a:pt x="51" y="1"/>
                    <a:pt x="0" y="52"/>
                    <a:pt x="0" y="115"/>
                  </a:cubicBezTo>
                  <a:lnTo>
                    <a:pt x="0" y="1074"/>
                  </a:lnTo>
                  <a:lnTo>
                    <a:pt x="841" y="1074"/>
                  </a:lnTo>
                  <a:cubicBezTo>
                    <a:pt x="905" y="1074"/>
                    <a:pt x="955" y="1022"/>
                    <a:pt x="955" y="960"/>
                  </a:cubicBezTo>
                  <a:cubicBezTo>
                    <a:pt x="955" y="896"/>
                    <a:pt x="905" y="846"/>
                    <a:pt x="841" y="846"/>
                  </a:cubicBezTo>
                  <a:lnTo>
                    <a:pt x="228" y="846"/>
                  </a:lnTo>
                  <a:lnTo>
                    <a:pt x="228" y="115"/>
                  </a:lnTo>
                  <a:cubicBezTo>
                    <a:pt x="228" y="52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683540" y="3798774"/>
              <a:ext cx="50690" cy="50765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338" y="163"/>
                  </a:moveTo>
                  <a:cubicBezTo>
                    <a:pt x="433" y="163"/>
                    <a:pt x="511" y="241"/>
                    <a:pt x="511" y="338"/>
                  </a:cubicBezTo>
                  <a:cubicBezTo>
                    <a:pt x="511" y="433"/>
                    <a:pt x="433" y="511"/>
                    <a:pt x="338" y="511"/>
                  </a:cubicBezTo>
                  <a:cubicBezTo>
                    <a:pt x="241" y="511"/>
                    <a:pt x="163" y="433"/>
                    <a:pt x="163" y="338"/>
                  </a:cubicBezTo>
                  <a:cubicBezTo>
                    <a:pt x="163" y="241"/>
                    <a:pt x="241" y="163"/>
                    <a:pt x="338" y="163"/>
                  </a:cubicBezTo>
                  <a:close/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2" y="675"/>
                    <a:pt x="338" y="675"/>
                  </a:cubicBezTo>
                  <a:cubicBezTo>
                    <a:pt x="522" y="675"/>
                    <a:pt x="674" y="523"/>
                    <a:pt x="674" y="338"/>
                  </a:cubicBezTo>
                  <a:cubicBezTo>
                    <a:pt x="674" y="152"/>
                    <a:pt x="522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139436" y="3583084"/>
              <a:ext cx="806826" cy="471250"/>
            </a:xfrm>
            <a:custGeom>
              <a:avLst/>
              <a:gdLst/>
              <a:ahLst/>
              <a:cxnLst/>
              <a:rect l="l" t="t" r="r" b="b"/>
              <a:pathLst>
                <a:path w="10728" h="6266" extrusionOk="0">
                  <a:moveTo>
                    <a:pt x="625" y="1"/>
                  </a:moveTo>
                  <a:cubicBezTo>
                    <a:pt x="280" y="1"/>
                    <a:pt x="0" y="281"/>
                    <a:pt x="0" y="627"/>
                  </a:cubicBezTo>
                  <a:lnTo>
                    <a:pt x="0" y="5640"/>
                  </a:lnTo>
                  <a:cubicBezTo>
                    <a:pt x="0" y="5986"/>
                    <a:pt x="280" y="6266"/>
                    <a:pt x="625" y="6266"/>
                  </a:cubicBezTo>
                  <a:lnTo>
                    <a:pt x="10103" y="6266"/>
                  </a:lnTo>
                  <a:cubicBezTo>
                    <a:pt x="10447" y="6266"/>
                    <a:pt x="10728" y="5986"/>
                    <a:pt x="10728" y="5640"/>
                  </a:cubicBezTo>
                  <a:lnTo>
                    <a:pt x="10728" y="627"/>
                  </a:lnTo>
                  <a:cubicBezTo>
                    <a:pt x="10728" y="281"/>
                    <a:pt x="10447" y="1"/>
                    <a:pt x="10103" y="1"/>
                  </a:cubicBezTo>
                  <a:close/>
                </a:path>
              </a:pathLst>
            </a:custGeom>
            <a:solidFill>
              <a:srgbClr val="577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727544" y="3630313"/>
              <a:ext cx="125672" cy="353024"/>
            </a:xfrm>
            <a:custGeom>
              <a:avLst/>
              <a:gdLst/>
              <a:ahLst/>
              <a:cxnLst/>
              <a:rect l="l" t="t" r="r" b="b"/>
              <a:pathLst>
                <a:path w="1671" h="4694" extrusionOk="0">
                  <a:moveTo>
                    <a:pt x="1" y="1"/>
                  </a:moveTo>
                  <a:lnTo>
                    <a:pt x="1" y="4694"/>
                  </a:lnTo>
                  <a:lnTo>
                    <a:pt x="1671" y="4694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21828" y="3624673"/>
              <a:ext cx="137178" cy="364531"/>
            </a:xfrm>
            <a:custGeom>
              <a:avLst/>
              <a:gdLst/>
              <a:ahLst/>
              <a:cxnLst/>
              <a:rect l="l" t="t" r="r" b="b"/>
              <a:pathLst>
                <a:path w="1824" h="4847" extrusionOk="0">
                  <a:moveTo>
                    <a:pt x="1670" y="154"/>
                  </a:moveTo>
                  <a:lnTo>
                    <a:pt x="1670" y="4692"/>
                  </a:lnTo>
                  <a:lnTo>
                    <a:pt x="155" y="4692"/>
                  </a:lnTo>
                  <a:lnTo>
                    <a:pt x="155" y="154"/>
                  </a:lnTo>
                  <a:close/>
                  <a:moveTo>
                    <a:pt x="77" y="1"/>
                  </a:moveTo>
                  <a:cubicBezTo>
                    <a:pt x="35" y="1"/>
                    <a:pt x="0" y="34"/>
                    <a:pt x="0" y="78"/>
                  </a:cubicBezTo>
                  <a:lnTo>
                    <a:pt x="0" y="4770"/>
                  </a:lnTo>
                  <a:cubicBezTo>
                    <a:pt x="0" y="4811"/>
                    <a:pt x="34" y="4846"/>
                    <a:pt x="77" y="4846"/>
                  </a:cubicBezTo>
                  <a:lnTo>
                    <a:pt x="1747" y="4846"/>
                  </a:lnTo>
                  <a:cubicBezTo>
                    <a:pt x="1789" y="4846"/>
                    <a:pt x="1823" y="4811"/>
                    <a:pt x="1823" y="4769"/>
                  </a:cubicBezTo>
                  <a:lnTo>
                    <a:pt x="1823" y="78"/>
                  </a:lnTo>
                  <a:cubicBezTo>
                    <a:pt x="1823" y="36"/>
                    <a:pt x="1789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549758" y="3783959"/>
              <a:ext cx="125822" cy="199375"/>
            </a:xfrm>
            <a:custGeom>
              <a:avLst/>
              <a:gdLst/>
              <a:ahLst/>
              <a:cxnLst/>
              <a:rect l="l" t="t" r="r" b="b"/>
              <a:pathLst>
                <a:path w="1673" h="2651" extrusionOk="0">
                  <a:moveTo>
                    <a:pt x="1" y="0"/>
                  </a:moveTo>
                  <a:lnTo>
                    <a:pt x="1" y="2651"/>
                  </a:lnTo>
                  <a:lnTo>
                    <a:pt x="1673" y="265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43967" y="3778243"/>
              <a:ext cx="137479" cy="210957"/>
            </a:xfrm>
            <a:custGeom>
              <a:avLst/>
              <a:gdLst/>
              <a:ahLst/>
              <a:cxnLst/>
              <a:rect l="l" t="t" r="r" b="b"/>
              <a:pathLst>
                <a:path w="1828" h="2805" extrusionOk="0">
                  <a:moveTo>
                    <a:pt x="1673" y="154"/>
                  </a:moveTo>
                  <a:lnTo>
                    <a:pt x="1673" y="2650"/>
                  </a:lnTo>
                  <a:lnTo>
                    <a:pt x="153" y="2650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5" y="0"/>
                    <a:pt x="1" y="35"/>
                    <a:pt x="1" y="77"/>
                  </a:cubicBezTo>
                  <a:lnTo>
                    <a:pt x="1" y="2728"/>
                  </a:lnTo>
                  <a:cubicBezTo>
                    <a:pt x="1" y="2769"/>
                    <a:pt x="34" y="2804"/>
                    <a:pt x="77" y="2804"/>
                  </a:cubicBezTo>
                  <a:lnTo>
                    <a:pt x="1750" y="2804"/>
                  </a:lnTo>
                  <a:cubicBezTo>
                    <a:pt x="1792" y="2804"/>
                    <a:pt x="1827" y="2769"/>
                    <a:pt x="1825" y="2727"/>
                  </a:cubicBezTo>
                  <a:lnTo>
                    <a:pt x="1825" y="77"/>
                  </a:lnTo>
                  <a:cubicBezTo>
                    <a:pt x="1825" y="36"/>
                    <a:pt x="179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718294" y="3630388"/>
              <a:ext cx="125897" cy="340314"/>
            </a:xfrm>
            <a:custGeom>
              <a:avLst/>
              <a:gdLst/>
              <a:ahLst/>
              <a:cxnLst/>
              <a:rect l="l" t="t" r="r" b="b"/>
              <a:pathLst>
                <a:path w="1674" h="4525" extrusionOk="0">
                  <a:moveTo>
                    <a:pt x="0" y="1"/>
                  </a:moveTo>
                  <a:lnTo>
                    <a:pt x="0" y="4524"/>
                  </a:lnTo>
                  <a:lnTo>
                    <a:pt x="1673" y="4524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712578" y="3624598"/>
              <a:ext cx="137404" cy="351896"/>
            </a:xfrm>
            <a:custGeom>
              <a:avLst/>
              <a:gdLst/>
              <a:ahLst/>
              <a:cxnLst/>
              <a:rect l="l" t="t" r="r" b="b"/>
              <a:pathLst>
                <a:path w="1827" h="4679" extrusionOk="0">
                  <a:moveTo>
                    <a:pt x="1673" y="155"/>
                  </a:moveTo>
                  <a:lnTo>
                    <a:pt x="1673" y="4526"/>
                  </a:lnTo>
                  <a:lnTo>
                    <a:pt x="154" y="4526"/>
                  </a:lnTo>
                  <a:lnTo>
                    <a:pt x="154" y="155"/>
                  </a:lnTo>
                  <a:close/>
                  <a:moveTo>
                    <a:pt x="1" y="1"/>
                  </a:moveTo>
                  <a:lnTo>
                    <a:pt x="1" y="4678"/>
                  </a:lnTo>
                  <a:lnTo>
                    <a:pt x="1826" y="467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540508" y="3784034"/>
              <a:ext cx="125897" cy="186665"/>
            </a:xfrm>
            <a:custGeom>
              <a:avLst/>
              <a:gdLst/>
              <a:ahLst/>
              <a:cxnLst/>
              <a:rect l="l" t="t" r="r" b="b"/>
              <a:pathLst>
                <a:path w="1674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673" y="248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534717" y="3778243"/>
              <a:ext cx="137404" cy="198247"/>
            </a:xfrm>
            <a:custGeom>
              <a:avLst/>
              <a:gdLst/>
              <a:ahLst/>
              <a:cxnLst/>
              <a:rect l="l" t="t" r="r" b="b"/>
              <a:pathLst>
                <a:path w="1827" h="2636" extrusionOk="0">
                  <a:moveTo>
                    <a:pt x="1672" y="154"/>
                  </a:moveTo>
                  <a:lnTo>
                    <a:pt x="1672" y="2483"/>
                  </a:lnTo>
                  <a:lnTo>
                    <a:pt x="153" y="2483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6" y="0"/>
                    <a:pt x="0" y="35"/>
                    <a:pt x="0" y="77"/>
                  </a:cubicBezTo>
                  <a:lnTo>
                    <a:pt x="0" y="2558"/>
                  </a:lnTo>
                  <a:cubicBezTo>
                    <a:pt x="0" y="2600"/>
                    <a:pt x="34" y="2635"/>
                    <a:pt x="77" y="2635"/>
                  </a:cubicBezTo>
                  <a:lnTo>
                    <a:pt x="1749" y="2635"/>
                  </a:lnTo>
                  <a:cubicBezTo>
                    <a:pt x="1792" y="2635"/>
                    <a:pt x="1827" y="2602"/>
                    <a:pt x="1826" y="2558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370769" y="3874958"/>
              <a:ext cx="125747" cy="109126"/>
            </a:xfrm>
            <a:custGeom>
              <a:avLst/>
              <a:gdLst/>
              <a:ahLst/>
              <a:cxnLst/>
              <a:rect l="l" t="t" r="r" b="b"/>
              <a:pathLst>
                <a:path w="1672" h="1451" extrusionOk="0">
                  <a:moveTo>
                    <a:pt x="0" y="0"/>
                  </a:moveTo>
                  <a:lnTo>
                    <a:pt x="0" y="1451"/>
                  </a:lnTo>
                  <a:lnTo>
                    <a:pt x="1672" y="145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364978" y="3869318"/>
              <a:ext cx="137329" cy="120633"/>
            </a:xfrm>
            <a:custGeom>
              <a:avLst/>
              <a:gdLst/>
              <a:ahLst/>
              <a:cxnLst/>
              <a:rect l="l" t="t" r="r" b="b"/>
              <a:pathLst>
                <a:path w="1826" h="1604" extrusionOk="0">
                  <a:moveTo>
                    <a:pt x="1672" y="153"/>
                  </a:moveTo>
                  <a:lnTo>
                    <a:pt x="1672" y="1449"/>
                  </a:lnTo>
                  <a:lnTo>
                    <a:pt x="153" y="1449"/>
                  </a:lnTo>
                  <a:lnTo>
                    <a:pt x="153" y="153"/>
                  </a:lnTo>
                  <a:close/>
                  <a:moveTo>
                    <a:pt x="77" y="0"/>
                  </a:moveTo>
                  <a:cubicBezTo>
                    <a:pt x="36" y="0"/>
                    <a:pt x="0" y="34"/>
                    <a:pt x="0" y="76"/>
                  </a:cubicBezTo>
                  <a:lnTo>
                    <a:pt x="0" y="1527"/>
                  </a:lnTo>
                  <a:cubicBezTo>
                    <a:pt x="0" y="1569"/>
                    <a:pt x="33" y="1604"/>
                    <a:pt x="77" y="1604"/>
                  </a:cubicBezTo>
                  <a:lnTo>
                    <a:pt x="1749" y="1604"/>
                  </a:lnTo>
                  <a:cubicBezTo>
                    <a:pt x="1790" y="1604"/>
                    <a:pt x="1826" y="1569"/>
                    <a:pt x="1826" y="1527"/>
                  </a:cubicBezTo>
                  <a:lnTo>
                    <a:pt x="1826" y="76"/>
                  </a:lnTo>
                  <a:cubicBezTo>
                    <a:pt x="1826" y="35"/>
                    <a:pt x="1791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7361368" y="3875033"/>
              <a:ext cx="125822" cy="101605"/>
            </a:xfrm>
            <a:custGeom>
              <a:avLst/>
              <a:gdLst/>
              <a:ahLst/>
              <a:cxnLst/>
              <a:rect l="l" t="t" r="r" b="b"/>
              <a:pathLst>
                <a:path w="1673" h="1351" extrusionOk="0">
                  <a:moveTo>
                    <a:pt x="0" y="0"/>
                  </a:moveTo>
                  <a:lnTo>
                    <a:pt x="0" y="1350"/>
                  </a:lnTo>
                  <a:lnTo>
                    <a:pt x="1672" y="1350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7355577" y="3869167"/>
              <a:ext cx="137479" cy="113262"/>
            </a:xfrm>
            <a:custGeom>
              <a:avLst/>
              <a:gdLst/>
              <a:ahLst/>
              <a:cxnLst/>
              <a:rect l="l" t="t" r="r" b="b"/>
              <a:pathLst>
                <a:path w="1828" h="1506" extrusionOk="0">
                  <a:moveTo>
                    <a:pt x="1674" y="155"/>
                  </a:moveTo>
                  <a:lnTo>
                    <a:pt x="1674" y="1353"/>
                  </a:lnTo>
                  <a:lnTo>
                    <a:pt x="155" y="1353"/>
                  </a:lnTo>
                  <a:lnTo>
                    <a:pt x="155" y="155"/>
                  </a:lnTo>
                  <a:close/>
                  <a:moveTo>
                    <a:pt x="1" y="0"/>
                  </a:moveTo>
                  <a:lnTo>
                    <a:pt x="1" y="1505"/>
                  </a:lnTo>
                  <a:lnTo>
                    <a:pt x="1827" y="1505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200278" y="3932791"/>
              <a:ext cx="125822" cy="51367"/>
            </a:xfrm>
            <a:custGeom>
              <a:avLst/>
              <a:gdLst/>
              <a:ahLst/>
              <a:cxnLst/>
              <a:rect l="l" t="t" r="r" b="b"/>
              <a:pathLst>
                <a:path w="1673" h="683" extrusionOk="0">
                  <a:moveTo>
                    <a:pt x="1" y="0"/>
                  </a:moveTo>
                  <a:lnTo>
                    <a:pt x="1" y="683"/>
                  </a:lnTo>
                  <a:lnTo>
                    <a:pt x="1672" y="683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194487" y="3927076"/>
              <a:ext cx="137404" cy="62873"/>
            </a:xfrm>
            <a:custGeom>
              <a:avLst/>
              <a:gdLst/>
              <a:ahLst/>
              <a:cxnLst/>
              <a:rect l="l" t="t" r="r" b="b"/>
              <a:pathLst>
                <a:path w="1827" h="836" extrusionOk="0">
                  <a:moveTo>
                    <a:pt x="1673" y="152"/>
                  </a:moveTo>
                  <a:lnTo>
                    <a:pt x="1673" y="681"/>
                  </a:lnTo>
                  <a:lnTo>
                    <a:pt x="154" y="681"/>
                  </a:lnTo>
                  <a:lnTo>
                    <a:pt x="154" y="152"/>
                  </a:lnTo>
                  <a:close/>
                  <a:moveTo>
                    <a:pt x="78" y="0"/>
                  </a:moveTo>
                  <a:cubicBezTo>
                    <a:pt x="36" y="0"/>
                    <a:pt x="1" y="34"/>
                    <a:pt x="1" y="76"/>
                  </a:cubicBezTo>
                  <a:lnTo>
                    <a:pt x="1" y="759"/>
                  </a:lnTo>
                  <a:cubicBezTo>
                    <a:pt x="1" y="801"/>
                    <a:pt x="35" y="836"/>
                    <a:pt x="78" y="836"/>
                  </a:cubicBezTo>
                  <a:lnTo>
                    <a:pt x="1749" y="836"/>
                  </a:lnTo>
                  <a:cubicBezTo>
                    <a:pt x="1792" y="836"/>
                    <a:pt x="1826" y="801"/>
                    <a:pt x="1826" y="759"/>
                  </a:cubicBezTo>
                  <a:lnTo>
                    <a:pt x="1826" y="76"/>
                  </a:lnTo>
                  <a:cubicBezTo>
                    <a:pt x="1826" y="35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7191103" y="3932791"/>
              <a:ext cx="125747" cy="47832"/>
            </a:xfrm>
            <a:custGeom>
              <a:avLst/>
              <a:gdLst/>
              <a:ahLst/>
              <a:cxnLst/>
              <a:rect l="l" t="t" r="r" b="b"/>
              <a:pathLst>
                <a:path w="1672" h="636" extrusionOk="0">
                  <a:moveTo>
                    <a:pt x="0" y="0"/>
                  </a:moveTo>
                  <a:lnTo>
                    <a:pt x="0" y="635"/>
                  </a:lnTo>
                  <a:lnTo>
                    <a:pt x="1672" y="635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185236" y="3927001"/>
              <a:ext cx="137404" cy="59489"/>
            </a:xfrm>
            <a:custGeom>
              <a:avLst/>
              <a:gdLst/>
              <a:ahLst/>
              <a:cxnLst/>
              <a:rect l="l" t="t" r="r" b="b"/>
              <a:pathLst>
                <a:path w="1827" h="791" extrusionOk="0">
                  <a:moveTo>
                    <a:pt x="1673" y="153"/>
                  </a:moveTo>
                  <a:lnTo>
                    <a:pt x="1673" y="635"/>
                  </a:lnTo>
                  <a:lnTo>
                    <a:pt x="154" y="635"/>
                  </a:lnTo>
                  <a:lnTo>
                    <a:pt x="154" y="153"/>
                  </a:ln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7"/>
                  </a:cubicBezTo>
                  <a:lnTo>
                    <a:pt x="0" y="713"/>
                  </a:lnTo>
                  <a:cubicBezTo>
                    <a:pt x="0" y="755"/>
                    <a:pt x="34" y="790"/>
                    <a:pt x="77" y="790"/>
                  </a:cubicBezTo>
                  <a:lnTo>
                    <a:pt x="1749" y="790"/>
                  </a:lnTo>
                  <a:cubicBezTo>
                    <a:pt x="1792" y="790"/>
                    <a:pt x="1827" y="755"/>
                    <a:pt x="1826" y="713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217951" y="3678445"/>
              <a:ext cx="286616" cy="194637"/>
            </a:xfrm>
            <a:custGeom>
              <a:avLst/>
              <a:gdLst/>
              <a:ahLst/>
              <a:cxnLst/>
              <a:rect l="l" t="t" r="r" b="b"/>
              <a:pathLst>
                <a:path w="3811" h="2588" extrusionOk="0">
                  <a:moveTo>
                    <a:pt x="3519" y="1"/>
                  </a:moveTo>
                  <a:cubicBezTo>
                    <a:pt x="3439" y="1"/>
                    <a:pt x="3360" y="37"/>
                    <a:pt x="3310" y="107"/>
                  </a:cubicBezTo>
                  <a:lnTo>
                    <a:pt x="3301" y="117"/>
                  </a:lnTo>
                  <a:cubicBezTo>
                    <a:pt x="3107" y="385"/>
                    <a:pt x="2900" y="650"/>
                    <a:pt x="2653" y="880"/>
                  </a:cubicBezTo>
                  <a:cubicBezTo>
                    <a:pt x="2410" y="1115"/>
                    <a:pt x="2149" y="1336"/>
                    <a:pt x="1868" y="1530"/>
                  </a:cubicBezTo>
                  <a:cubicBezTo>
                    <a:pt x="1588" y="1727"/>
                    <a:pt x="1294" y="1907"/>
                    <a:pt x="989" y="2067"/>
                  </a:cubicBezTo>
                  <a:cubicBezTo>
                    <a:pt x="684" y="2225"/>
                    <a:pt x="366" y="2369"/>
                    <a:pt x="42" y="2483"/>
                  </a:cubicBezTo>
                  <a:lnTo>
                    <a:pt x="41" y="2483"/>
                  </a:lnTo>
                  <a:cubicBezTo>
                    <a:pt x="15" y="2493"/>
                    <a:pt x="0" y="2520"/>
                    <a:pt x="6" y="2547"/>
                  </a:cubicBezTo>
                  <a:cubicBezTo>
                    <a:pt x="13" y="2572"/>
                    <a:pt x="35" y="2587"/>
                    <a:pt x="59" y="2587"/>
                  </a:cubicBezTo>
                  <a:cubicBezTo>
                    <a:pt x="63" y="2587"/>
                    <a:pt x="68" y="2587"/>
                    <a:pt x="72" y="2586"/>
                  </a:cubicBezTo>
                  <a:cubicBezTo>
                    <a:pt x="416" y="2502"/>
                    <a:pt x="749" y="2389"/>
                    <a:pt x="1078" y="2256"/>
                  </a:cubicBezTo>
                  <a:cubicBezTo>
                    <a:pt x="1406" y="2123"/>
                    <a:pt x="1727" y="1969"/>
                    <a:pt x="2037" y="1792"/>
                  </a:cubicBezTo>
                  <a:cubicBezTo>
                    <a:pt x="2349" y="1618"/>
                    <a:pt x="2645" y="1414"/>
                    <a:pt x="2928" y="1190"/>
                  </a:cubicBezTo>
                  <a:cubicBezTo>
                    <a:pt x="3213" y="969"/>
                    <a:pt x="3469" y="706"/>
                    <a:pt x="3713" y="432"/>
                  </a:cubicBezTo>
                  <a:lnTo>
                    <a:pt x="3729" y="412"/>
                  </a:lnTo>
                  <a:cubicBezTo>
                    <a:pt x="3811" y="296"/>
                    <a:pt x="3787" y="134"/>
                    <a:pt x="3672" y="50"/>
                  </a:cubicBezTo>
                  <a:cubicBezTo>
                    <a:pt x="3626" y="17"/>
                    <a:pt x="3572" y="1"/>
                    <a:pt x="3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430407" y="3644151"/>
              <a:ext cx="85586" cy="101681"/>
            </a:xfrm>
            <a:custGeom>
              <a:avLst/>
              <a:gdLst/>
              <a:ahLst/>
              <a:cxnLst/>
              <a:rect l="l" t="t" r="r" b="b"/>
              <a:pathLst>
                <a:path w="1138" h="1352" extrusionOk="0">
                  <a:moveTo>
                    <a:pt x="1137" y="0"/>
                  </a:moveTo>
                  <a:lnTo>
                    <a:pt x="1" y="770"/>
                  </a:lnTo>
                  <a:lnTo>
                    <a:pt x="573" y="872"/>
                  </a:lnTo>
                  <a:lnTo>
                    <a:pt x="897" y="1352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6360231" y="4157958"/>
              <a:ext cx="1585976" cy="31587"/>
            </a:xfrm>
            <a:custGeom>
              <a:avLst/>
              <a:gdLst/>
              <a:ahLst/>
              <a:cxnLst/>
              <a:rect l="l" t="t" r="r" b="b"/>
              <a:pathLst>
                <a:path w="21088" h="420" extrusionOk="0">
                  <a:moveTo>
                    <a:pt x="1" y="0"/>
                  </a:moveTo>
                  <a:lnTo>
                    <a:pt x="1" y="419"/>
                  </a:lnTo>
                  <a:lnTo>
                    <a:pt x="21088" y="419"/>
                  </a:lnTo>
                  <a:lnTo>
                    <a:pt x="210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6360231" y="4222334"/>
              <a:ext cx="808330" cy="31587"/>
            </a:xfrm>
            <a:custGeom>
              <a:avLst/>
              <a:gdLst/>
              <a:ahLst/>
              <a:cxnLst/>
              <a:rect l="l" t="t" r="r" b="b"/>
              <a:pathLst>
                <a:path w="10748" h="420" extrusionOk="0">
                  <a:moveTo>
                    <a:pt x="1" y="0"/>
                  </a:moveTo>
                  <a:lnTo>
                    <a:pt x="1" y="420"/>
                  </a:lnTo>
                  <a:lnTo>
                    <a:pt x="10747" y="420"/>
                  </a:lnTo>
                  <a:lnTo>
                    <a:pt x="10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881" name="Google Shape;881;p31"/>
            <p:cNvSpPr/>
            <p:nvPr/>
          </p:nvSpPr>
          <p:spPr>
            <a:xfrm>
              <a:off x="8580994" y="580155"/>
              <a:ext cx="228069" cy="228190"/>
            </a:xfrm>
            <a:custGeom>
              <a:avLst/>
              <a:gdLst/>
              <a:ahLst/>
              <a:cxnLst/>
              <a:rect l="l" t="t" r="r" b="b"/>
              <a:pathLst>
                <a:path w="3766" h="3768" extrusionOk="0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7819039" y="849218"/>
              <a:ext cx="61" cy="72188"/>
            </a:xfrm>
            <a:custGeom>
              <a:avLst/>
              <a:gdLst/>
              <a:ahLst/>
              <a:cxnLst/>
              <a:rect l="l" t="t" r="r" b="b"/>
              <a:pathLst>
                <a:path w="1" h="1192" extrusionOk="0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7812499" y="842677"/>
              <a:ext cx="13202" cy="85390"/>
            </a:xfrm>
            <a:custGeom>
              <a:avLst/>
              <a:gdLst/>
              <a:ahLst/>
              <a:cxnLst/>
              <a:rect l="l" t="t" r="r" b="b"/>
              <a:pathLst>
                <a:path w="218" h="1410" extrusionOk="0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819039" y="1034588"/>
              <a:ext cx="61" cy="72248"/>
            </a:xfrm>
            <a:custGeom>
              <a:avLst/>
              <a:gdLst/>
              <a:ahLst/>
              <a:cxnLst/>
              <a:rect l="l" t="t" r="r" b="b"/>
              <a:pathLst>
                <a:path w="1" h="1193" extrusionOk="0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812499" y="1028048"/>
              <a:ext cx="13202" cy="85268"/>
            </a:xfrm>
            <a:custGeom>
              <a:avLst/>
              <a:gdLst/>
              <a:ahLst/>
              <a:cxnLst/>
              <a:rect l="l" t="t" r="r" b="b"/>
              <a:pathLst>
                <a:path w="218" h="1408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875662" y="978026"/>
              <a:ext cx="72309" cy="61"/>
            </a:xfrm>
            <a:custGeom>
              <a:avLst/>
              <a:gdLst/>
              <a:ahLst/>
              <a:cxnLst/>
              <a:rect l="l" t="t" r="r" b="b"/>
              <a:pathLst>
                <a:path w="1194" h="1" extrusionOk="0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869121" y="971486"/>
              <a:ext cx="85390" cy="13142"/>
            </a:xfrm>
            <a:custGeom>
              <a:avLst/>
              <a:gdLst/>
              <a:ahLst/>
              <a:cxnLst/>
              <a:rect l="l" t="t" r="r" b="b"/>
              <a:pathLst>
                <a:path w="1410" h="217" extrusionOk="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690290" y="978026"/>
              <a:ext cx="72248" cy="61"/>
            </a:xfrm>
            <a:custGeom>
              <a:avLst/>
              <a:gdLst/>
              <a:ahLst/>
              <a:cxnLst/>
              <a:rect l="l" t="t" r="r" b="b"/>
              <a:pathLst>
                <a:path w="1193" h="1" extrusionOk="0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683750" y="971486"/>
              <a:ext cx="85329" cy="13142"/>
            </a:xfrm>
            <a:custGeom>
              <a:avLst/>
              <a:gdLst/>
              <a:ahLst/>
              <a:cxnLst/>
              <a:rect l="l" t="t" r="r" b="b"/>
              <a:pathLst>
                <a:path w="1409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727958" y="1017995"/>
              <a:ext cx="51113" cy="51113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720812" y="101157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859069" y="886946"/>
              <a:ext cx="51173" cy="50992"/>
            </a:xfrm>
            <a:custGeom>
              <a:avLst/>
              <a:gdLst/>
              <a:ahLst/>
              <a:cxnLst/>
              <a:rect l="l" t="t" r="r" b="b"/>
              <a:pathLst>
                <a:path w="845" h="842" extrusionOk="0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851983" y="88052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727958" y="886946"/>
              <a:ext cx="51113" cy="50992"/>
            </a:xfrm>
            <a:custGeom>
              <a:avLst/>
              <a:gdLst/>
              <a:ahLst/>
              <a:cxnLst/>
              <a:rect l="l" t="t" r="r" b="b"/>
              <a:pathLst>
                <a:path w="844" h="842" extrusionOk="0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720812" y="88052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859069" y="1017995"/>
              <a:ext cx="51173" cy="51113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851983" y="101157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863611" y="353725"/>
              <a:ext cx="101559" cy="10155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140971" y="766555"/>
              <a:ext cx="64799" cy="64799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8150600" y="1130453"/>
              <a:ext cx="187373" cy="187433"/>
            </a:xfrm>
            <a:custGeom>
              <a:avLst/>
              <a:gdLst/>
              <a:ahLst/>
              <a:cxnLst/>
              <a:rect l="l" t="t" r="r" b="b"/>
              <a:pathLst>
                <a:path w="3094" h="3095" extrusionOk="0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8806213" y="1412718"/>
              <a:ext cx="61" cy="59409"/>
            </a:xfrm>
            <a:custGeom>
              <a:avLst/>
              <a:gdLst/>
              <a:ahLst/>
              <a:cxnLst/>
              <a:rect l="l" t="t" r="r" b="b"/>
              <a:pathLst>
                <a:path w="1" h="981" extrusionOk="0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8800884" y="1407388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806213" y="1565023"/>
              <a:ext cx="61" cy="59349"/>
            </a:xfrm>
            <a:custGeom>
              <a:avLst/>
              <a:gdLst/>
              <a:ahLst/>
              <a:cxnLst/>
              <a:rect l="l" t="t" r="r" b="b"/>
              <a:pathLst>
                <a:path w="1" h="980" extrusionOk="0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8800884" y="1559633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852662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847273" y="1513185"/>
              <a:ext cx="70128" cy="10780"/>
            </a:xfrm>
            <a:custGeom>
              <a:avLst/>
              <a:gdLst/>
              <a:ahLst/>
              <a:cxnLst/>
              <a:rect l="l" t="t" r="r" b="b"/>
              <a:pathLst>
                <a:path w="1158" h="178" extrusionOk="0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700417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8695087" y="1513185"/>
              <a:ext cx="70007" cy="10780"/>
            </a:xfrm>
            <a:custGeom>
              <a:avLst/>
              <a:gdLst/>
              <a:ahLst/>
              <a:cxnLst/>
              <a:rect l="l" t="t" r="r" b="b"/>
              <a:pathLst>
                <a:path w="1156" h="178" extrusionOk="0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8731423" y="1551397"/>
              <a:ext cx="41908" cy="42029"/>
            </a:xfrm>
            <a:custGeom>
              <a:avLst/>
              <a:gdLst/>
              <a:ahLst/>
              <a:cxnLst/>
              <a:rect l="l" t="t" r="r" b="b"/>
              <a:pathLst>
                <a:path w="692" h="694" extrusionOk="0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8725549" y="1545947"/>
              <a:ext cx="53838" cy="52808"/>
            </a:xfrm>
            <a:custGeom>
              <a:avLst/>
              <a:gdLst/>
              <a:ahLst/>
              <a:cxnLst/>
              <a:rect l="l" t="t" r="r" b="b"/>
              <a:pathLst>
                <a:path w="889" h="872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839036" y="1443784"/>
              <a:ext cx="42029" cy="41908"/>
            </a:xfrm>
            <a:custGeom>
              <a:avLst/>
              <a:gdLst/>
              <a:ahLst/>
              <a:cxnLst/>
              <a:rect l="l" t="t" r="r" b="b"/>
              <a:pathLst>
                <a:path w="694" h="692" extrusionOk="0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8833162" y="1438273"/>
              <a:ext cx="53838" cy="52748"/>
            </a:xfrm>
            <a:custGeom>
              <a:avLst/>
              <a:gdLst/>
              <a:ahLst/>
              <a:cxnLst/>
              <a:rect l="l" t="t" r="r" b="b"/>
              <a:pathLst>
                <a:path w="889" h="871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731423" y="1443784"/>
              <a:ext cx="41908" cy="41908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8725428" y="1438334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8839036" y="1551397"/>
              <a:ext cx="42029" cy="42029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8833162" y="1546068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31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題義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671D18-431A-49D7-B3B9-6A79CA77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56" y="928463"/>
            <a:ext cx="1777375" cy="24548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47B289-1CF7-43FA-8D50-F376BAE79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156" y="3383280"/>
            <a:ext cx="1432933" cy="1578801"/>
          </a:xfrm>
          <a:prstGeom prst="rect">
            <a:avLst/>
          </a:prstGeom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E522794-3656-4FCF-9D85-BF283B228E47}"/>
              </a:ext>
            </a:extLst>
          </p:cNvPr>
          <p:cNvCxnSpPr>
            <a:cxnSpLocks/>
          </p:cNvCxnSpPr>
          <p:nvPr/>
        </p:nvCxnSpPr>
        <p:spPr>
          <a:xfrm flipH="1">
            <a:off x="1899623" y="1277022"/>
            <a:ext cx="177321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944;p33">
            <a:extLst>
              <a:ext uri="{FF2B5EF4-FFF2-40B4-BE49-F238E27FC236}">
                <a16:creationId xmlns:a16="http://schemas.microsoft.com/office/drawing/2014/main" id="{23D511FA-8761-4A56-82D2-4489A9457270}"/>
              </a:ext>
            </a:extLst>
          </p:cNvPr>
          <p:cNvSpPr txBox="1">
            <a:spLocks/>
          </p:cNvSpPr>
          <p:nvPr/>
        </p:nvSpPr>
        <p:spPr>
          <a:xfrm>
            <a:off x="3672840" y="1004178"/>
            <a:ext cx="1098313" cy="40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6C4645-2F53-402E-B967-81C466512027}"/>
              </a:ext>
            </a:extLst>
          </p:cNvPr>
          <p:cNvSpPr/>
          <p:nvPr/>
        </p:nvSpPr>
        <p:spPr>
          <a:xfrm>
            <a:off x="1183156" y="1409700"/>
            <a:ext cx="973304" cy="1455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Google Shape;944;p33">
            <a:extLst>
              <a:ext uri="{FF2B5EF4-FFF2-40B4-BE49-F238E27FC236}">
                <a16:creationId xmlns:a16="http://schemas.microsoft.com/office/drawing/2014/main" id="{9DF26D03-4C22-4A40-9C47-4896B7EFF577}"/>
              </a:ext>
            </a:extLst>
          </p:cNvPr>
          <p:cNvSpPr txBox="1">
            <a:spLocks/>
          </p:cNvSpPr>
          <p:nvPr/>
        </p:nvSpPr>
        <p:spPr>
          <a:xfrm>
            <a:off x="2574527" y="1532862"/>
            <a:ext cx="3224293" cy="64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[A-Z]  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  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 </a:t>
            </a:r>
            <a:endParaRPr 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9AC8E79-0D5A-4C0F-8AF1-BD4298853834}"/>
              </a:ext>
            </a:extLst>
          </p:cNvPr>
          <p:cNvSpPr/>
          <p:nvPr/>
        </p:nvSpPr>
        <p:spPr>
          <a:xfrm>
            <a:off x="1183156" y="2860635"/>
            <a:ext cx="1598144" cy="2110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Google Shape;944;p33">
            <a:extLst>
              <a:ext uri="{FF2B5EF4-FFF2-40B4-BE49-F238E27FC236}">
                <a16:creationId xmlns:a16="http://schemas.microsoft.com/office/drawing/2014/main" id="{C47749B6-4C57-4340-AFD9-A332998A2212}"/>
              </a:ext>
            </a:extLst>
          </p:cNvPr>
          <p:cNvSpPr txBox="1">
            <a:spLocks/>
          </p:cNvSpPr>
          <p:nvPr/>
        </p:nvSpPr>
        <p:spPr>
          <a:xfrm>
            <a:off x="2868379" y="3085381"/>
            <a:ext cx="3224293" cy="64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測資</a:t>
            </a:r>
            <a:endParaRPr 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題義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671D18-431A-49D7-B3B9-6A79CA77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56" y="928463"/>
            <a:ext cx="1777375" cy="24548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47B289-1CF7-43FA-8D50-F376BAE79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156" y="3383280"/>
            <a:ext cx="1432933" cy="157880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2B02B3F-69AE-48B5-B149-74A8E12E6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121" y="928463"/>
            <a:ext cx="1914792" cy="2791215"/>
          </a:xfrm>
          <a:prstGeom prst="rect">
            <a:avLst/>
          </a:prstGeom>
        </p:spPr>
      </p:pic>
      <p:sp>
        <p:nvSpPr>
          <p:cNvPr id="13" name="Google Shape;944;p33">
            <a:extLst>
              <a:ext uri="{FF2B5EF4-FFF2-40B4-BE49-F238E27FC236}">
                <a16:creationId xmlns:a16="http://schemas.microsoft.com/office/drawing/2014/main" id="{2A12A8A0-177D-4DE9-84FB-375290D3CD8A}"/>
              </a:ext>
            </a:extLst>
          </p:cNvPr>
          <p:cNvSpPr txBox="1">
            <a:spLocks/>
          </p:cNvSpPr>
          <p:nvPr/>
        </p:nvSpPr>
        <p:spPr>
          <a:xfrm>
            <a:off x="4572000" y="3719678"/>
            <a:ext cx="3224293" cy="64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輸出矩陣相乘的總次數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如果無法相乘，輸出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</a:p>
          <a:p>
            <a:pPr marL="0" indent="0"/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如果只有一個矩陣，輸出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57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題義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DD379FE0-2C15-4955-BF9C-F76E83450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86442"/>
              </p:ext>
            </p:extLst>
          </p:nvPr>
        </p:nvGraphicFramePr>
        <p:xfrm>
          <a:off x="1249680" y="1336477"/>
          <a:ext cx="6096000" cy="148336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169342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85645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739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29432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1FD7C6E5-E602-40C1-9448-FCBB1CC40FED}"/>
              </a:ext>
            </a:extLst>
          </p:cNvPr>
          <p:cNvSpPr txBox="1"/>
          <p:nvPr/>
        </p:nvSpPr>
        <p:spPr>
          <a:xfrm>
            <a:off x="1143000" y="1028700"/>
            <a:ext cx="157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</a:t>
            </a:r>
            <a:r>
              <a:rPr lang="zh-TW" altLang="en-US" dirty="0"/>
              <a:t>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FB0FD8-5F58-484E-AC9D-6CCAFB5CF936}"/>
              </a:ext>
            </a:extLst>
          </p:cNvPr>
          <p:cNvSpPr txBox="1"/>
          <p:nvPr/>
        </p:nvSpPr>
        <p:spPr>
          <a:xfrm>
            <a:off x="1249680" y="2883693"/>
            <a:ext cx="36652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（</a:t>
            </a:r>
            <a:r>
              <a:rPr lang="en-US" altLang="zh-TW" dirty="0"/>
              <a:t>AB</a:t>
            </a:r>
            <a:r>
              <a:rPr lang="zh-TW" altLang="en-US" dirty="0"/>
              <a:t>）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50 * 10 * 20 = 10000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（</a:t>
            </a:r>
            <a:r>
              <a:rPr lang="en-US" altLang="zh-TW" dirty="0">
                <a:sym typeface="Wingdings" panose="05000000000000000000" pitchFamily="2" charset="2"/>
              </a:rPr>
              <a:t>AC</a:t>
            </a:r>
            <a:r>
              <a:rPr lang="zh-TW" altLang="en-US" dirty="0">
                <a:sym typeface="Wingdings" panose="05000000000000000000" pitchFamily="2" charset="2"/>
              </a:rPr>
              <a:t>）</a:t>
            </a:r>
            <a:r>
              <a:rPr lang="en-US" altLang="zh-TW" dirty="0">
                <a:sym typeface="Wingdings" panose="05000000000000000000" pitchFamily="2" charset="2"/>
              </a:rPr>
              <a:t>: error (n2 != m1 )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（</a:t>
            </a: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zh-TW" altLang="en-US" dirty="0">
                <a:sym typeface="Wingdings" panose="05000000000000000000" pitchFamily="2" charset="2"/>
              </a:rPr>
              <a:t>（</a:t>
            </a:r>
            <a:r>
              <a:rPr lang="en-US" altLang="zh-TW" dirty="0">
                <a:sym typeface="Wingdings" panose="05000000000000000000" pitchFamily="2" charset="2"/>
              </a:rPr>
              <a:t>BC</a:t>
            </a:r>
            <a:r>
              <a:rPr lang="zh-TW" altLang="en-US" dirty="0">
                <a:sym typeface="Wingdings" panose="05000000000000000000" pitchFamily="2" charset="2"/>
              </a:rPr>
              <a:t>））：　</a:t>
            </a:r>
            <a:r>
              <a:rPr lang="en-US" altLang="zh-TW" dirty="0">
                <a:sym typeface="Wingdings" panose="05000000000000000000" pitchFamily="2" charset="2"/>
              </a:rPr>
              <a:t>3500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　　（</a:t>
            </a:r>
            <a:r>
              <a:rPr lang="en-US" altLang="zh-TW" dirty="0">
                <a:sym typeface="Wingdings" panose="05000000000000000000" pitchFamily="2" charset="2"/>
              </a:rPr>
              <a:t>BC</a:t>
            </a:r>
            <a:r>
              <a:rPr lang="zh-TW" altLang="en-US" dirty="0">
                <a:sym typeface="Wingdings" panose="05000000000000000000" pitchFamily="2" charset="2"/>
              </a:rPr>
              <a:t>）</a:t>
            </a:r>
            <a:r>
              <a:rPr lang="en-US" altLang="zh-TW" dirty="0">
                <a:sym typeface="Wingdings" panose="05000000000000000000" pitchFamily="2" charset="2"/>
              </a:rPr>
              <a:t>=&gt; 10 * 20 * 5 = 1000 [10,5]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　　（</a:t>
            </a: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zh-TW" altLang="en-US" dirty="0">
                <a:sym typeface="Wingdings" panose="05000000000000000000" pitchFamily="2" charset="2"/>
              </a:rPr>
              <a:t>（</a:t>
            </a:r>
            <a:r>
              <a:rPr lang="en-US" altLang="zh-TW" dirty="0">
                <a:sym typeface="Wingdings" panose="05000000000000000000" pitchFamily="2" charset="2"/>
              </a:rPr>
              <a:t>BC</a:t>
            </a:r>
            <a:r>
              <a:rPr lang="zh-TW" altLang="en-US" dirty="0">
                <a:sym typeface="Wingdings" panose="05000000000000000000" pitchFamily="2" charset="2"/>
              </a:rPr>
              <a:t>））</a:t>
            </a:r>
            <a:r>
              <a:rPr lang="en-US" altLang="zh-TW" dirty="0">
                <a:sym typeface="Wingdings" panose="05000000000000000000" pitchFamily="2" charset="2"/>
              </a:rPr>
              <a:t>=&gt; 50 * 10 * 5 = 2500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（</a:t>
            </a:r>
            <a:r>
              <a:rPr lang="en-US" altLang="zh-TW" dirty="0">
                <a:sym typeface="Wingdings" panose="05000000000000000000" pitchFamily="2" charset="2"/>
              </a:rPr>
              <a:t>AB) C</a:t>
            </a:r>
            <a:r>
              <a:rPr lang="zh-TW" altLang="en-US" dirty="0">
                <a:sym typeface="Wingdings" panose="05000000000000000000" pitchFamily="2" charset="2"/>
              </a:rPr>
              <a:t>）：　</a:t>
            </a:r>
            <a:r>
              <a:rPr lang="en-US" altLang="zh-TW" dirty="0">
                <a:sym typeface="Wingdings" panose="05000000000000000000" pitchFamily="2" charset="2"/>
              </a:rPr>
              <a:t>15000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　　（</a:t>
            </a:r>
            <a:r>
              <a:rPr lang="en-US" altLang="zh-TW" dirty="0">
                <a:sym typeface="Wingdings" panose="05000000000000000000" pitchFamily="2" charset="2"/>
              </a:rPr>
              <a:t>AB</a:t>
            </a:r>
            <a:r>
              <a:rPr lang="zh-TW" altLang="en-US" dirty="0">
                <a:sym typeface="Wingdings" panose="05000000000000000000" pitchFamily="2" charset="2"/>
              </a:rPr>
              <a:t>）</a:t>
            </a:r>
            <a:r>
              <a:rPr lang="en-US" altLang="zh-TW" dirty="0">
                <a:sym typeface="Wingdings" panose="05000000000000000000" pitchFamily="2" charset="2"/>
              </a:rPr>
              <a:t>=&gt; 50 * 10 * 20 = 10000 [50,20]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　　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（</a:t>
            </a:r>
            <a:r>
              <a:rPr lang="en-US" altLang="zh-TW" dirty="0">
                <a:sym typeface="Wingdings" panose="05000000000000000000" pitchFamily="2" charset="2"/>
              </a:rPr>
              <a:t>AB</a:t>
            </a:r>
            <a:r>
              <a:rPr lang="zh-TW" altLang="en-US" dirty="0">
                <a:sym typeface="Wingdings" panose="05000000000000000000" pitchFamily="2" charset="2"/>
              </a:rPr>
              <a:t>）</a:t>
            </a:r>
            <a:r>
              <a:rPr lang="en-US" altLang="zh-TW" dirty="0">
                <a:sym typeface="Wingdings" panose="05000000000000000000" pitchFamily="2" charset="2"/>
              </a:rPr>
              <a:t>C</a:t>
            </a:r>
            <a:r>
              <a:rPr lang="zh-TW" altLang="en-US" dirty="0">
                <a:sym typeface="Wingdings" panose="05000000000000000000" pitchFamily="2" charset="2"/>
              </a:rPr>
              <a:t>）＝＞</a:t>
            </a:r>
            <a:r>
              <a:rPr lang="en-US" altLang="zh-TW" dirty="0">
                <a:sym typeface="Wingdings" panose="05000000000000000000" pitchFamily="2" charset="2"/>
              </a:rPr>
              <a:t>50 * 20 * 5 = 5000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	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540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資料建置、使用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Map(key , value)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DFF764-4DC0-4392-881A-1D398C42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673" y="2088727"/>
            <a:ext cx="4715533" cy="15146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51B7C7-C3FE-4F89-9184-E5037CBF1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81"/>
          <a:stretch/>
        </p:blipFill>
        <p:spPr>
          <a:xfrm>
            <a:off x="726723" y="939893"/>
            <a:ext cx="2664944" cy="291582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0F12A43-5C5E-40B0-A41C-ABAF57D42BF0}"/>
              </a:ext>
            </a:extLst>
          </p:cNvPr>
          <p:cNvSpPr/>
          <p:nvPr/>
        </p:nvSpPr>
        <p:spPr>
          <a:xfrm>
            <a:off x="726723" y="1363980"/>
            <a:ext cx="2626077" cy="2491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9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字串處理、使用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FEA82-2382-4738-BEB7-B33CA73C806E}"/>
              </a:ext>
            </a:extLst>
          </p:cNvPr>
          <p:cNvSpPr txBox="1"/>
          <p:nvPr/>
        </p:nvSpPr>
        <p:spPr>
          <a:xfrm>
            <a:off x="726723" y="963870"/>
            <a:ext cx="1737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ym typeface="Wingdings" panose="05000000000000000000" pitchFamily="2" charset="2"/>
              </a:rPr>
              <a:t>A</a:t>
            </a:r>
            <a:r>
              <a:rPr lang="zh-TW" altLang="en-US" sz="1800" dirty="0"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ym typeface="Wingdings" panose="05000000000000000000" pitchFamily="2" charset="2"/>
              </a:rPr>
              <a:t>BC</a:t>
            </a:r>
            <a:r>
              <a:rPr lang="zh-TW" altLang="en-US" sz="1800" dirty="0">
                <a:sym typeface="Wingdings" panose="05000000000000000000" pitchFamily="2" charset="2"/>
              </a:rPr>
              <a:t>））：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	</a:t>
            </a:r>
          </a:p>
          <a:p>
            <a:endParaRPr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537B39-E74C-4160-BE8B-E1A307B57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78386"/>
              </p:ext>
            </p:extLst>
          </p:nvPr>
        </p:nvGraphicFramePr>
        <p:xfrm>
          <a:off x="2141220" y="1461770"/>
          <a:ext cx="2590800" cy="296672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2939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7582"/>
                  </a:ext>
                </a:extLst>
              </a:tr>
            </a:tbl>
          </a:graphicData>
        </a:graphic>
      </p:graphicFrame>
      <p:sp>
        <p:nvSpPr>
          <p:cNvPr id="9" name="Google Shape;922;p32">
            <a:extLst>
              <a:ext uri="{FF2B5EF4-FFF2-40B4-BE49-F238E27FC236}">
                <a16:creationId xmlns:a16="http://schemas.microsoft.com/office/drawing/2014/main" id="{62247C7D-66AD-4AAE-A91B-FBFBF85EE85F}"/>
              </a:ext>
            </a:extLst>
          </p:cNvPr>
          <p:cNvSpPr txBox="1">
            <a:spLocks/>
          </p:cNvSpPr>
          <p:nvPr/>
        </p:nvSpPr>
        <p:spPr>
          <a:xfrm>
            <a:off x="2805571" y="4315093"/>
            <a:ext cx="12620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23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字串處理、使用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FEA82-2382-4738-BEB7-B33CA73C806E}"/>
              </a:ext>
            </a:extLst>
          </p:cNvPr>
          <p:cNvSpPr txBox="1"/>
          <p:nvPr/>
        </p:nvSpPr>
        <p:spPr>
          <a:xfrm>
            <a:off x="726723" y="963870"/>
            <a:ext cx="1737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ym typeface="Wingdings" panose="05000000000000000000" pitchFamily="2" charset="2"/>
              </a:rPr>
              <a:t>A</a:t>
            </a:r>
            <a:r>
              <a:rPr lang="zh-TW" altLang="en-US" sz="1800" dirty="0"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ym typeface="Wingdings" panose="05000000000000000000" pitchFamily="2" charset="2"/>
              </a:rPr>
              <a:t>BC</a:t>
            </a:r>
            <a:r>
              <a:rPr lang="zh-TW" altLang="en-US" sz="1800" dirty="0">
                <a:sym typeface="Wingdings" panose="05000000000000000000" pitchFamily="2" charset="2"/>
              </a:rPr>
              <a:t>））：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	</a:t>
            </a:r>
          </a:p>
          <a:p>
            <a:endParaRPr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537B39-E74C-4160-BE8B-E1A307B57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18026"/>
              </p:ext>
            </p:extLst>
          </p:nvPr>
        </p:nvGraphicFramePr>
        <p:xfrm>
          <a:off x="2141220" y="1461770"/>
          <a:ext cx="2590800" cy="296672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2939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7582"/>
                  </a:ext>
                </a:extLst>
              </a:tr>
            </a:tbl>
          </a:graphicData>
        </a:graphic>
      </p:graphicFrame>
      <p:sp>
        <p:nvSpPr>
          <p:cNvPr id="9" name="Google Shape;922;p32">
            <a:extLst>
              <a:ext uri="{FF2B5EF4-FFF2-40B4-BE49-F238E27FC236}">
                <a16:creationId xmlns:a16="http://schemas.microsoft.com/office/drawing/2014/main" id="{62247C7D-66AD-4AAE-A91B-FBFBF85EE85F}"/>
              </a:ext>
            </a:extLst>
          </p:cNvPr>
          <p:cNvSpPr txBox="1">
            <a:spLocks/>
          </p:cNvSpPr>
          <p:nvPr/>
        </p:nvSpPr>
        <p:spPr>
          <a:xfrm>
            <a:off x="2805571" y="4315093"/>
            <a:ext cx="12620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8292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字串處理、使用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FEA82-2382-4738-BEB7-B33CA73C806E}"/>
              </a:ext>
            </a:extLst>
          </p:cNvPr>
          <p:cNvSpPr txBox="1"/>
          <p:nvPr/>
        </p:nvSpPr>
        <p:spPr>
          <a:xfrm>
            <a:off x="726723" y="963870"/>
            <a:ext cx="1737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zh-TW" altLang="en-US" sz="1800" dirty="0"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ym typeface="Wingdings" panose="05000000000000000000" pitchFamily="2" charset="2"/>
              </a:rPr>
              <a:t>BC</a:t>
            </a:r>
            <a:r>
              <a:rPr lang="zh-TW" altLang="en-US" sz="1800" dirty="0">
                <a:sym typeface="Wingdings" panose="05000000000000000000" pitchFamily="2" charset="2"/>
              </a:rPr>
              <a:t>））：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	</a:t>
            </a:r>
          </a:p>
          <a:p>
            <a:endParaRPr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537B39-E74C-4160-BE8B-E1A307B57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96691"/>
              </p:ext>
            </p:extLst>
          </p:nvPr>
        </p:nvGraphicFramePr>
        <p:xfrm>
          <a:off x="2141220" y="1461770"/>
          <a:ext cx="2590800" cy="296672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2939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7582"/>
                  </a:ext>
                </a:extLst>
              </a:tr>
            </a:tbl>
          </a:graphicData>
        </a:graphic>
      </p:graphicFrame>
      <p:sp>
        <p:nvSpPr>
          <p:cNvPr id="9" name="Google Shape;922;p32">
            <a:extLst>
              <a:ext uri="{FF2B5EF4-FFF2-40B4-BE49-F238E27FC236}">
                <a16:creationId xmlns:a16="http://schemas.microsoft.com/office/drawing/2014/main" id="{62247C7D-66AD-4AAE-A91B-FBFBF85EE85F}"/>
              </a:ext>
            </a:extLst>
          </p:cNvPr>
          <p:cNvSpPr txBox="1">
            <a:spLocks/>
          </p:cNvSpPr>
          <p:nvPr/>
        </p:nvSpPr>
        <p:spPr>
          <a:xfrm>
            <a:off x="2805571" y="4315093"/>
            <a:ext cx="12620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834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字串處理、使用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FEA82-2382-4738-BEB7-B33CA73C806E}"/>
              </a:ext>
            </a:extLst>
          </p:cNvPr>
          <p:cNvSpPr txBox="1"/>
          <p:nvPr/>
        </p:nvSpPr>
        <p:spPr>
          <a:xfrm>
            <a:off x="726723" y="963870"/>
            <a:ext cx="1737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ym typeface="Wingdings" panose="05000000000000000000" pitchFamily="2" charset="2"/>
              </a:rPr>
              <a:t>BC</a:t>
            </a:r>
            <a:r>
              <a:rPr lang="zh-TW" altLang="en-US" sz="1800" dirty="0">
                <a:sym typeface="Wingdings" panose="05000000000000000000" pitchFamily="2" charset="2"/>
              </a:rPr>
              <a:t>））：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	</a:t>
            </a:r>
          </a:p>
          <a:p>
            <a:endParaRPr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537B39-E74C-4160-BE8B-E1A307B57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948346"/>
              </p:ext>
            </p:extLst>
          </p:nvPr>
        </p:nvGraphicFramePr>
        <p:xfrm>
          <a:off x="2141220" y="1461770"/>
          <a:ext cx="2590800" cy="296672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2939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7582"/>
                  </a:ext>
                </a:extLst>
              </a:tr>
            </a:tbl>
          </a:graphicData>
        </a:graphic>
      </p:graphicFrame>
      <p:sp>
        <p:nvSpPr>
          <p:cNvPr id="9" name="Google Shape;922;p32">
            <a:extLst>
              <a:ext uri="{FF2B5EF4-FFF2-40B4-BE49-F238E27FC236}">
                <a16:creationId xmlns:a16="http://schemas.microsoft.com/office/drawing/2014/main" id="{62247C7D-66AD-4AAE-A91B-FBFBF85EE85F}"/>
              </a:ext>
            </a:extLst>
          </p:cNvPr>
          <p:cNvSpPr txBox="1">
            <a:spLocks/>
          </p:cNvSpPr>
          <p:nvPr/>
        </p:nvSpPr>
        <p:spPr>
          <a:xfrm>
            <a:off x="2805571" y="4315093"/>
            <a:ext cx="12620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793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556261" y="86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瘋狂程設測資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C42B5E-F3A1-4A13-A36E-22BEED351DCC}"/>
              </a:ext>
            </a:extLst>
          </p:cNvPr>
          <p:cNvSpPr txBox="1"/>
          <p:nvPr/>
        </p:nvSpPr>
        <p:spPr>
          <a:xfrm>
            <a:off x="1062900" y="625305"/>
            <a:ext cx="7867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/>
              <a:t>https://cpe.cse.nsysu.edu.tw/cpe/file/attendance/problemPdf/testData/</a:t>
            </a:r>
            <a:r>
              <a:rPr lang="en-US" altLang="zh-TW" sz="1400" dirty="0">
                <a:solidFill>
                  <a:srgbClr val="FF0000"/>
                </a:solidFill>
              </a:rPr>
              <a:t>uva442b</a:t>
            </a:r>
            <a:r>
              <a:rPr lang="en-US" altLang="zh-TW" sz="1400" dirty="0"/>
              <a:t>.php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/>
              <a:t>https://cpe.cse.nsysu.edu.tw/cpe/file/attendance/problemPdf/testData/</a:t>
            </a:r>
            <a:r>
              <a:rPr lang="en-US" altLang="zh-TW" sz="1400" dirty="0">
                <a:solidFill>
                  <a:srgbClr val="FF0000"/>
                </a:solidFill>
              </a:rPr>
              <a:t>uva442a</a:t>
            </a:r>
            <a:r>
              <a:rPr lang="en-US" altLang="zh-TW" sz="1400" dirty="0"/>
              <a:t>.php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A4DBB9-0C12-4960-914A-BD078D57E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11"/>
          <a:stretch/>
        </p:blipFill>
        <p:spPr>
          <a:xfrm>
            <a:off x="556261" y="1163539"/>
            <a:ext cx="3108960" cy="36968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CC4CC60-053C-49B8-831A-4CDDEBCA2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69" y="1163539"/>
            <a:ext cx="4291331" cy="38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7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字串處理、使用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FEA82-2382-4738-BEB7-B33CA73C806E}"/>
              </a:ext>
            </a:extLst>
          </p:cNvPr>
          <p:cNvSpPr txBox="1"/>
          <p:nvPr/>
        </p:nvSpPr>
        <p:spPr>
          <a:xfrm>
            <a:off x="726723" y="963870"/>
            <a:ext cx="1737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zh-TW" sz="1800" dirty="0">
                <a:sym typeface="Wingdings" panose="05000000000000000000" pitchFamily="2" charset="2"/>
              </a:rPr>
              <a:t>C</a:t>
            </a:r>
            <a:r>
              <a:rPr lang="zh-TW" altLang="en-US" sz="1800" dirty="0">
                <a:sym typeface="Wingdings" panose="05000000000000000000" pitchFamily="2" charset="2"/>
              </a:rPr>
              <a:t>））：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	</a:t>
            </a:r>
          </a:p>
          <a:p>
            <a:endParaRPr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537B39-E74C-4160-BE8B-E1A307B57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56713"/>
              </p:ext>
            </p:extLst>
          </p:nvPr>
        </p:nvGraphicFramePr>
        <p:xfrm>
          <a:off x="2141220" y="1461770"/>
          <a:ext cx="2590800" cy="296672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2939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7582"/>
                  </a:ext>
                </a:extLst>
              </a:tr>
            </a:tbl>
          </a:graphicData>
        </a:graphic>
      </p:graphicFrame>
      <p:sp>
        <p:nvSpPr>
          <p:cNvPr id="9" name="Google Shape;922;p32">
            <a:extLst>
              <a:ext uri="{FF2B5EF4-FFF2-40B4-BE49-F238E27FC236}">
                <a16:creationId xmlns:a16="http://schemas.microsoft.com/office/drawing/2014/main" id="{62247C7D-66AD-4AAE-A91B-FBFBF85EE85F}"/>
              </a:ext>
            </a:extLst>
          </p:cNvPr>
          <p:cNvSpPr txBox="1">
            <a:spLocks/>
          </p:cNvSpPr>
          <p:nvPr/>
        </p:nvSpPr>
        <p:spPr>
          <a:xfrm>
            <a:off x="2805571" y="4315093"/>
            <a:ext cx="12620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8495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字串處理、使用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FEA82-2382-4738-BEB7-B33CA73C806E}"/>
              </a:ext>
            </a:extLst>
          </p:cNvPr>
          <p:cNvSpPr txBox="1"/>
          <p:nvPr/>
        </p:nvSpPr>
        <p:spPr>
          <a:xfrm>
            <a:off x="726723" y="963870"/>
            <a:ext cx="1737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B</a:t>
            </a:r>
            <a:r>
              <a:rPr lang="en-US" altLang="zh-TW" sz="1800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zh-TW" altLang="en-US" sz="1800" dirty="0">
                <a:sym typeface="Wingdings" panose="05000000000000000000" pitchFamily="2" charset="2"/>
              </a:rPr>
              <a:t>））：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	</a:t>
            </a:r>
          </a:p>
          <a:p>
            <a:endParaRPr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537B39-E74C-4160-BE8B-E1A307B57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31125"/>
              </p:ext>
            </p:extLst>
          </p:nvPr>
        </p:nvGraphicFramePr>
        <p:xfrm>
          <a:off x="2141220" y="1461770"/>
          <a:ext cx="2590800" cy="296672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2939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7582"/>
                  </a:ext>
                </a:extLst>
              </a:tr>
            </a:tbl>
          </a:graphicData>
        </a:graphic>
      </p:graphicFrame>
      <p:sp>
        <p:nvSpPr>
          <p:cNvPr id="9" name="Google Shape;922;p32">
            <a:extLst>
              <a:ext uri="{FF2B5EF4-FFF2-40B4-BE49-F238E27FC236}">
                <a16:creationId xmlns:a16="http://schemas.microsoft.com/office/drawing/2014/main" id="{62247C7D-66AD-4AAE-A91B-FBFBF85EE85F}"/>
              </a:ext>
            </a:extLst>
          </p:cNvPr>
          <p:cNvSpPr txBox="1">
            <a:spLocks/>
          </p:cNvSpPr>
          <p:nvPr/>
        </p:nvSpPr>
        <p:spPr>
          <a:xfrm>
            <a:off x="2805571" y="4315093"/>
            <a:ext cx="12620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1693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字串處理、使用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FEA82-2382-4738-BEB7-B33CA73C806E}"/>
              </a:ext>
            </a:extLst>
          </p:cNvPr>
          <p:cNvSpPr txBox="1"/>
          <p:nvPr/>
        </p:nvSpPr>
        <p:spPr>
          <a:xfrm>
            <a:off x="726723" y="963870"/>
            <a:ext cx="1737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BC</a:t>
            </a: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TW" altLang="en-US" sz="1800" dirty="0">
                <a:sym typeface="Wingdings" panose="05000000000000000000" pitchFamily="2" charset="2"/>
              </a:rPr>
              <a:t>）：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	</a:t>
            </a:r>
          </a:p>
          <a:p>
            <a:endParaRPr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537B39-E74C-4160-BE8B-E1A307B57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12690"/>
              </p:ext>
            </p:extLst>
          </p:nvPr>
        </p:nvGraphicFramePr>
        <p:xfrm>
          <a:off x="1168683" y="1473258"/>
          <a:ext cx="2590800" cy="296672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2939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7582"/>
                  </a:ext>
                </a:extLst>
              </a:tr>
            </a:tbl>
          </a:graphicData>
        </a:graphic>
      </p:graphicFrame>
      <p:sp>
        <p:nvSpPr>
          <p:cNvPr id="9" name="Google Shape;922;p32">
            <a:extLst>
              <a:ext uri="{FF2B5EF4-FFF2-40B4-BE49-F238E27FC236}">
                <a16:creationId xmlns:a16="http://schemas.microsoft.com/office/drawing/2014/main" id="{62247C7D-66AD-4AAE-A91B-FBFBF85EE85F}"/>
              </a:ext>
            </a:extLst>
          </p:cNvPr>
          <p:cNvSpPr txBox="1">
            <a:spLocks/>
          </p:cNvSpPr>
          <p:nvPr/>
        </p:nvSpPr>
        <p:spPr>
          <a:xfrm>
            <a:off x="1833034" y="4326581"/>
            <a:ext cx="12620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DFB34A-9C3C-4033-9256-95F178BDFE0A}"/>
              </a:ext>
            </a:extLst>
          </p:cNvPr>
          <p:cNvSpPr/>
          <p:nvPr/>
        </p:nvSpPr>
        <p:spPr>
          <a:xfrm>
            <a:off x="1920240" y="2571750"/>
            <a:ext cx="1074420" cy="70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A45FD9-FD9A-4830-A04C-784B28C3E1FF}"/>
              </a:ext>
            </a:extLst>
          </p:cNvPr>
          <p:cNvSpPr txBox="1"/>
          <p:nvPr/>
        </p:nvSpPr>
        <p:spPr>
          <a:xfrm>
            <a:off x="3835682" y="1473259"/>
            <a:ext cx="48587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判讀到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”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)”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時，進行</a:t>
            </a:r>
            <a:r>
              <a:rPr lang="en-US" altLang="zh-TW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stack.pop</a:t>
            </a:r>
            <a:endParaRPr lang="en-US" altLang="zh-TW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zh-TW" altLang="en-US" sz="1800" dirty="0">
                <a:sym typeface="Wingdings" panose="05000000000000000000" pitchFamily="2" charset="2"/>
              </a:rPr>
              <a:t>兩個元素對應到</a:t>
            </a:r>
            <a:r>
              <a:rPr lang="en-US" altLang="zh-TW" sz="1800" dirty="0">
                <a:sym typeface="Wingdings" panose="05000000000000000000" pitchFamily="2" charset="2"/>
              </a:rPr>
              <a:t>map</a:t>
            </a:r>
          </a:p>
          <a:p>
            <a:r>
              <a:rPr lang="zh-TW" altLang="en-US" sz="1800" dirty="0">
                <a:sym typeface="Wingdings" panose="05000000000000000000" pitchFamily="2" charset="2"/>
              </a:rPr>
              <a:t>找出對應的矩陣長寬</a:t>
            </a:r>
            <a:r>
              <a:rPr lang="en-US" altLang="zh-TW" sz="1800" dirty="0">
                <a:sym typeface="Wingdings" panose="05000000000000000000" pitchFamily="2" charset="2"/>
              </a:rPr>
              <a:t>( m1 , n1 )</a:t>
            </a:r>
            <a:r>
              <a:rPr lang="zh-TW" altLang="en-US" sz="1800" dirty="0">
                <a:sym typeface="Wingdings" panose="05000000000000000000" pitchFamily="2" charset="2"/>
              </a:rPr>
              <a:t>、</a:t>
            </a:r>
            <a:r>
              <a:rPr lang="en-US" altLang="zh-TW" sz="1800" dirty="0">
                <a:sym typeface="Wingdings" panose="05000000000000000000" pitchFamily="2" charset="2"/>
              </a:rPr>
              <a:t>(m2 , n2 )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84DB34F-CAC7-4553-AA6F-DDBA6D8F3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883" y="2349776"/>
            <a:ext cx="4665736" cy="2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4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字串處理、使用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FEA82-2382-4738-BEB7-B33CA73C806E}"/>
              </a:ext>
            </a:extLst>
          </p:cNvPr>
          <p:cNvSpPr txBox="1"/>
          <p:nvPr/>
        </p:nvSpPr>
        <p:spPr>
          <a:xfrm>
            <a:off x="726723" y="963870"/>
            <a:ext cx="1737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BC</a:t>
            </a: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TW" altLang="en-US" sz="1800" dirty="0">
                <a:sym typeface="Wingdings" panose="05000000000000000000" pitchFamily="2" charset="2"/>
              </a:rPr>
              <a:t>）：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	</a:t>
            </a:r>
          </a:p>
          <a:p>
            <a:endParaRPr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537B39-E74C-4160-BE8B-E1A307B57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24569"/>
              </p:ext>
            </p:extLst>
          </p:nvPr>
        </p:nvGraphicFramePr>
        <p:xfrm>
          <a:off x="1168683" y="1473258"/>
          <a:ext cx="2590800" cy="296672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2939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7582"/>
                  </a:ext>
                </a:extLst>
              </a:tr>
            </a:tbl>
          </a:graphicData>
        </a:graphic>
      </p:graphicFrame>
      <p:sp>
        <p:nvSpPr>
          <p:cNvPr id="9" name="Google Shape;922;p32">
            <a:extLst>
              <a:ext uri="{FF2B5EF4-FFF2-40B4-BE49-F238E27FC236}">
                <a16:creationId xmlns:a16="http://schemas.microsoft.com/office/drawing/2014/main" id="{62247C7D-66AD-4AAE-A91B-FBFBF85EE85F}"/>
              </a:ext>
            </a:extLst>
          </p:cNvPr>
          <p:cNvSpPr txBox="1">
            <a:spLocks/>
          </p:cNvSpPr>
          <p:nvPr/>
        </p:nvSpPr>
        <p:spPr>
          <a:xfrm>
            <a:off x="1833034" y="4326581"/>
            <a:ext cx="12620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427D77-2EE9-4C5F-8381-0683F686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80" y="2963871"/>
            <a:ext cx="2723343" cy="1935410"/>
          </a:xfrm>
          <a:prstGeom prst="rect">
            <a:avLst/>
          </a:prstGeom>
        </p:spPr>
      </p:pic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2D828AD1-DEE4-4BB5-91D7-6B9D75AAC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66804"/>
              </p:ext>
            </p:extLst>
          </p:nvPr>
        </p:nvGraphicFramePr>
        <p:xfrm>
          <a:off x="4343863" y="866389"/>
          <a:ext cx="3909060" cy="148336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1916934207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3885645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348739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2943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2637B3-E172-4292-8518-F3BA5360F459}"/>
              </a:ext>
            </a:extLst>
          </p:cNvPr>
          <p:cNvSpPr txBox="1"/>
          <p:nvPr/>
        </p:nvSpPr>
        <p:spPr>
          <a:xfrm>
            <a:off x="4064282" y="2349749"/>
            <a:ext cx="485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判斷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n2 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是否等於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m1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，是的話輸出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m2*n2*n1</a:t>
            </a:r>
          </a:p>
          <a:p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10*20*5 = 1000</a:t>
            </a:r>
            <a:r>
              <a:rPr lang="en-US" altLang="zh-TW" sz="14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用</a:t>
            </a:r>
            <a:r>
              <a:rPr lang="en-US" altLang="zh-TW" sz="1400" dirty="0">
                <a:solidFill>
                  <a:schemeClr val="tx1"/>
                </a:solidFill>
                <a:sym typeface="Wingdings" panose="05000000000000000000" pitchFamily="2" charset="2"/>
              </a:rPr>
              <a:t>total </a:t>
            </a:r>
            <a:r>
              <a:rPr lang="zh-TW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變數保存</a:t>
            </a:r>
            <a:r>
              <a:rPr lang="en-US" altLang="zh-TW" sz="14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158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字串處理、使用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FEA82-2382-4738-BEB7-B33CA73C806E}"/>
              </a:ext>
            </a:extLst>
          </p:cNvPr>
          <p:cNvSpPr txBox="1"/>
          <p:nvPr/>
        </p:nvSpPr>
        <p:spPr>
          <a:xfrm>
            <a:off x="726723" y="963870"/>
            <a:ext cx="1737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BC</a:t>
            </a: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TW" altLang="en-US" sz="1800" dirty="0">
                <a:sym typeface="Wingdings" panose="05000000000000000000" pitchFamily="2" charset="2"/>
              </a:rPr>
              <a:t>）：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	</a:t>
            </a:r>
          </a:p>
          <a:p>
            <a:endParaRPr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537B39-E74C-4160-BE8B-E1A307B57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38798"/>
              </p:ext>
            </p:extLst>
          </p:nvPr>
        </p:nvGraphicFramePr>
        <p:xfrm>
          <a:off x="1168683" y="1473258"/>
          <a:ext cx="2590800" cy="296672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2939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7582"/>
                  </a:ext>
                </a:extLst>
              </a:tr>
            </a:tbl>
          </a:graphicData>
        </a:graphic>
      </p:graphicFrame>
      <p:sp>
        <p:nvSpPr>
          <p:cNvPr id="9" name="Google Shape;922;p32">
            <a:extLst>
              <a:ext uri="{FF2B5EF4-FFF2-40B4-BE49-F238E27FC236}">
                <a16:creationId xmlns:a16="http://schemas.microsoft.com/office/drawing/2014/main" id="{62247C7D-66AD-4AAE-A91B-FBFBF85EE85F}"/>
              </a:ext>
            </a:extLst>
          </p:cNvPr>
          <p:cNvSpPr txBox="1">
            <a:spLocks/>
          </p:cNvSpPr>
          <p:nvPr/>
        </p:nvSpPr>
        <p:spPr>
          <a:xfrm>
            <a:off x="1833034" y="4326581"/>
            <a:ext cx="12620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2D828AD1-DEE4-4BB5-91D7-6B9D75AAC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39121"/>
              </p:ext>
            </p:extLst>
          </p:nvPr>
        </p:nvGraphicFramePr>
        <p:xfrm>
          <a:off x="4343863" y="866389"/>
          <a:ext cx="3909060" cy="148336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1916934207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3885645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348739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2943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2637B3-E172-4292-8518-F3BA5360F459}"/>
              </a:ext>
            </a:extLst>
          </p:cNvPr>
          <p:cNvSpPr txBox="1"/>
          <p:nvPr/>
        </p:nvSpPr>
        <p:spPr>
          <a:xfrm>
            <a:off x="4064282" y="2349749"/>
            <a:ext cx="48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將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(BC)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矩陣大小 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[10,5] 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回填至陣列中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749925F-2AB6-4128-B360-8821C44B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519" y="2996080"/>
            <a:ext cx="2723343" cy="19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22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字串處理、使用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FEA82-2382-4738-BEB7-B33CA73C806E}"/>
              </a:ext>
            </a:extLst>
          </p:cNvPr>
          <p:cNvSpPr txBox="1"/>
          <p:nvPr/>
        </p:nvSpPr>
        <p:spPr>
          <a:xfrm>
            <a:off x="726723" y="963870"/>
            <a:ext cx="1737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BC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）</a:t>
            </a: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TW" altLang="en-US" sz="1800" dirty="0">
                <a:sym typeface="Wingdings" panose="05000000000000000000" pitchFamily="2" charset="2"/>
              </a:rPr>
              <a:t>：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	</a:t>
            </a:r>
          </a:p>
          <a:p>
            <a:endParaRPr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537B39-E74C-4160-BE8B-E1A307B57BA0}"/>
              </a:ext>
            </a:extLst>
          </p:cNvPr>
          <p:cNvGraphicFramePr>
            <a:graphicFrameLocks noGrp="1"/>
          </p:cNvGraphicFramePr>
          <p:nvPr/>
        </p:nvGraphicFramePr>
        <p:xfrm>
          <a:off x="1168683" y="1473258"/>
          <a:ext cx="2590800" cy="296672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2939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7582"/>
                  </a:ext>
                </a:extLst>
              </a:tr>
            </a:tbl>
          </a:graphicData>
        </a:graphic>
      </p:graphicFrame>
      <p:sp>
        <p:nvSpPr>
          <p:cNvPr id="9" name="Google Shape;922;p32">
            <a:extLst>
              <a:ext uri="{FF2B5EF4-FFF2-40B4-BE49-F238E27FC236}">
                <a16:creationId xmlns:a16="http://schemas.microsoft.com/office/drawing/2014/main" id="{62247C7D-66AD-4AAE-A91B-FBFBF85EE85F}"/>
              </a:ext>
            </a:extLst>
          </p:cNvPr>
          <p:cNvSpPr txBox="1">
            <a:spLocks/>
          </p:cNvSpPr>
          <p:nvPr/>
        </p:nvSpPr>
        <p:spPr>
          <a:xfrm>
            <a:off x="1833034" y="4326581"/>
            <a:ext cx="12620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2637B3-E172-4292-8518-F3BA5360F459}"/>
              </a:ext>
            </a:extLst>
          </p:cNvPr>
          <p:cNvSpPr txBox="1"/>
          <p:nvPr/>
        </p:nvSpPr>
        <p:spPr>
          <a:xfrm>
            <a:off x="4102382" y="1177424"/>
            <a:ext cx="4858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stack.pop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直到讀到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”(“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為止</a:t>
            </a:r>
            <a:endParaRPr lang="en-US" altLang="zh-TW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zh-TW" altLang="en-US" sz="1800" dirty="0">
                <a:sym typeface="Wingdings" panose="05000000000000000000" pitchFamily="2" charset="2"/>
              </a:rPr>
              <a:t>將元素對應到</a:t>
            </a:r>
            <a:r>
              <a:rPr lang="en-US" altLang="zh-TW" sz="1800" dirty="0">
                <a:sym typeface="Wingdings" panose="05000000000000000000" pitchFamily="2" charset="2"/>
              </a:rPr>
              <a:t>map</a:t>
            </a:r>
          </a:p>
          <a:p>
            <a:r>
              <a:rPr lang="zh-TW" altLang="en-US" sz="1800" dirty="0">
                <a:sym typeface="Wingdings" panose="05000000000000000000" pitchFamily="2" charset="2"/>
              </a:rPr>
              <a:t>找出對應的矩陣長寬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zh-TW" altLang="en-US" sz="1800" dirty="0">
                <a:sym typeface="Wingdings" panose="05000000000000000000" pitchFamily="2" charset="2"/>
              </a:rPr>
              <a:t>如果找不到，對字串做元素拆分</a:t>
            </a:r>
            <a:br>
              <a:rPr lang="en-US" altLang="zh-TW" sz="1800" dirty="0">
                <a:sym typeface="Wingdings" panose="05000000000000000000" pitchFamily="2" charset="2"/>
              </a:rPr>
            </a:br>
            <a:r>
              <a:rPr lang="zh-TW" altLang="en-US" sz="1800" dirty="0">
                <a:sym typeface="Wingdings" panose="05000000000000000000" pitchFamily="2" charset="2"/>
              </a:rPr>
              <a:t>存入</a:t>
            </a:r>
            <a:r>
              <a:rPr lang="en-US" altLang="zh-TW" sz="1800" dirty="0">
                <a:sym typeface="Wingdings" panose="05000000000000000000" pitchFamily="2" charset="2"/>
              </a:rPr>
              <a:t>(m1,n1)</a:t>
            </a:r>
            <a:r>
              <a:rPr lang="zh-TW" altLang="en-US" sz="1800" dirty="0">
                <a:sym typeface="Wingdings" panose="05000000000000000000" pitchFamily="2" charset="2"/>
              </a:rPr>
              <a:t>、</a:t>
            </a:r>
            <a:r>
              <a:rPr lang="en-US" altLang="zh-TW" sz="1800" dirty="0">
                <a:sym typeface="Wingdings" panose="05000000000000000000" pitchFamily="2" charset="2"/>
              </a:rPr>
              <a:t>(m2,n2)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5A3E1E-BAF6-445E-A5A0-139B28FC2F7E}"/>
              </a:ext>
            </a:extLst>
          </p:cNvPr>
          <p:cNvSpPr/>
          <p:nvPr/>
        </p:nvSpPr>
        <p:spPr>
          <a:xfrm>
            <a:off x="1891080" y="3360478"/>
            <a:ext cx="1074420" cy="1098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BF3915-EC49-4E7A-BFD3-025E0DC1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82" y="2654752"/>
            <a:ext cx="4432351" cy="209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55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6723" y="244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字串處理、使用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FFEA82-2382-4738-BEB7-B33CA73C806E}"/>
              </a:ext>
            </a:extLst>
          </p:cNvPr>
          <p:cNvSpPr txBox="1"/>
          <p:nvPr/>
        </p:nvSpPr>
        <p:spPr>
          <a:xfrm>
            <a:off x="726723" y="963870"/>
            <a:ext cx="1737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lang="en-US" altLang="zh-TW" sz="1800" dirty="0">
                <a:solidFill>
                  <a:schemeClr val="tx1"/>
                </a:solidFill>
                <a:sym typeface="Wingdings" panose="05000000000000000000" pitchFamily="2" charset="2"/>
              </a:rPr>
              <a:t>BC</a:t>
            </a:r>
            <a:r>
              <a:rPr lang="zh-TW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）</a:t>
            </a: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TW" altLang="en-US" sz="1800" dirty="0">
                <a:sym typeface="Wingdings" panose="05000000000000000000" pitchFamily="2" charset="2"/>
              </a:rPr>
              <a:t>：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	</a:t>
            </a:r>
          </a:p>
          <a:p>
            <a:endParaRPr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537B39-E74C-4160-BE8B-E1A307B57BA0}"/>
              </a:ext>
            </a:extLst>
          </p:cNvPr>
          <p:cNvGraphicFramePr>
            <a:graphicFrameLocks noGrp="1"/>
          </p:cNvGraphicFramePr>
          <p:nvPr/>
        </p:nvGraphicFramePr>
        <p:xfrm>
          <a:off x="1168683" y="1473258"/>
          <a:ext cx="2590800" cy="296672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2939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8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7582"/>
                  </a:ext>
                </a:extLst>
              </a:tr>
            </a:tbl>
          </a:graphicData>
        </a:graphic>
      </p:graphicFrame>
      <p:sp>
        <p:nvSpPr>
          <p:cNvPr id="9" name="Google Shape;922;p32">
            <a:extLst>
              <a:ext uri="{FF2B5EF4-FFF2-40B4-BE49-F238E27FC236}">
                <a16:creationId xmlns:a16="http://schemas.microsoft.com/office/drawing/2014/main" id="{62247C7D-66AD-4AAE-A91B-FBFBF85EE85F}"/>
              </a:ext>
            </a:extLst>
          </p:cNvPr>
          <p:cNvSpPr txBox="1">
            <a:spLocks/>
          </p:cNvSpPr>
          <p:nvPr/>
        </p:nvSpPr>
        <p:spPr>
          <a:xfrm>
            <a:off x="1833034" y="4326581"/>
            <a:ext cx="12620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2637B3-E172-4292-8518-F3BA5360F459}"/>
              </a:ext>
            </a:extLst>
          </p:cNvPr>
          <p:cNvSpPr txBox="1"/>
          <p:nvPr/>
        </p:nvSpPr>
        <p:spPr>
          <a:xfrm>
            <a:off x="4102382" y="1177424"/>
            <a:ext cx="48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800" dirty="0">
              <a:sym typeface="Wingdings" panose="05000000000000000000" pitchFamily="2" charset="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5A3E1E-BAF6-445E-A5A0-139B28FC2F7E}"/>
              </a:ext>
            </a:extLst>
          </p:cNvPr>
          <p:cNvSpPr/>
          <p:nvPr/>
        </p:nvSpPr>
        <p:spPr>
          <a:xfrm>
            <a:off x="1891080" y="3360478"/>
            <a:ext cx="1074420" cy="1098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E50FFFB7-3493-447C-B553-594293820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55279"/>
              </p:ext>
            </p:extLst>
          </p:nvPr>
        </p:nvGraphicFramePr>
        <p:xfrm>
          <a:off x="4343863" y="866389"/>
          <a:ext cx="3909060" cy="111252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1916934207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3885645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348739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07808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61BC218F-552E-470B-ACFB-2E58DF96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15" y="2661461"/>
            <a:ext cx="3148868" cy="223782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185FEAC-96AA-4DCD-833F-FEC715820F20}"/>
              </a:ext>
            </a:extLst>
          </p:cNvPr>
          <p:cNvSpPr txBox="1"/>
          <p:nvPr/>
        </p:nvSpPr>
        <p:spPr>
          <a:xfrm>
            <a:off x="3889022" y="2220429"/>
            <a:ext cx="421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Total += 50*10*5 = 1000 + 2500 = 3500 	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616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023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測資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Google Shape;944;p33">
            <a:extLst>
              <a:ext uri="{FF2B5EF4-FFF2-40B4-BE49-F238E27FC236}">
                <a16:creationId xmlns:a16="http://schemas.microsoft.com/office/drawing/2014/main" id="{8E182780-9A28-400E-B903-0901A364B2A8}"/>
              </a:ext>
            </a:extLst>
          </p:cNvPr>
          <p:cNvSpPr txBox="1">
            <a:spLocks/>
          </p:cNvSpPr>
          <p:nvPr/>
        </p:nvSpPr>
        <p:spPr>
          <a:xfrm>
            <a:off x="885178" y="975011"/>
            <a:ext cx="7801622" cy="95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50" dirty="0"/>
              <a:t>https://cpe.cse.nsysu.edu.tw/cpe/file/attendance/problemPdf/testData/uva442b.php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50" dirty="0"/>
              <a:t>https://cpe.cse.nsysu.edu.tw/cpe/file/attendance/problemPdf/testData/uva442a.php</a:t>
            </a:r>
          </a:p>
          <a:p>
            <a:pPr marL="0" indent="0"/>
            <a:endParaRPr lang="en-US" sz="18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Google Shape;936;p33">
            <a:extLst>
              <a:ext uri="{FF2B5EF4-FFF2-40B4-BE49-F238E27FC236}">
                <a16:creationId xmlns:a16="http://schemas.microsoft.com/office/drawing/2014/main" id="{4A701FE3-35CC-4F1B-B62A-0D1BAC33E48E}"/>
              </a:ext>
            </a:extLst>
          </p:cNvPr>
          <p:cNvSpPr txBox="1">
            <a:spLocks/>
          </p:cNvSpPr>
          <p:nvPr/>
        </p:nvSpPr>
        <p:spPr>
          <a:xfrm>
            <a:off x="720000" y="164302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 b="0" i="0" u="none" strike="noStrike" cap="none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udnbug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Google Shape;944;p33">
            <a:extLst>
              <a:ext uri="{FF2B5EF4-FFF2-40B4-BE49-F238E27FC236}">
                <a16:creationId xmlns:a16="http://schemas.microsoft.com/office/drawing/2014/main" id="{9F3580A0-5983-44C6-8CD7-45D97E31AB4C}"/>
              </a:ext>
            </a:extLst>
          </p:cNvPr>
          <p:cNvSpPr txBox="1">
            <a:spLocks/>
          </p:cNvSpPr>
          <p:nvPr/>
        </p:nvSpPr>
        <p:spPr>
          <a:xfrm>
            <a:off x="1068058" y="2282281"/>
            <a:ext cx="7801622" cy="95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/>
              <a:t>https://www.udebug.com/UVa/10161</a:t>
            </a:r>
          </a:p>
        </p:txBody>
      </p:sp>
    </p:spTree>
    <p:extLst>
      <p:ext uri="{BB962C8B-B14F-4D97-AF65-F5344CB8AC3E}">
        <p14:creationId xmlns:p14="http://schemas.microsoft.com/office/powerpoint/2010/main" val="295130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629775" y="3353000"/>
            <a:ext cx="4009500" cy="42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ctrTitle"/>
          </p:nvPr>
        </p:nvSpPr>
        <p:spPr>
          <a:xfrm>
            <a:off x="758749" y="1792895"/>
            <a:ext cx="5333021" cy="1485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  <a:t>UVA 11576</a:t>
            </a:r>
            <a:b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</a:br>
            <a: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  <a:t>Scrolling Sign</a:t>
            </a:r>
            <a:endParaRPr sz="4400" dirty="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CPE  10 / 17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    難度：一星　非題庫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2" name="Google Shape;292;p31"/>
          <p:cNvGrpSpPr/>
          <p:nvPr/>
        </p:nvGrpSpPr>
        <p:grpSpPr>
          <a:xfrm>
            <a:off x="6238775" y="467302"/>
            <a:ext cx="1845591" cy="4136687"/>
            <a:chOff x="6238775" y="467302"/>
            <a:chExt cx="1845591" cy="4136687"/>
          </a:xfrm>
        </p:grpSpPr>
        <p:sp>
          <p:nvSpPr>
            <p:cNvPr id="293" name="Google Shape;293;p31"/>
            <p:cNvSpPr/>
            <p:nvPr/>
          </p:nvSpPr>
          <p:spPr>
            <a:xfrm>
              <a:off x="6238775" y="1735800"/>
              <a:ext cx="1845300" cy="2863500"/>
            </a:xfrm>
            <a:prstGeom prst="roundRect">
              <a:avLst>
                <a:gd name="adj" fmla="val 98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884264" y="1075943"/>
              <a:ext cx="887825" cy="920615"/>
            </a:xfrm>
            <a:custGeom>
              <a:avLst/>
              <a:gdLst/>
              <a:ahLst/>
              <a:cxnLst/>
              <a:rect l="l" t="t" r="r" b="b"/>
              <a:pathLst>
                <a:path w="11805" h="12241" extrusionOk="0">
                  <a:moveTo>
                    <a:pt x="6505" y="1"/>
                  </a:moveTo>
                  <a:cubicBezTo>
                    <a:pt x="6352" y="1"/>
                    <a:pt x="6194" y="11"/>
                    <a:pt x="6033" y="34"/>
                  </a:cubicBezTo>
                  <a:cubicBezTo>
                    <a:pt x="5468" y="114"/>
                    <a:pt x="5035" y="135"/>
                    <a:pt x="4731" y="135"/>
                  </a:cubicBezTo>
                  <a:cubicBezTo>
                    <a:pt x="4368" y="135"/>
                    <a:pt x="4189" y="105"/>
                    <a:pt x="4189" y="105"/>
                  </a:cubicBezTo>
                  <a:cubicBezTo>
                    <a:pt x="4189" y="105"/>
                    <a:pt x="3366" y="317"/>
                    <a:pt x="2868" y="728"/>
                  </a:cubicBezTo>
                  <a:cubicBezTo>
                    <a:pt x="2370" y="1140"/>
                    <a:pt x="1415" y="1877"/>
                    <a:pt x="981" y="2701"/>
                  </a:cubicBezTo>
                  <a:cubicBezTo>
                    <a:pt x="790" y="3064"/>
                    <a:pt x="390" y="3675"/>
                    <a:pt x="1" y="4245"/>
                  </a:cubicBezTo>
                  <a:cubicBezTo>
                    <a:pt x="602" y="4920"/>
                    <a:pt x="1101" y="5673"/>
                    <a:pt x="1389" y="6490"/>
                  </a:cubicBezTo>
                  <a:cubicBezTo>
                    <a:pt x="1994" y="6043"/>
                    <a:pt x="2477" y="5650"/>
                    <a:pt x="2477" y="5650"/>
                  </a:cubicBezTo>
                  <a:cubicBezTo>
                    <a:pt x="2738" y="6712"/>
                    <a:pt x="4059" y="7102"/>
                    <a:pt x="4059" y="7102"/>
                  </a:cubicBezTo>
                  <a:lnTo>
                    <a:pt x="4406" y="7839"/>
                  </a:lnTo>
                  <a:cubicBezTo>
                    <a:pt x="4406" y="7839"/>
                    <a:pt x="4363" y="8945"/>
                    <a:pt x="4363" y="10291"/>
                  </a:cubicBezTo>
                  <a:cubicBezTo>
                    <a:pt x="4363" y="10576"/>
                    <a:pt x="4348" y="11085"/>
                    <a:pt x="4323" y="11720"/>
                  </a:cubicBezTo>
                  <a:cubicBezTo>
                    <a:pt x="4311" y="12016"/>
                    <a:pt x="4552" y="12241"/>
                    <a:pt x="4821" y="12241"/>
                  </a:cubicBezTo>
                  <a:cubicBezTo>
                    <a:pt x="4888" y="12241"/>
                    <a:pt x="4956" y="12227"/>
                    <a:pt x="5023" y="12197"/>
                  </a:cubicBezTo>
                  <a:cubicBezTo>
                    <a:pt x="7217" y="11228"/>
                    <a:pt x="11804" y="10195"/>
                    <a:pt x="11769" y="10120"/>
                  </a:cubicBezTo>
                  <a:cubicBezTo>
                    <a:pt x="11768" y="10119"/>
                    <a:pt x="9263" y="5932"/>
                    <a:pt x="9263" y="5932"/>
                  </a:cubicBezTo>
                  <a:cubicBezTo>
                    <a:pt x="9263" y="5932"/>
                    <a:pt x="8851" y="1898"/>
                    <a:pt x="8568" y="1139"/>
                  </a:cubicBezTo>
                  <a:cubicBezTo>
                    <a:pt x="8324" y="480"/>
                    <a:pt x="7522" y="1"/>
                    <a:pt x="650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878924" y="1071732"/>
              <a:ext cx="894819" cy="928813"/>
            </a:xfrm>
            <a:custGeom>
              <a:avLst/>
              <a:gdLst/>
              <a:ahLst/>
              <a:cxnLst/>
              <a:rect l="l" t="t" r="r" b="b"/>
              <a:pathLst>
                <a:path w="11898" h="12350" extrusionOk="0">
                  <a:moveTo>
                    <a:pt x="6572" y="109"/>
                  </a:moveTo>
                  <a:cubicBezTo>
                    <a:pt x="7528" y="109"/>
                    <a:pt x="8341" y="538"/>
                    <a:pt x="8592" y="1214"/>
                  </a:cubicBezTo>
                  <a:cubicBezTo>
                    <a:pt x="8868" y="1957"/>
                    <a:pt x="9278" y="5951"/>
                    <a:pt x="9282" y="5991"/>
                  </a:cubicBezTo>
                  <a:lnTo>
                    <a:pt x="9290" y="6014"/>
                  </a:lnTo>
                  <a:cubicBezTo>
                    <a:pt x="9290" y="6014"/>
                    <a:pt x="11499" y="9706"/>
                    <a:pt x="11766" y="10152"/>
                  </a:cubicBezTo>
                  <a:cubicBezTo>
                    <a:pt x="11628" y="10202"/>
                    <a:pt x="11185" y="10319"/>
                    <a:pt x="10682" y="10452"/>
                  </a:cubicBezTo>
                  <a:cubicBezTo>
                    <a:pt x="9145" y="10860"/>
                    <a:pt x="6573" y="11541"/>
                    <a:pt x="5074" y="12202"/>
                  </a:cubicBezTo>
                  <a:cubicBezTo>
                    <a:pt x="5015" y="12228"/>
                    <a:pt x="4954" y="12241"/>
                    <a:pt x="4892" y="12241"/>
                  </a:cubicBezTo>
                  <a:cubicBezTo>
                    <a:pt x="4805" y="12241"/>
                    <a:pt x="4718" y="12215"/>
                    <a:pt x="4643" y="12164"/>
                  </a:cubicBezTo>
                  <a:cubicBezTo>
                    <a:pt x="4514" y="12077"/>
                    <a:pt x="4441" y="11931"/>
                    <a:pt x="4447" y="11776"/>
                  </a:cubicBezTo>
                  <a:cubicBezTo>
                    <a:pt x="4476" y="11076"/>
                    <a:pt x="4488" y="10608"/>
                    <a:pt x="4488" y="10343"/>
                  </a:cubicBezTo>
                  <a:cubicBezTo>
                    <a:pt x="4488" y="9015"/>
                    <a:pt x="4532" y="7908"/>
                    <a:pt x="4532" y="7895"/>
                  </a:cubicBezTo>
                  <a:lnTo>
                    <a:pt x="4532" y="7883"/>
                  </a:lnTo>
                  <a:lnTo>
                    <a:pt x="4169" y="7112"/>
                  </a:lnTo>
                  <a:lnTo>
                    <a:pt x="4145" y="7105"/>
                  </a:lnTo>
                  <a:cubicBezTo>
                    <a:pt x="4132" y="7101"/>
                    <a:pt x="2848" y="6711"/>
                    <a:pt x="2599" y="5691"/>
                  </a:cubicBezTo>
                  <a:lnTo>
                    <a:pt x="2579" y="5610"/>
                  </a:lnTo>
                  <a:lnTo>
                    <a:pt x="2517" y="5663"/>
                  </a:lnTo>
                  <a:cubicBezTo>
                    <a:pt x="2513" y="5666"/>
                    <a:pt x="2059" y="6034"/>
                    <a:pt x="1488" y="6458"/>
                  </a:cubicBezTo>
                  <a:cubicBezTo>
                    <a:pt x="1219" y="5729"/>
                    <a:pt x="767" y="5002"/>
                    <a:pt x="142" y="4294"/>
                  </a:cubicBezTo>
                  <a:cubicBezTo>
                    <a:pt x="617" y="3594"/>
                    <a:pt x="940" y="3085"/>
                    <a:pt x="1102" y="2781"/>
                  </a:cubicBezTo>
                  <a:cubicBezTo>
                    <a:pt x="1493" y="2036"/>
                    <a:pt x="2335" y="1347"/>
                    <a:pt x="2838" y="936"/>
                  </a:cubicBezTo>
                  <a:lnTo>
                    <a:pt x="2975" y="825"/>
                  </a:lnTo>
                  <a:cubicBezTo>
                    <a:pt x="3428" y="449"/>
                    <a:pt x="4169" y="239"/>
                    <a:pt x="4265" y="214"/>
                  </a:cubicBezTo>
                  <a:cubicBezTo>
                    <a:pt x="4312" y="221"/>
                    <a:pt x="4489" y="244"/>
                    <a:pt x="4802" y="244"/>
                  </a:cubicBezTo>
                  <a:cubicBezTo>
                    <a:pt x="5108" y="244"/>
                    <a:pt x="5543" y="222"/>
                    <a:pt x="6112" y="142"/>
                  </a:cubicBezTo>
                  <a:cubicBezTo>
                    <a:pt x="6268" y="120"/>
                    <a:pt x="6422" y="109"/>
                    <a:pt x="6572" y="109"/>
                  </a:cubicBezTo>
                  <a:close/>
                  <a:moveTo>
                    <a:pt x="6566" y="1"/>
                  </a:moveTo>
                  <a:cubicBezTo>
                    <a:pt x="6412" y="1"/>
                    <a:pt x="6254" y="12"/>
                    <a:pt x="6095" y="34"/>
                  </a:cubicBezTo>
                  <a:cubicBezTo>
                    <a:pt x="5536" y="113"/>
                    <a:pt x="5104" y="134"/>
                    <a:pt x="4802" y="134"/>
                  </a:cubicBezTo>
                  <a:cubicBezTo>
                    <a:pt x="4450" y="134"/>
                    <a:pt x="4272" y="105"/>
                    <a:pt x="4268" y="105"/>
                  </a:cubicBezTo>
                  <a:lnTo>
                    <a:pt x="4257" y="102"/>
                  </a:lnTo>
                  <a:lnTo>
                    <a:pt x="4244" y="106"/>
                  </a:lnTo>
                  <a:cubicBezTo>
                    <a:pt x="4211" y="114"/>
                    <a:pt x="3404" y="325"/>
                    <a:pt x="2903" y="740"/>
                  </a:cubicBezTo>
                  <a:lnTo>
                    <a:pt x="2767" y="852"/>
                  </a:lnTo>
                  <a:cubicBezTo>
                    <a:pt x="2257" y="1268"/>
                    <a:pt x="1405" y="1966"/>
                    <a:pt x="1002" y="2730"/>
                  </a:cubicBezTo>
                  <a:cubicBezTo>
                    <a:pt x="842" y="3036"/>
                    <a:pt x="513" y="3553"/>
                    <a:pt x="25" y="4268"/>
                  </a:cubicBezTo>
                  <a:lnTo>
                    <a:pt x="1" y="4303"/>
                  </a:lnTo>
                  <a:lnTo>
                    <a:pt x="29" y="4335"/>
                  </a:lnTo>
                  <a:cubicBezTo>
                    <a:pt x="679" y="5062"/>
                    <a:pt x="1141" y="5812"/>
                    <a:pt x="1406" y="6562"/>
                  </a:cubicBezTo>
                  <a:lnTo>
                    <a:pt x="1431" y="6631"/>
                  </a:lnTo>
                  <a:lnTo>
                    <a:pt x="1489" y="6588"/>
                  </a:lnTo>
                  <a:cubicBezTo>
                    <a:pt x="1961" y="6238"/>
                    <a:pt x="2365" y="5918"/>
                    <a:pt x="2515" y="5798"/>
                  </a:cubicBezTo>
                  <a:cubicBezTo>
                    <a:pt x="2803" y="6754"/>
                    <a:pt x="3910" y="7143"/>
                    <a:pt x="4090" y="7202"/>
                  </a:cubicBezTo>
                  <a:lnTo>
                    <a:pt x="4421" y="7906"/>
                  </a:lnTo>
                  <a:cubicBezTo>
                    <a:pt x="4416" y="8034"/>
                    <a:pt x="4378" y="9093"/>
                    <a:pt x="4378" y="10344"/>
                  </a:cubicBezTo>
                  <a:cubicBezTo>
                    <a:pt x="4378" y="10608"/>
                    <a:pt x="4366" y="11075"/>
                    <a:pt x="4338" y="11772"/>
                  </a:cubicBezTo>
                  <a:cubicBezTo>
                    <a:pt x="4331" y="11964"/>
                    <a:pt x="4421" y="12145"/>
                    <a:pt x="4581" y="12253"/>
                  </a:cubicBezTo>
                  <a:cubicBezTo>
                    <a:pt x="4674" y="12316"/>
                    <a:pt x="4782" y="12349"/>
                    <a:pt x="4891" y="12349"/>
                  </a:cubicBezTo>
                  <a:cubicBezTo>
                    <a:pt x="4968" y="12349"/>
                    <a:pt x="5043" y="12334"/>
                    <a:pt x="5114" y="12301"/>
                  </a:cubicBezTo>
                  <a:cubicBezTo>
                    <a:pt x="6605" y="11642"/>
                    <a:pt x="9173" y="10962"/>
                    <a:pt x="10706" y="10556"/>
                  </a:cubicBezTo>
                  <a:cubicBezTo>
                    <a:pt x="11820" y="10261"/>
                    <a:pt x="11866" y="10245"/>
                    <a:pt x="11887" y="10199"/>
                  </a:cubicBezTo>
                  <a:lnTo>
                    <a:pt x="11897" y="10173"/>
                  </a:lnTo>
                  <a:lnTo>
                    <a:pt x="11886" y="10150"/>
                  </a:lnTo>
                  <a:cubicBezTo>
                    <a:pt x="11885" y="10147"/>
                    <a:pt x="11885" y="10147"/>
                    <a:pt x="9385" y="5968"/>
                  </a:cubicBezTo>
                  <a:cubicBezTo>
                    <a:pt x="9356" y="5681"/>
                    <a:pt x="8965" y="1918"/>
                    <a:pt x="8689" y="1175"/>
                  </a:cubicBezTo>
                  <a:cubicBezTo>
                    <a:pt x="8423" y="456"/>
                    <a:pt x="7568" y="1"/>
                    <a:pt x="6566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673162" y="1075943"/>
              <a:ext cx="1084267" cy="850747"/>
            </a:xfrm>
            <a:custGeom>
              <a:avLst/>
              <a:gdLst/>
              <a:ahLst/>
              <a:cxnLst/>
              <a:rect l="l" t="t" r="r" b="b"/>
              <a:pathLst>
                <a:path w="14417" h="11312" extrusionOk="0">
                  <a:moveTo>
                    <a:pt x="9310" y="1"/>
                  </a:moveTo>
                  <a:cubicBezTo>
                    <a:pt x="9157" y="1"/>
                    <a:pt x="9000" y="11"/>
                    <a:pt x="8838" y="34"/>
                  </a:cubicBezTo>
                  <a:cubicBezTo>
                    <a:pt x="8274" y="114"/>
                    <a:pt x="7841" y="135"/>
                    <a:pt x="7536" y="135"/>
                  </a:cubicBezTo>
                  <a:cubicBezTo>
                    <a:pt x="7174" y="135"/>
                    <a:pt x="6995" y="105"/>
                    <a:pt x="6995" y="105"/>
                  </a:cubicBezTo>
                  <a:cubicBezTo>
                    <a:pt x="6995" y="105"/>
                    <a:pt x="6171" y="315"/>
                    <a:pt x="5673" y="728"/>
                  </a:cubicBezTo>
                  <a:cubicBezTo>
                    <a:pt x="5175" y="1140"/>
                    <a:pt x="4220" y="1877"/>
                    <a:pt x="3787" y="2701"/>
                  </a:cubicBezTo>
                  <a:cubicBezTo>
                    <a:pt x="3353" y="3525"/>
                    <a:pt x="1836" y="5628"/>
                    <a:pt x="1836" y="5628"/>
                  </a:cubicBezTo>
                  <a:cubicBezTo>
                    <a:pt x="1836" y="5628"/>
                    <a:pt x="1034" y="6104"/>
                    <a:pt x="188" y="6430"/>
                  </a:cubicBezTo>
                  <a:cubicBezTo>
                    <a:pt x="130" y="6453"/>
                    <a:pt x="67" y="6475"/>
                    <a:pt x="0" y="6497"/>
                  </a:cubicBezTo>
                  <a:cubicBezTo>
                    <a:pt x="222" y="6746"/>
                    <a:pt x="457" y="7185"/>
                    <a:pt x="426" y="7909"/>
                  </a:cubicBezTo>
                  <a:cubicBezTo>
                    <a:pt x="1148" y="7870"/>
                    <a:pt x="1783" y="7824"/>
                    <a:pt x="2051" y="7773"/>
                  </a:cubicBezTo>
                  <a:cubicBezTo>
                    <a:pt x="2853" y="7621"/>
                    <a:pt x="5282" y="5648"/>
                    <a:pt x="5282" y="5648"/>
                  </a:cubicBezTo>
                  <a:cubicBezTo>
                    <a:pt x="5542" y="6711"/>
                    <a:pt x="6864" y="7101"/>
                    <a:pt x="6864" y="7101"/>
                  </a:cubicBezTo>
                  <a:lnTo>
                    <a:pt x="7211" y="7838"/>
                  </a:lnTo>
                  <a:cubicBezTo>
                    <a:pt x="7211" y="7838"/>
                    <a:pt x="7167" y="8945"/>
                    <a:pt x="7167" y="10288"/>
                  </a:cubicBezTo>
                  <a:cubicBezTo>
                    <a:pt x="7167" y="10514"/>
                    <a:pt x="7155" y="10844"/>
                    <a:pt x="7133" y="11242"/>
                  </a:cubicBezTo>
                  <a:cubicBezTo>
                    <a:pt x="7439" y="11277"/>
                    <a:pt x="7882" y="11311"/>
                    <a:pt x="8411" y="11311"/>
                  </a:cubicBezTo>
                  <a:cubicBezTo>
                    <a:pt x="10059" y="11311"/>
                    <a:pt x="12551" y="10974"/>
                    <a:pt x="14416" y="9234"/>
                  </a:cubicBezTo>
                  <a:cubicBezTo>
                    <a:pt x="13318" y="7216"/>
                    <a:pt x="12069" y="5932"/>
                    <a:pt x="12069" y="5932"/>
                  </a:cubicBezTo>
                  <a:cubicBezTo>
                    <a:pt x="12069" y="5932"/>
                    <a:pt x="11656" y="1898"/>
                    <a:pt x="11374" y="1139"/>
                  </a:cubicBezTo>
                  <a:cubicBezTo>
                    <a:pt x="11130" y="480"/>
                    <a:pt x="10328" y="1"/>
                    <a:pt x="9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659023" y="1067896"/>
              <a:ext cx="1108559" cy="866917"/>
            </a:xfrm>
            <a:custGeom>
              <a:avLst/>
              <a:gdLst/>
              <a:ahLst/>
              <a:cxnLst/>
              <a:rect l="l" t="t" r="r" b="b"/>
              <a:pathLst>
                <a:path w="14740" h="11527" extrusionOk="0">
                  <a:moveTo>
                    <a:pt x="9493" y="212"/>
                  </a:moveTo>
                  <a:cubicBezTo>
                    <a:pt x="10427" y="212"/>
                    <a:pt x="11220" y="626"/>
                    <a:pt x="11463" y="1282"/>
                  </a:cubicBezTo>
                  <a:cubicBezTo>
                    <a:pt x="11737" y="2018"/>
                    <a:pt x="12147" y="6006"/>
                    <a:pt x="12150" y="6046"/>
                  </a:cubicBezTo>
                  <a:lnTo>
                    <a:pt x="12154" y="6083"/>
                  </a:lnTo>
                  <a:lnTo>
                    <a:pt x="12180" y="6111"/>
                  </a:lnTo>
                  <a:cubicBezTo>
                    <a:pt x="12191" y="6124"/>
                    <a:pt x="13400" y="7378"/>
                    <a:pt x="14471" y="9318"/>
                  </a:cubicBezTo>
                  <a:cubicBezTo>
                    <a:pt x="12649" y="10977"/>
                    <a:pt x="10260" y="11313"/>
                    <a:pt x="8623" y="11313"/>
                  </a:cubicBezTo>
                  <a:cubicBezTo>
                    <a:pt x="8154" y="11313"/>
                    <a:pt x="7748" y="11286"/>
                    <a:pt x="7433" y="11254"/>
                  </a:cubicBezTo>
                  <a:cubicBezTo>
                    <a:pt x="7454" y="10872"/>
                    <a:pt x="7464" y="10591"/>
                    <a:pt x="7463" y="10392"/>
                  </a:cubicBezTo>
                  <a:cubicBezTo>
                    <a:pt x="7463" y="9066"/>
                    <a:pt x="7506" y="7959"/>
                    <a:pt x="7506" y="7946"/>
                  </a:cubicBezTo>
                  <a:lnTo>
                    <a:pt x="7507" y="7920"/>
                  </a:lnTo>
                  <a:lnTo>
                    <a:pt x="7128" y="7116"/>
                  </a:lnTo>
                  <a:lnTo>
                    <a:pt x="7083" y="7104"/>
                  </a:lnTo>
                  <a:cubicBezTo>
                    <a:pt x="7072" y="7099"/>
                    <a:pt x="5817" y="6716"/>
                    <a:pt x="5574" y="5728"/>
                  </a:cubicBezTo>
                  <a:lnTo>
                    <a:pt x="5534" y="5565"/>
                  </a:lnTo>
                  <a:lnTo>
                    <a:pt x="5403" y="5671"/>
                  </a:lnTo>
                  <a:cubicBezTo>
                    <a:pt x="5378" y="5691"/>
                    <a:pt x="2986" y="7629"/>
                    <a:pt x="2219" y="7774"/>
                  </a:cubicBezTo>
                  <a:cubicBezTo>
                    <a:pt x="1998" y="7815"/>
                    <a:pt x="1495" y="7858"/>
                    <a:pt x="723" y="7902"/>
                  </a:cubicBezTo>
                  <a:cubicBezTo>
                    <a:pt x="725" y="7305"/>
                    <a:pt x="549" y="6906"/>
                    <a:pt x="365" y="6652"/>
                  </a:cubicBezTo>
                  <a:cubicBezTo>
                    <a:pt x="380" y="6646"/>
                    <a:pt x="397" y="6641"/>
                    <a:pt x="412" y="6633"/>
                  </a:cubicBezTo>
                  <a:cubicBezTo>
                    <a:pt x="1257" y="6310"/>
                    <a:pt x="2070" y="5829"/>
                    <a:pt x="2077" y="5824"/>
                  </a:cubicBezTo>
                  <a:lnTo>
                    <a:pt x="2097" y="5813"/>
                  </a:lnTo>
                  <a:lnTo>
                    <a:pt x="2109" y="5795"/>
                  </a:lnTo>
                  <a:cubicBezTo>
                    <a:pt x="2171" y="5709"/>
                    <a:pt x="3637" y="3676"/>
                    <a:pt x="4069" y="2855"/>
                  </a:cubicBezTo>
                  <a:cubicBezTo>
                    <a:pt x="4455" y="2119"/>
                    <a:pt x="5293" y="1434"/>
                    <a:pt x="5792" y="1026"/>
                  </a:cubicBezTo>
                  <a:lnTo>
                    <a:pt x="5928" y="914"/>
                  </a:lnTo>
                  <a:cubicBezTo>
                    <a:pt x="6361" y="557"/>
                    <a:pt x="7062" y="352"/>
                    <a:pt x="7189" y="316"/>
                  </a:cubicBezTo>
                  <a:cubicBezTo>
                    <a:pt x="7251" y="325"/>
                    <a:pt x="7430" y="345"/>
                    <a:pt x="7727" y="345"/>
                  </a:cubicBezTo>
                  <a:cubicBezTo>
                    <a:pt x="8036" y="345"/>
                    <a:pt x="8472" y="324"/>
                    <a:pt x="9041" y="244"/>
                  </a:cubicBezTo>
                  <a:cubicBezTo>
                    <a:pt x="9194" y="222"/>
                    <a:pt x="9345" y="212"/>
                    <a:pt x="9493" y="212"/>
                  </a:cubicBezTo>
                  <a:close/>
                  <a:moveTo>
                    <a:pt x="9489" y="0"/>
                  </a:moveTo>
                  <a:cubicBezTo>
                    <a:pt x="9333" y="0"/>
                    <a:pt x="9172" y="11"/>
                    <a:pt x="9011" y="34"/>
                  </a:cubicBezTo>
                  <a:cubicBezTo>
                    <a:pt x="8455" y="112"/>
                    <a:pt x="8027" y="134"/>
                    <a:pt x="7727" y="134"/>
                  </a:cubicBezTo>
                  <a:cubicBezTo>
                    <a:pt x="7379" y="134"/>
                    <a:pt x="7203" y="105"/>
                    <a:pt x="7200" y="105"/>
                  </a:cubicBezTo>
                  <a:lnTo>
                    <a:pt x="7178" y="101"/>
                  </a:lnTo>
                  <a:lnTo>
                    <a:pt x="7156" y="106"/>
                  </a:lnTo>
                  <a:cubicBezTo>
                    <a:pt x="7122" y="114"/>
                    <a:pt x="6304" y="329"/>
                    <a:pt x="5792" y="750"/>
                  </a:cubicBezTo>
                  <a:lnTo>
                    <a:pt x="5657" y="862"/>
                  </a:lnTo>
                  <a:cubicBezTo>
                    <a:pt x="5145" y="1282"/>
                    <a:pt x="4288" y="1983"/>
                    <a:pt x="3881" y="2756"/>
                  </a:cubicBezTo>
                  <a:cubicBezTo>
                    <a:pt x="3477" y="3523"/>
                    <a:pt x="2099" y="5444"/>
                    <a:pt x="1950" y="5652"/>
                  </a:cubicBezTo>
                  <a:cubicBezTo>
                    <a:pt x="1824" y="5725"/>
                    <a:pt x="1094" y="6145"/>
                    <a:pt x="338" y="6435"/>
                  </a:cubicBezTo>
                  <a:cubicBezTo>
                    <a:pt x="281" y="6457"/>
                    <a:pt x="219" y="6480"/>
                    <a:pt x="155" y="6501"/>
                  </a:cubicBezTo>
                  <a:lnTo>
                    <a:pt x="0" y="6550"/>
                  </a:lnTo>
                  <a:lnTo>
                    <a:pt x="108" y="6673"/>
                  </a:lnTo>
                  <a:cubicBezTo>
                    <a:pt x="307" y="6896"/>
                    <a:pt x="537" y="7310"/>
                    <a:pt x="508" y="8011"/>
                  </a:cubicBezTo>
                  <a:lnTo>
                    <a:pt x="503" y="8128"/>
                  </a:lnTo>
                  <a:lnTo>
                    <a:pt x="620" y="8122"/>
                  </a:lnTo>
                  <a:cubicBezTo>
                    <a:pt x="1466" y="8076"/>
                    <a:pt x="2018" y="8029"/>
                    <a:pt x="2260" y="7985"/>
                  </a:cubicBezTo>
                  <a:cubicBezTo>
                    <a:pt x="2982" y="7848"/>
                    <a:pt x="4901" y="6346"/>
                    <a:pt x="5414" y="5937"/>
                  </a:cubicBezTo>
                  <a:cubicBezTo>
                    <a:pt x="5731" y="6831"/>
                    <a:pt x="6743" y="7217"/>
                    <a:pt x="6976" y="7295"/>
                  </a:cubicBezTo>
                  <a:lnTo>
                    <a:pt x="7293" y="7966"/>
                  </a:lnTo>
                  <a:cubicBezTo>
                    <a:pt x="7287" y="8142"/>
                    <a:pt x="7250" y="9176"/>
                    <a:pt x="7250" y="10394"/>
                  </a:cubicBezTo>
                  <a:cubicBezTo>
                    <a:pt x="7250" y="10603"/>
                    <a:pt x="7239" y="10913"/>
                    <a:pt x="7215" y="11343"/>
                  </a:cubicBezTo>
                  <a:lnTo>
                    <a:pt x="7210" y="11444"/>
                  </a:lnTo>
                  <a:lnTo>
                    <a:pt x="7311" y="11456"/>
                  </a:lnTo>
                  <a:cubicBezTo>
                    <a:pt x="7643" y="11492"/>
                    <a:pt x="8095" y="11527"/>
                    <a:pt x="8624" y="11527"/>
                  </a:cubicBezTo>
                  <a:cubicBezTo>
                    <a:pt x="10316" y="11527"/>
                    <a:pt x="12797" y="11174"/>
                    <a:pt x="14679" y="9419"/>
                  </a:cubicBezTo>
                  <a:lnTo>
                    <a:pt x="14739" y="9362"/>
                  </a:lnTo>
                  <a:lnTo>
                    <a:pt x="14700" y="9289"/>
                  </a:lnTo>
                  <a:cubicBezTo>
                    <a:pt x="13691" y="7441"/>
                    <a:pt x="12544" y="6187"/>
                    <a:pt x="12359" y="5990"/>
                  </a:cubicBezTo>
                  <a:cubicBezTo>
                    <a:pt x="12314" y="5560"/>
                    <a:pt x="11935" y="1942"/>
                    <a:pt x="11662" y="1209"/>
                  </a:cubicBezTo>
                  <a:cubicBezTo>
                    <a:pt x="11388" y="471"/>
                    <a:pt x="10513" y="0"/>
                    <a:pt x="9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239000" y="1716397"/>
              <a:ext cx="1845366" cy="2887592"/>
            </a:xfrm>
            <a:custGeom>
              <a:avLst/>
              <a:gdLst/>
              <a:ahLst/>
              <a:cxnLst/>
              <a:rect l="l" t="t" r="r" b="b"/>
              <a:pathLst>
                <a:path w="24537" h="38395" extrusionOk="0">
                  <a:moveTo>
                    <a:pt x="22192" y="322"/>
                  </a:moveTo>
                  <a:cubicBezTo>
                    <a:pt x="23308" y="322"/>
                    <a:pt x="24216" y="1230"/>
                    <a:pt x="24216" y="2345"/>
                  </a:cubicBezTo>
                  <a:lnTo>
                    <a:pt x="24216" y="36049"/>
                  </a:lnTo>
                  <a:cubicBezTo>
                    <a:pt x="24216" y="37164"/>
                    <a:pt x="23308" y="38072"/>
                    <a:pt x="22192" y="38072"/>
                  </a:cubicBezTo>
                  <a:lnTo>
                    <a:pt x="2344" y="38072"/>
                  </a:lnTo>
                  <a:cubicBezTo>
                    <a:pt x="1229" y="38072"/>
                    <a:pt x="321" y="37164"/>
                    <a:pt x="321" y="36049"/>
                  </a:cubicBezTo>
                  <a:lnTo>
                    <a:pt x="321" y="2345"/>
                  </a:lnTo>
                  <a:cubicBezTo>
                    <a:pt x="321" y="1230"/>
                    <a:pt x="1229" y="322"/>
                    <a:pt x="2344" y="322"/>
                  </a:cubicBezTo>
                  <a:close/>
                  <a:moveTo>
                    <a:pt x="2344" y="1"/>
                  </a:moveTo>
                  <a:cubicBezTo>
                    <a:pt x="1052" y="1"/>
                    <a:pt x="0" y="1051"/>
                    <a:pt x="0" y="2345"/>
                  </a:cubicBezTo>
                  <a:lnTo>
                    <a:pt x="0" y="36050"/>
                  </a:lnTo>
                  <a:cubicBezTo>
                    <a:pt x="0" y="37342"/>
                    <a:pt x="1051" y="38394"/>
                    <a:pt x="2344" y="38394"/>
                  </a:cubicBezTo>
                  <a:lnTo>
                    <a:pt x="22192" y="38394"/>
                  </a:lnTo>
                  <a:cubicBezTo>
                    <a:pt x="23484" y="38394"/>
                    <a:pt x="24536" y="37342"/>
                    <a:pt x="24536" y="36049"/>
                  </a:cubicBezTo>
                  <a:lnTo>
                    <a:pt x="24536" y="2345"/>
                  </a:lnTo>
                  <a:cubicBezTo>
                    <a:pt x="24536" y="1053"/>
                    <a:pt x="23485" y="1"/>
                    <a:pt x="2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028442" y="1913136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021372" y="1913136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9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014077" y="1913136"/>
              <a:ext cx="14440" cy="14440"/>
            </a:xfrm>
            <a:custGeom>
              <a:avLst/>
              <a:gdLst/>
              <a:ahLst/>
              <a:cxnLst/>
              <a:rect l="l" t="t" r="r" b="b"/>
              <a:pathLst>
                <a:path w="192" h="192" extrusionOk="0">
                  <a:moveTo>
                    <a:pt x="1" y="0"/>
                  </a:moveTo>
                  <a:lnTo>
                    <a:pt x="191" y="191"/>
                  </a:lnTo>
                  <a:lnTo>
                    <a:pt x="191" y="9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006933" y="1913136"/>
              <a:ext cx="21585" cy="21509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0" y="0"/>
                  </a:moveTo>
                  <a:lnTo>
                    <a:pt x="286" y="286"/>
                  </a:lnTo>
                  <a:lnTo>
                    <a:pt x="286" y="19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999788" y="1913136"/>
              <a:ext cx="28729" cy="28729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0"/>
                  </a:moveTo>
                  <a:lnTo>
                    <a:pt x="381" y="381"/>
                  </a:lnTo>
                  <a:lnTo>
                    <a:pt x="381" y="2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B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992569" y="1913136"/>
              <a:ext cx="35949" cy="35874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0" y="0"/>
                  </a:moveTo>
                  <a:lnTo>
                    <a:pt x="477" y="477"/>
                  </a:lnTo>
                  <a:lnTo>
                    <a:pt x="477" y="38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A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985424" y="1913136"/>
              <a:ext cx="43094" cy="43019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1" y="0"/>
                  </a:moveTo>
                  <a:lnTo>
                    <a:pt x="572" y="572"/>
                  </a:lnTo>
                  <a:lnTo>
                    <a:pt x="572" y="47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9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978355" y="1913136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666" y="666"/>
                  </a:lnTo>
                  <a:lnTo>
                    <a:pt x="666" y="57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971060" y="1913136"/>
              <a:ext cx="57459" cy="57383"/>
            </a:xfrm>
            <a:custGeom>
              <a:avLst/>
              <a:gdLst/>
              <a:ahLst/>
              <a:cxnLst/>
              <a:rect l="l" t="t" r="r" b="b"/>
              <a:pathLst>
                <a:path w="764" h="763" extrusionOk="0">
                  <a:moveTo>
                    <a:pt x="1" y="0"/>
                  </a:moveTo>
                  <a:lnTo>
                    <a:pt x="763" y="763"/>
                  </a:lnTo>
                  <a:lnTo>
                    <a:pt x="763" y="6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7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963990" y="191313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857" y="857"/>
                  </a:lnTo>
                  <a:lnTo>
                    <a:pt x="857" y="7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6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956696" y="1913136"/>
              <a:ext cx="71823" cy="71748"/>
            </a:xfrm>
            <a:custGeom>
              <a:avLst/>
              <a:gdLst/>
              <a:ahLst/>
              <a:cxnLst/>
              <a:rect l="l" t="t" r="r" b="b"/>
              <a:pathLst>
                <a:path w="955" h="954" extrusionOk="0">
                  <a:moveTo>
                    <a:pt x="1" y="0"/>
                  </a:moveTo>
                  <a:lnTo>
                    <a:pt x="954" y="954"/>
                  </a:lnTo>
                  <a:lnTo>
                    <a:pt x="954" y="85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4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949626" y="1913136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1048" y="1048"/>
                  </a:lnTo>
                  <a:lnTo>
                    <a:pt x="1048" y="95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942406" y="1913136"/>
              <a:ext cx="86113" cy="85962"/>
            </a:xfrm>
            <a:custGeom>
              <a:avLst/>
              <a:gdLst/>
              <a:ahLst/>
              <a:cxnLst/>
              <a:rect l="l" t="t" r="r" b="b"/>
              <a:pathLst>
                <a:path w="1145" h="1143" extrusionOk="0">
                  <a:moveTo>
                    <a:pt x="1" y="0"/>
                  </a:moveTo>
                  <a:lnTo>
                    <a:pt x="1144" y="1143"/>
                  </a:lnTo>
                  <a:lnTo>
                    <a:pt x="1144" y="1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935262" y="1913136"/>
              <a:ext cx="93257" cy="93257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0" y="0"/>
                  </a:moveTo>
                  <a:lnTo>
                    <a:pt x="1239" y="1239"/>
                  </a:lnTo>
                  <a:lnTo>
                    <a:pt x="1239" y="11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1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928042" y="1913136"/>
              <a:ext cx="100477" cy="93859"/>
            </a:xfrm>
            <a:custGeom>
              <a:avLst/>
              <a:gdLst/>
              <a:ahLst/>
              <a:cxnLst/>
              <a:rect l="l" t="t" r="r" b="b"/>
              <a:pathLst>
                <a:path w="1336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35" y="1248"/>
                  </a:lnTo>
                  <a:lnTo>
                    <a:pt x="1335" y="123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0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9209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E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9136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D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9066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C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993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789224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A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8851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9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8778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7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8708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863516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6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5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85644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4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8492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3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84208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2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8348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0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8277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F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8204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E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8134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D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80628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C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77990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79192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A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7847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8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777763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7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777041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6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763342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5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7560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4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7489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7416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1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7346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0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7273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7202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71310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D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77059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769874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B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6915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9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768445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8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76772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7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67008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6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76628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65579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4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6485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3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6414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1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63428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0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6271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F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6199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E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76127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60563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C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5984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B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59127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A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5840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8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57690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7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5697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6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5625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5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75553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754825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3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754110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2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5339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52682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F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5196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E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51245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D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50523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4980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B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4909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A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4837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9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4765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8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74694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6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746221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745507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4480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3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4407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2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74336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1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74263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0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41927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FF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741213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E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74049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D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73977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739062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A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73834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9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737625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8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736918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7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736189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6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73548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3475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4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34046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3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733324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2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73260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1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731887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F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31180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73045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D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72974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72902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B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72830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72760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9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72687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8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726164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72544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6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724728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5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24006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4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2329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3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22569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1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72186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0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2113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F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2042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E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19711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D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1898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C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18283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7B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1756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AF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16846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9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612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8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154177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7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71468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6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1398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5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713251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712544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F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1182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2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711108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1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710393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709679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E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708957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D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70824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7075361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B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706806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A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0609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9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0537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8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70466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7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70394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6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70322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5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70251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70179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3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701075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2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0036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1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99647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0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98925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F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98210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E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7488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D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677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C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696052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B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9533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A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9462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9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93908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8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9319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7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9247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6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69175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5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91043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4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90329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3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89607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2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8889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1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8817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0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8745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F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8674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E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8602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D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85305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C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8459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B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83883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A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8315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9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8244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1725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8101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6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80296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5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7957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4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886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3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814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2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7742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1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7670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0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760024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F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7527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E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7456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7383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C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73129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B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7240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B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71693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A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7097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9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7026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8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69542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7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6882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68105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5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6739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4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6668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6595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2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6524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1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64526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0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63811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6308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6238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6165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D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6094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C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6021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B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5950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A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658802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9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65807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8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65736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7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65664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6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55930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655208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54501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4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65377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3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5306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2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5233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1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5162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0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5090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5019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49477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4876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D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4804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C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4732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B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466196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A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64589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45183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44453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8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64374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7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64302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6E5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4231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5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4159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4088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4015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3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39445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3873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38008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3729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0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36572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35865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E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3514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3442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3370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C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3299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B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32277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3156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30849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9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30127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294877" y="1913136"/>
              <a:ext cx="100327" cy="93859"/>
            </a:xfrm>
            <a:custGeom>
              <a:avLst/>
              <a:gdLst/>
              <a:ahLst/>
              <a:cxnLst/>
              <a:rect l="l" t="t" r="r" b="b"/>
              <a:pathLst>
                <a:path w="1334" h="1248" extrusionOk="0">
                  <a:moveTo>
                    <a:pt x="0" y="0"/>
                  </a:moveTo>
                  <a:lnTo>
                    <a:pt x="0" y="10"/>
                  </a:lnTo>
                  <a:lnTo>
                    <a:pt x="1238" y="1248"/>
                  </a:lnTo>
                  <a:lnTo>
                    <a:pt x="1334" y="124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294877" y="1913813"/>
              <a:ext cx="93182" cy="93182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0" y="1"/>
                  </a:moveTo>
                  <a:lnTo>
                    <a:pt x="0" y="96"/>
                  </a:lnTo>
                  <a:lnTo>
                    <a:pt x="1144" y="1239"/>
                  </a:lnTo>
                  <a:lnTo>
                    <a:pt x="1238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294877" y="1920957"/>
              <a:ext cx="86037" cy="8603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0" y="1"/>
                  </a:moveTo>
                  <a:lnTo>
                    <a:pt x="0" y="95"/>
                  </a:lnTo>
                  <a:lnTo>
                    <a:pt x="1048" y="1144"/>
                  </a:lnTo>
                  <a:lnTo>
                    <a:pt x="1144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294877" y="1928102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0" y="97"/>
                  </a:lnTo>
                  <a:lnTo>
                    <a:pt x="953" y="1049"/>
                  </a:lnTo>
                  <a:lnTo>
                    <a:pt x="1048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6294877" y="1935322"/>
              <a:ext cx="71673" cy="71673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0" y="1"/>
                  </a:moveTo>
                  <a:lnTo>
                    <a:pt x="0" y="95"/>
                  </a:lnTo>
                  <a:lnTo>
                    <a:pt x="857" y="953"/>
                  </a:lnTo>
                  <a:lnTo>
                    <a:pt x="953" y="9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5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6294877" y="194246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97"/>
                  </a:lnTo>
                  <a:lnTo>
                    <a:pt x="763" y="858"/>
                  </a:lnTo>
                  <a:lnTo>
                    <a:pt x="857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294877" y="1949686"/>
              <a:ext cx="57383" cy="57308"/>
            </a:xfrm>
            <a:custGeom>
              <a:avLst/>
              <a:gdLst/>
              <a:ahLst/>
              <a:cxnLst/>
              <a:rect l="l" t="t" r="r" b="b"/>
              <a:pathLst>
                <a:path w="763" h="762" extrusionOk="0">
                  <a:moveTo>
                    <a:pt x="0" y="1"/>
                  </a:moveTo>
                  <a:lnTo>
                    <a:pt x="0" y="95"/>
                  </a:lnTo>
                  <a:lnTo>
                    <a:pt x="666" y="762"/>
                  </a:lnTo>
                  <a:lnTo>
                    <a:pt x="763" y="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294877" y="1956830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0" y="95"/>
                  </a:lnTo>
                  <a:lnTo>
                    <a:pt x="572" y="667"/>
                  </a:lnTo>
                  <a:lnTo>
                    <a:pt x="666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294877" y="1963900"/>
              <a:ext cx="43019" cy="43094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0" y="1"/>
                  </a:moveTo>
                  <a:lnTo>
                    <a:pt x="0" y="97"/>
                  </a:lnTo>
                  <a:lnTo>
                    <a:pt x="475" y="573"/>
                  </a:lnTo>
                  <a:lnTo>
                    <a:pt x="572" y="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294877" y="1971195"/>
              <a:ext cx="35799" cy="35799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0"/>
                  </a:moveTo>
                  <a:lnTo>
                    <a:pt x="0" y="95"/>
                  </a:lnTo>
                  <a:lnTo>
                    <a:pt x="381" y="476"/>
                  </a:lnTo>
                  <a:lnTo>
                    <a:pt x="475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294877" y="1978264"/>
              <a:ext cx="28654" cy="28729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1"/>
                  </a:moveTo>
                  <a:lnTo>
                    <a:pt x="0" y="96"/>
                  </a:lnTo>
                  <a:lnTo>
                    <a:pt x="286" y="382"/>
                  </a:lnTo>
                  <a:lnTo>
                    <a:pt x="381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294877" y="1985484"/>
              <a:ext cx="21509" cy="21509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0" y="0"/>
                  </a:moveTo>
                  <a:lnTo>
                    <a:pt x="0" y="96"/>
                  </a:lnTo>
                  <a:lnTo>
                    <a:pt x="190" y="286"/>
                  </a:lnTo>
                  <a:lnTo>
                    <a:pt x="28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294877" y="1992629"/>
              <a:ext cx="14365" cy="1436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1"/>
                  </a:moveTo>
                  <a:lnTo>
                    <a:pt x="0" y="96"/>
                  </a:lnTo>
                  <a:lnTo>
                    <a:pt x="95" y="191"/>
                  </a:lnTo>
                  <a:lnTo>
                    <a:pt x="190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294877" y="1999848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0" y="0"/>
                  </a:moveTo>
                  <a:lnTo>
                    <a:pt x="0" y="95"/>
                  </a:lnTo>
                  <a:lnTo>
                    <a:pt x="95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294877" y="1913136"/>
              <a:ext cx="1733683" cy="2466881"/>
            </a:xfrm>
            <a:custGeom>
              <a:avLst/>
              <a:gdLst/>
              <a:ahLst/>
              <a:cxnLst/>
              <a:rect l="l" t="t" r="r" b="b"/>
              <a:pathLst>
                <a:path w="23052" h="32801" extrusionOk="0">
                  <a:moveTo>
                    <a:pt x="0" y="0"/>
                  </a:moveTo>
                  <a:lnTo>
                    <a:pt x="0" y="32801"/>
                  </a:lnTo>
                  <a:lnTo>
                    <a:pt x="23051" y="32801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282694" y="1901028"/>
              <a:ext cx="1757900" cy="2491098"/>
            </a:xfrm>
            <a:custGeom>
              <a:avLst/>
              <a:gdLst/>
              <a:ahLst/>
              <a:cxnLst/>
              <a:rect l="l" t="t" r="r" b="b"/>
              <a:pathLst>
                <a:path w="23374" h="33123" extrusionOk="0">
                  <a:moveTo>
                    <a:pt x="23054" y="321"/>
                  </a:moveTo>
                  <a:lnTo>
                    <a:pt x="23054" y="32801"/>
                  </a:lnTo>
                  <a:lnTo>
                    <a:pt x="323" y="32801"/>
                  </a:lnTo>
                  <a:lnTo>
                    <a:pt x="323" y="321"/>
                  </a:lnTo>
                  <a:close/>
                  <a:moveTo>
                    <a:pt x="0" y="0"/>
                  </a:moveTo>
                  <a:lnTo>
                    <a:pt x="0" y="33122"/>
                  </a:lnTo>
                  <a:lnTo>
                    <a:pt x="23373" y="33122"/>
                  </a:lnTo>
                  <a:lnTo>
                    <a:pt x="233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824099" y="473920"/>
              <a:ext cx="603540" cy="540892"/>
            </a:xfrm>
            <a:custGeom>
              <a:avLst/>
              <a:gdLst/>
              <a:ahLst/>
              <a:cxnLst/>
              <a:rect l="l" t="t" r="r" b="b"/>
              <a:pathLst>
                <a:path w="8025" h="7192" extrusionOk="0">
                  <a:moveTo>
                    <a:pt x="4519" y="1"/>
                  </a:moveTo>
                  <a:cubicBezTo>
                    <a:pt x="4139" y="1"/>
                    <a:pt x="3744" y="171"/>
                    <a:pt x="3425" y="397"/>
                  </a:cubicBezTo>
                  <a:cubicBezTo>
                    <a:pt x="2866" y="791"/>
                    <a:pt x="2343" y="1579"/>
                    <a:pt x="2779" y="2241"/>
                  </a:cubicBezTo>
                  <a:cubicBezTo>
                    <a:pt x="2824" y="2309"/>
                    <a:pt x="2877" y="2373"/>
                    <a:pt x="2933" y="2434"/>
                  </a:cubicBezTo>
                  <a:cubicBezTo>
                    <a:pt x="2859" y="2427"/>
                    <a:pt x="2785" y="2424"/>
                    <a:pt x="2710" y="2424"/>
                  </a:cubicBezTo>
                  <a:cubicBezTo>
                    <a:pt x="2376" y="2424"/>
                    <a:pt x="2037" y="2493"/>
                    <a:pt x="1715" y="2642"/>
                  </a:cubicBezTo>
                  <a:cubicBezTo>
                    <a:pt x="520" y="3197"/>
                    <a:pt x="0" y="4614"/>
                    <a:pt x="554" y="5809"/>
                  </a:cubicBezTo>
                  <a:cubicBezTo>
                    <a:pt x="957" y="6680"/>
                    <a:pt x="1819" y="7192"/>
                    <a:pt x="2720" y="7192"/>
                  </a:cubicBezTo>
                  <a:cubicBezTo>
                    <a:pt x="3055" y="7192"/>
                    <a:pt x="3396" y="7121"/>
                    <a:pt x="3721" y="6970"/>
                  </a:cubicBezTo>
                  <a:cubicBezTo>
                    <a:pt x="4915" y="6416"/>
                    <a:pt x="5435" y="4998"/>
                    <a:pt x="4881" y="3804"/>
                  </a:cubicBezTo>
                  <a:cubicBezTo>
                    <a:pt x="4745" y="3509"/>
                    <a:pt x="4554" y="3255"/>
                    <a:pt x="4329" y="3048"/>
                  </a:cubicBezTo>
                  <a:cubicBezTo>
                    <a:pt x="4455" y="3048"/>
                    <a:pt x="4579" y="3037"/>
                    <a:pt x="4699" y="3009"/>
                  </a:cubicBezTo>
                  <a:cubicBezTo>
                    <a:pt x="4885" y="2965"/>
                    <a:pt x="5069" y="2892"/>
                    <a:pt x="5256" y="2892"/>
                  </a:cubicBezTo>
                  <a:cubicBezTo>
                    <a:pt x="5282" y="2892"/>
                    <a:pt x="5309" y="2894"/>
                    <a:pt x="5336" y="2897"/>
                  </a:cubicBezTo>
                  <a:cubicBezTo>
                    <a:pt x="5602" y="2929"/>
                    <a:pt x="5814" y="3128"/>
                    <a:pt x="6058" y="3242"/>
                  </a:cubicBezTo>
                  <a:cubicBezTo>
                    <a:pt x="6217" y="3316"/>
                    <a:pt x="6389" y="3351"/>
                    <a:pt x="6563" y="3351"/>
                  </a:cubicBezTo>
                  <a:cubicBezTo>
                    <a:pt x="6854" y="3351"/>
                    <a:pt x="7147" y="3253"/>
                    <a:pt x="7382" y="3078"/>
                  </a:cubicBezTo>
                  <a:cubicBezTo>
                    <a:pt x="7758" y="2799"/>
                    <a:pt x="7982" y="2345"/>
                    <a:pt x="8025" y="1879"/>
                  </a:cubicBezTo>
                  <a:lnTo>
                    <a:pt x="8025" y="1879"/>
                  </a:lnTo>
                  <a:cubicBezTo>
                    <a:pt x="7897" y="1981"/>
                    <a:pt x="7749" y="2019"/>
                    <a:pt x="7595" y="2019"/>
                  </a:cubicBezTo>
                  <a:cubicBezTo>
                    <a:pt x="7409" y="2019"/>
                    <a:pt x="7216" y="1963"/>
                    <a:pt x="7046" y="1900"/>
                  </a:cubicBezTo>
                  <a:cubicBezTo>
                    <a:pt x="6611" y="1741"/>
                    <a:pt x="6285" y="1459"/>
                    <a:pt x="6001" y="1104"/>
                  </a:cubicBezTo>
                  <a:cubicBezTo>
                    <a:pt x="5709" y="738"/>
                    <a:pt x="5432" y="309"/>
                    <a:pt x="4993" y="103"/>
                  </a:cubicBezTo>
                  <a:cubicBezTo>
                    <a:pt x="4842" y="32"/>
                    <a:pt x="4682" y="1"/>
                    <a:pt x="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816428" y="467302"/>
              <a:ext cx="618130" cy="554129"/>
            </a:xfrm>
            <a:custGeom>
              <a:avLst/>
              <a:gdLst/>
              <a:ahLst/>
              <a:cxnLst/>
              <a:rect l="l" t="t" r="r" b="b"/>
              <a:pathLst>
                <a:path w="8219" h="7368" extrusionOk="0">
                  <a:moveTo>
                    <a:pt x="4621" y="182"/>
                  </a:moveTo>
                  <a:cubicBezTo>
                    <a:pt x="4778" y="182"/>
                    <a:pt x="4925" y="212"/>
                    <a:pt x="5057" y="274"/>
                  </a:cubicBezTo>
                  <a:cubicBezTo>
                    <a:pt x="5404" y="437"/>
                    <a:pt x="5651" y="758"/>
                    <a:pt x="5890" y="1068"/>
                  </a:cubicBezTo>
                  <a:cubicBezTo>
                    <a:pt x="5937" y="1128"/>
                    <a:pt x="5984" y="1189"/>
                    <a:pt x="6032" y="1250"/>
                  </a:cubicBezTo>
                  <a:cubicBezTo>
                    <a:pt x="6360" y="1662"/>
                    <a:pt x="6705" y="1924"/>
                    <a:pt x="7115" y="2075"/>
                  </a:cubicBezTo>
                  <a:cubicBezTo>
                    <a:pt x="7281" y="2135"/>
                    <a:pt x="7488" y="2197"/>
                    <a:pt x="7695" y="2197"/>
                  </a:cubicBezTo>
                  <a:cubicBezTo>
                    <a:pt x="7802" y="2197"/>
                    <a:pt x="7909" y="2181"/>
                    <a:pt x="8010" y="2139"/>
                  </a:cubicBezTo>
                  <a:lnTo>
                    <a:pt x="8010" y="2139"/>
                  </a:lnTo>
                  <a:cubicBezTo>
                    <a:pt x="7931" y="2528"/>
                    <a:pt x="7721" y="2877"/>
                    <a:pt x="7429" y="3095"/>
                  </a:cubicBezTo>
                  <a:cubicBezTo>
                    <a:pt x="7205" y="3262"/>
                    <a:pt x="6929" y="3348"/>
                    <a:pt x="6662" y="3348"/>
                  </a:cubicBezTo>
                  <a:cubicBezTo>
                    <a:pt x="6499" y="3348"/>
                    <a:pt x="6339" y="3316"/>
                    <a:pt x="6195" y="3249"/>
                  </a:cubicBezTo>
                  <a:cubicBezTo>
                    <a:pt x="6116" y="3213"/>
                    <a:pt x="6041" y="3166"/>
                    <a:pt x="5961" y="3118"/>
                  </a:cubicBezTo>
                  <a:cubicBezTo>
                    <a:pt x="5802" y="3020"/>
                    <a:pt x="5640" y="2920"/>
                    <a:pt x="5446" y="2897"/>
                  </a:cubicBezTo>
                  <a:cubicBezTo>
                    <a:pt x="5415" y="2893"/>
                    <a:pt x="5385" y="2891"/>
                    <a:pt x="5355" y="2891"/>
                  </a:cubicBezTo>
                  <a:cubicBezTo>
                    <a:pt x="5210" y="2891"/>
                    <a:pt x="5071" y="2930"/>
                    <a:pt x="4935" y="2968"/>
                  </a:cubicBezTo>
                  <a:cubicBezTo>
                    <a:pt x="4883" y="2983"/>
                    <a:pt x="4831" y="2998"/>
                    <a:pt x="4779" y="3010"/>
                  </a:cubicBezTo>
                  <a:cubicBezTo>
                    <a:pt x="4670" y="3035"/>
                    <a:pt x="4551" y="3047"/>
                    <a:pt x="4429" y="3047"/>
                  </a:cubicBezTo>
                  <a:cubicBezTo>
                    <a:pt x="4393" y="3047"/>
                    <a:pt x="4358" y="3069"/>
                    <a:pt x="4346" y="3104"/>
                  </a:cubicBezTo>
                  <a:cubicBezTo>
                    <a:pt x="4332" y="3139"/>
                    <a:pt x="4342" y="3178"/>
                    <a:pt x="4369" y="3203"/>
                  </a:cubicBezTo>
                  <a:cubicBezTo>
                    <a:pt x="4593" y="3408"/>
                    <a:pt x="4772" y="3652"/>
                    <a:pt x="4901" y="3929"/>
                  </a:cubicBezTo>
                  <a:cubicBezTo>
                    <a:pt x="5433" y="5077"/>
                    <a:pt x="4932" y="6445"/>
                    <a:pt x="3783" y="6976"/>
                  </a:cubicBezTo>
                  <a:cubicBezTo>
                    <a:pt x="3472" y="7121"/>
                    <a:pt x="3144" y="7189"/>
                    <a:pt x="2822" y="7189"/>
                  </a:cubicBezTo>
                  <a:cubicBezTo>
                    <a:pt x="1955" y="7189"/>
                    <a:pt x="1124" y="6696"/>
                    <a:pt x="736" y="5859"/>
                  </a:cubicBezTo>
                  <a:cubicBezTo>
                    <a:pt x="203" y="4712"/>
                    <a:pt x="705" y="3344"/>
                    <a:pt x="1853" y="2812"/>
                  </a:cubicBezTo>
                  <a:cubicBezTo>
                    <a:pt x="2154" y="2672"/>
                    <a:pt x="2482" y="2601"/>
                    <a:pt x="2812" y="2601"/>
                  </a:cubicBezTo>
                  <a:cubicBezTo>
                    <a:pt x="2883" y="2601"/>
                    <a:pt x="2954" y="2605"/>
                    <a:pt x="3025" y="2611"/>
                  </a:cubicBezTo>
                  <a:cubicBezTo>
                    <a:pt x="3028" y="2612"/>
                    <a:pt x="3031" y="2612"/>
                    <a:pt x="3034" y="2612"/>
                  </a:cubicBezTo>
                  <a:cubicBezTo>
                    <a:pt x="3067" y="2612"/>
                    <a:pt x="3098" y="2593"/>
                    <a:pt x="3113" y="2562"/>
                  </a:cubicBezTo>
                  <a:cubicBezTo>
                    <a:pt x="3130" y="2529"/>
                    <a:pt x="3123" y="2490"/>
                    <a:pt x="3098" y="2462"/>
                  </a:cubicBezTo>
                  <a:cubicBezTo>
                    <a:pt x="3038" y="2396"/>
                    <a:pt x="2992" y="2337"/>
                    <a:pt x="2953" y="2280"/>
                  </a:cubicBezTo>
                  <a:cubicBezTo>
                    <a:pt x="2532" y="1640"/>
                    <a:pt x="3095" y="900"/>
                    <a:pt x="3578" y="560"/>
                  </a:cubicBezTo>
                  <a:cubicBezTo>
                    <a:pt x="3930" y="312"/>
                    <a:pt x="4296" y="182"/>
                    <a:pt x="4621" y="182"/>
                  </a:cubicBezTo>
                  <a:close/>
                  <a:moveTo>
                    <a:pt x="4622" y="1"/>
                  </a:moveTo>
                  <a:cubicBezTo>
                    <a:pt x="4259" y="1"/>
                    <a:pt x="3856" y="141"/>
                    <a:pt x="3473" y="411"/>
                  </a:cubicBezTo>
                  <a:cubicBezTo>
                    <a:pt x="2936" y="791"/>
                    <a:pt x="2311" y="1628"/>
                    <a:pt x="2804" y="2377"/>
                  </a:cubicBezTo>
                  <a:cubicBezTo>
                    <a:pt x="2815" y="2392"/>
                    <a:pt x="2826" y="2407"/>
                    <a:pt x="2836" y="2422"/>
                  </a:cubicBezTo>
                  <a:cubicBezTo>
                    <a:pt x="2829" y="2422"/>
                    <a:pt x="2822" y="2422"/>
                    <a:pt x="2815" y="2422"/>
                  </a:cubicBezTo>
                  <a:cubicBezTo>
                    <a:pt x="2457" y="2422"/>
                    <a:pt x="2102" y="2500"/>
                    <a:pt x="1778" y="2651"/>
                  </a:cubicBezTo>
                  <a:cubicBezTo>
                    <a:pt x="540" y="3223"/>
                    <a:pt x="1" y="4697"/>
                    <a:pt x="575" y="5935"/>
                  </a:cubicBezTo>
                  <a:cubicBezTo>
                    <a:pt x="992" y="6837"/>
                    <a:pt x="1888" y="7368"/>
                    <a:pt x="2823" y="7368"/>
                  </a:cubicBezTo>
                  <a:cubicBezTo>
                    <a:pt x="3170" y="7368"/>
                    <a:pt x="3523" y="7294"/>
                    <a:pt x="3859" y="7139"/>
                  </a:cubicBezTo>
                  <a:cubicBezTo>
                    <a:pt x="5096" y="6565"/>
                    <a:pt x="5638" y="5091"/>
                    <a:pt x="5063" y="3852"/>
                  </a:cubicBezTo>
                  <a:cubicBezTo>
                    <a:pt x="4952" y="3617"/>
                    <a:pt x="4810" y="3403"/>
                    <a:pt x="4634" y="3213"/>
                  </a:cubicBezTo>
                  <a:cubicBezTo>
                    <a:pt x="4698" y="3207"/>
                    <a:pt x="4760" y="3196"/>
                    <a:pt x="4820" y="3182"/>
                  </a:cubicBezTo>
                  <a:cubicBezTo>
                    <a:pt x="4876" y="3171"/>
                    <a:pt x="4930" y="3155"/>
                    <a:pt x="4985" y="3139"/>
                  </a:cubicBezTo>
                  <a:cubicBezTo>
                    <a:pt x="5114" y="3104"/>
                    <a:pt x="5237" y="3069"/>
                    <a:pt x="5358" y="3069"/>
                  </a:cubicBezTo>
                  <a:cubicBezTo>
                    <a:pt x="5381" y="3069"/>
                    <a:pt x="5404" y="3070"/>
                    <a:pt x="5426" y="3073"/>
                  </a:cubicBezTo>
                  <a:cubicBezTo>
                    <a:pt x="5582" y="3092"/>
                    <a:pt x="5720" y="3177"/>
                    <a:pt x="5868" y="3268"/>
                  </a:cubicBezTo>
                  <a:cubicBezTo>
                    <a:pt x="5948" y="3318"/>
                    <a:pt x="6033" y="3369"/>
                    <a:pt x="6122" y="3410"/>
                  </a:cubicBezTo>
                  <a:cubicBezTo>
                    <a:pt x="6291" y="3489"/>
                    <a:pt x="6478" y="3528"/>
                    <a:pt x="6667" y="3528"/>
                  </a:cubicBezTo>
                  <a:cubicBezTo>
                    <a:pt x="6970" y="3528"/>
                    <a:pt x="7279" y="3429"/>
                    <a:pt x="7536" y="3237"/>
                  </a:cubicBezTo>
                  <a:cubicBezTo>
                    <a:pt x="7913" y="2957"/>
                    <a:pt x="8167" y="2485"/>
                    <a:pt x="8215" y="1974"/>
                  </a:cubicBezTo>
                  <a:cubicBezTo>
                    <a:pt x="8219" y="1940"/>
                    <a:pt x="8199" y="1904"/>
                    <a:pt x="8168" y="1888"/>
                  </a:cubicBezTo>
                  <a:cubicBezTo>
                    <a:pt x="8154" y="1880"/>
                    <a:pt x="8140" y="1877"/>
                    <a:pt x="8125" y="1877"/>
                  </a:cubicBezTo>
                  <a:cubicBezTo>
                    <a:pt x="8105" y="1877"/>
                    <a:pt x="8085" y="1884"/>
                    <a:pt x="8069" y="1896"/>
                  </a:cubicBezTo>
                  <a:cubicBezTo>
                    <a:pt x="7960" y="1984"/>
                    <a:pt x="7828" y="2016"/>
                    <a:pt x="7693" y="2016"/>
                  </a:cubicBezTo>
                  <a:cubicBezTo>
                    <a:pt x="7513" y="2016"/>
                    <a:pt x="7326" y="1959"/>
                    <a:pt x="7177" y="1904"/>
                  </a:cubicBezTo>
                  <a:cubicBezTo>
                    <a:pt x="6798" y="1764"/>
                    <a:pt x="6480" y="1520"/>
                    <a:pt x="6171" y="1135"/>
                  </a:cubicBezTo>
                  <a:cubicBezTo>
                    <a:pt x="6125" y="1076"/>
                    <a:pt x="6078" y="1017"/>
                    <a:pt x="6031" y="956"/>
                  </a:cubicBezTo>
                  <a:cubicBezTo>
                    <a:pt x="5780" y="629"/>
                    <a:pt x="5520" y="291"/>
                    <a:pt x="5131" y="109"/>
                  </a:cubicBezTo>
                  <a:cubicBezTo>
                    <a:pt x="4977" y="36"/>
                    <a:pt x="4804" y="1"/>
                    <a:pt x="4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868621" y="793620"/>
              <a:ext cx="409354" cy="420936"/>
            </a:xfrm>
            <a:custGeom>
              <a:avLst/>
              <a:gdLst/>
              <a:ahLst/>
              <a:cxnLst/>
              <a:rect l="l" t="t" r="r" b="b"/>
              <a:pathLst>
                <a:path w="5443" h="5597" extrusionOk="0">
                  <a:moveTo>
                    <a:pt x="3421" y="738"/>
                  </a:moveTo>
                  <a:lnTo>
                    <a:pt x="3384" y="762"/>
                  </a:lnTo>
                  <a:cubicBezTo>
                    <a:pt x="3397" y="754"/>
                    <a:pt x="3409" y="746"/>
                    <a:pt x="3421" y="738"/>
                  </a:cubicBezTo>
                  <a:close/>
                  <a:moveTo>
                    <a:pt x="353" y="0"/>
                  </a:moveTo>
                  <a:lnTo>
                    <a:pt x="353" y="0"/>
                  </a:lnTo>
                  <a:cubicBezTo>
                    <a:pt x="402" y="1208"/>
                    <a:pt x="1" y="1527"/>
                    <a:pt x="2" y="1532"/>
                  </a:cubicBezTo>
                  <a:cubicBezTo>
                    <a:pt x="34" y="1634"/>
                    <a:pt x="43" y="1661"/>
                    <a:pt x="43" y="1661"/>
                  </a:cubicBezTo>
                  <a:cubicBezTo>
                    <a:pt x="43" y="1661"/>
                    <a:pt x="33" y="1625"/>
                    <a:pt x="35" y="1625"/>
                  </a:cubicBezTo>
                  <a:lnTo>
                    <a:pt x="35" y="1625"/>
                  </a:lnTo>
                  <a:cubicBezTo>
                    <a:pt x="37" y="1625"/>
                    <a:pt x="46" y="1647"/>
                    <a:pt x="74" y="1724"/>
                  </a:cubicBezTo>
                  <a:cubicBezTo>
                    <a:pt x="74" y="1724"/>
                    <a:pt x="626" y="3123"/>
                    <a:pt x="639" y="3152"/>
                  </a:cubicBezTo>
                  <a:cubicBezTo>
                    <a:pt x="955" y="3852"/>
                    <a:pt x="1650" y="4285"/>
                    <a:pt x="2395" y="4285"/>
                  </a:cubicBezTo>
                  <a:cubicBezTo>
                    <a:pt x="2429" y="4285"/>
                    <a:pt x="2463" y="4284"/>
                    <a:pt x="2497" y="4282"/>
                  </a:cubicBezTo>
                  <a:lnTo>
                    <a:pt x="2806" y="4888"/>
                  </a:lnTo>
                  <a:cubicBezTo>
                    <a:pt x="3034" y="5338"/>
                    <a:pt x="3489" y="5597"/>
                    <a:pt x="3961" y="5597"/>
                  </a:cubicBezTo>
                  <a:cubicBezTo>
                    <a:pt x="4160" y="5597"/>
                    <a:pt x="4361" y="5551"/>
                    <a:pt x="4550" y="5455"/>
                  </a:cubicBezTo>
                  <a:cubicBezTo>
                    <a:pt x="5188" y="5131"/>
                    <a:pt x="5442" y="4349"/>
                    <a:pt x="5116" y="3711"/>
                  </a:cubicBezTo>
                  <a:lnTo>
                    <a:pt x="4361" y="2227"/>
                  </a:lnTo>
                  <a:cubicBezTo>
                    <a:pt x="4370" y="2152"/>
                    <a:pt x="4374" y="2077"/>
                    <a:pt x="4375" y="2002"/>
                  </a:cubicBezTo>
                  <a:cubicBezTo>
                    <a:pt x="4433" y="1993"/>
                    <a:pt x="4494" y="1978"/>
                    <a:pt x="4551" y="1957"/>
                  </a:cubicBezTo>
                  <a:cubicBezTo>
                    <a:pt x="5050" y="1779"/>
                    <a:pt x="5309" y="1228"/>
                    <a:pt x="5129" y="728"/>
                  </a:cubicBezTo>
                  <a:cubicBezTo>
                    <a:pt x="4988" y="334"/>
                    <a:pt x="4618" y="90"/>
                    <a:pt x="4224" y="90"/>
                  </a:cubicBezTo>
                  <a:cubicBezTo>
                    <a:pt x="4116" y="90"/>
                    <a:pt x="4006" y="108"/>
                    <a:pt x="3899" y="146"/>
                  </a:cubicBezTo>
                  <a:cubicBezTo>
                    <a:pt x="3803" y="385"/>
                    <a:pt x="3638" y="592"/>
                    <a:pt x="3421" y="738"/>
                  </a:cubicBezTo>
                  <a:lnTo>
                    <a:pt x="3421" y="738"/>
                  </a:lnTo>
                  <a:lnTo>
                    <a:pt x="3440" y="725"/>
                  </a:lnTo>
                  <a:cubicBezTo>
                    <a:pt x="3440" y="725"/>
                    <a:pt x="3541" y="1241"/>
                    <a:pt x="3541" y="1243"/>
                  </a:cubicBezTo>
                  <a:cubicBezTo>
                    <a:pt x="3541" y="1243"/>
                    <a:pt x="3539" y="1242"/>
                    <a:pt x="3536" y="1242"/>
                  </a:cubicBezTo>
                  <a:cubicBezTo>
                    <a:pt x="3507" y="1242"/>
                    <a:pt x="3368" y="1272"/>
                    <a:pt x="3352" y="1273"/>
                  </a:cubicBezTo>
                  <a:cubicBezTo>
                    <a:pt x="3339" y="1275"/>
                    <a:pt x="3326" y="1275"/>
                    <a:pt x="3313" y="1275"/>
                  </a:cubicBezTo>
                  <a:cubicBezTo>
                    <a:pt x="3247" y="1275"/>
                    <a:pt x="3182" y="1259"/>
                    <a:pt x="3126" y="1224"/>
                  </a:cubicBezTo>
                  <a:cubicBezTo>
                    <a:pt x="2970" y="1126"/>
                    <a:pt x="2902" y="875"/>
                    <a:pt x="2825" y="715"/>
                  </a:cubicBezTo>
                  <a:cubicBezTo>
                    <a:pt x="2809" y="680"/>
                    <a:pt x="2687" y="371"/>
                    <a:pt x="2642" y="371"/>
                  </a:cubicBezTo>
                  <a:cubicBezTo>
                    <a:pt x="2640" y="371"/>
                    <a:pt x="2638" y="371"/>
                    <a:pt x="2636" y="373"/>
                  </a:cubicBezTo>
                  <a:cubicBezTo>
                    <a:pt x="2382" y="565"/>
                    <a:pt x="1990" y="751"/>
                    <a:pt x="1597" y="751"/>
                  </a:cubicBezTo>
                  <a:cubicBezTo>
                    <a:pt x="1498" y="751"/>
                    <a:pt x="1400" y="739"/>
                    <a:pt x="1303" y="713"/>
                  </a:cubicBezTo>
                  <a:cubicBezTo>
                    <a:pt x="644" y="536"/>
                    <a:pt x="492" y="360"/>
                    <a:pt x="35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861476" y="786776"/>
              <a:ext cx="413867" cy="434323"/>
            </a:xfrm>
            <a:custGeom>
              <a:avLst/>
              <a:gdLst/>
              <a:ahLst/>
              <a:cxnLst/>
              <a:rect l="l" t="t" r="r" b="b"/>
              <a:pathLst>
                <a:path w="5503" h="5775" extrusionOk="0">
                  <a:moveTo>
                    <a:pt x="4319" y="273"/>
                  </a:moveTo>
                  <a:cubicBezTo>
                    <a:pt x="4675" y="273"/>
                    <a:pt x="5011" y="494"/>
                    <a:pt x="5139" y="849"/>
                  </a:cubicBezTo>
                  <a:cubicBezTo>
                    <a:pt x="5300" y="1300"/>
                    <a:pt x="5062" y="1802"/>
                    <a:pt x="4612" y="1963"/>
                  </a:cubicBezTo>
                  <a:cubicBezTo>
                    <a:pt x="4563" y="1981"/>
                    <a:pt x="4509" y="1994"/>
                    <a:pt x="4454" y="2004"/>
                  </a:cubicBezTo>
                  <a:cubicBezTo>
                    <a:pt x="4409" y="2011"/>
                    <a:pt x="4378" y="2047"/>
                    <a:pt x="4378" y="2092"/>
                  </a:cubicBezTo>
                  <a:cubicBezTo>
                    <a:pt x="4378" y="2161"/>
                    <a:pt x="4373" y="2234"/>
                    <a:pt x="4365" y="2307"/>
                  </a:cubicBezTo>
                  <a:cubicBezTo>
                    <a:pt x="4362" y="2323"/>
                    <a:pt x="4366" y="2342"/>
                    <a:pt x="4374" y="2358"/>
                  </a:cubicBezTo>
                  <a:lnTo>
                    <a:pt x="5129" y="3842"/>
                  </a:lnTo>
                  <a:cubicBezTo>
                    <a:pt x="5276" y="4128"/>
                    <a:pt x="5301" y="4456"/>
                    <a:pt x="5202" y="4762"/>
                  </a:cubicBezTo>
                  <a:cubicBezTo>
                    <a:pt x="5102" y="5068"/>
                    <a:pt x="4889" y="5317"/>
                    <a:pt x="4601" y="5465"/>
                  </a:cubicBezTo>
                  <a:cubicBezTo>
                    <a:pt x="4429" y="5552"/>
                    <a:pt x="4241" y="5597"/>
                    <a:pt x="4053" y="5597"/>
                  </a:cubicBezTo>
                  <a:cubicBezTo>
                    <a:pt x="3928" y="5597"/>
                    <a:pt x="3803" y="5577"/>
                    <a:pt x="3680" y="5537"/>
                  </a:cubicBezTo>
                  <a:cubicBezTo>
                    <a:pt x="3374" y="5437"/>
                    <a:pt x="3125" y="5224"/>
                    <a:pt x="2979" y="4937"/>
                  </a:cubicBezTo>
                  <a:lnTo>
                    <a:pt x="2670" y="4330"/>
                  </a:lnTo>
                  <a:cubicBezTo>
                    <a:pt x="2655" y="4300"/>
                    <a:pt x="2624" y="4282"/>
                    <a:pt x="2591" y="4282"/>
                  </a:cubicBezTo>
                  <a:cubicBezTo>
                    <a:pt x="2589" y="4282"/>
                    <a:pt x="2587" y="4282"/>
                    <a:pt x="2586" y="4282"/>
                  </a:cubicBezTo>
                  <a:cubicBezTo>
                    <a:pt x="2554" y="4283"/>
                    <a:pt x="2522" y="4284"/>
                    <a:pt x="2491" y="4284"/>
                  </a:cubicBezTo>
                  <a:cubicBezTo>
                    <a:pt x="1775" y="4284"/>
                    <a:pt x="1109" y="3860"/>
                    <a:pt x="815" y="3204"/>
                  </a:cubicBezTo>
                  <a:cubicBezTo>
                    <a:pt x="799" y="3167"/>
                    <a:pt x="402" y="2165"/>
                    <a:pt x="252" y="1783"/>
                  </a:cubicBezTo>
                  <a:cubicBezTo>
                    <a:pt x="235" y="1736"/>
                    <a:pt x="220" y="1699"/>
                    <a:pt x="205" y="1672"/>
                  </a:cubicBezTo>
                  <a:lnTo>
                    <a:pt x="199" y="1648"/>
                  </a:lnTo>
                  <a:cubicBezTo>
                    <a:pt x="315" y="1508"/>
                    <a:pt x="512" y="1169"/>
                    <a:pt x="538" y="454"/>
                  </a:cubicBezTo>
                  <a:cubicBezTo>
                    <a:pt x="684" y="641"/>
                    <a:pt x="915" y="770"/>
                    <a:pt x="1374" y="893"/>
                  </a:cubicBezTo>
                  <a:cubicBezTo>
                    <a:pt x="1480" y="922"/>
                    <a:pt x="1588" y="935"/>
                    <a:pt x="1695" y="935"/>
                  </a:cubicBezTo>
                  <a:cubicBezTo>
                    <a:pt x="2075" y="935"/>
                    <a:pt x="2450" y="774"/>
                    <a:pt x="2721" y="584"/>
                  </a:cubicBezTo>
                  <a:cubicBezTo>
                    <a:pt x="2741" y="623"/>
                    <a:pt x="2773" y="689"/>
                    <a:pt x="2821" y="803"/>
                  </a:cubicBezTo>
                  <a:cubicBezTo>
                    <a:pt x="2831" y="824"/>
                    <a:pt x="2837" y="839"/>
                    <a:pt x="2840" y="847"/>
                  </a:cubicBezTo>
                  <a:cubicBezTo>
                    <a:pt x="2857" y="881"/>
                    <a:pt x="2875" y="921"/>
                    <a:pt x="2892" y="964"/>
                  </a:cubicBezTo>
                  <a:cubicBezTo>
                    <a:pt x="2956" y="1123"/>
                    <a:pt x="3031" y="1301"/>
                    <a:pt x="3174" y="1391"/>
                  </a:cubicBezTo>
                  <a:cubicBezTo>
                    <a:pt x="3245" y="1435"/>
                    <a:pt x="3327" y="1456"/>
                    <a:pt x="3415" y="1456"/>
                  </a:cubicBezTo>
                  <a:cubicBezTo>
                    <a:pt x="3428" y="1456"/>
                    <a:pt x="3441" y="1456"/>
                    <a:pt x="3454" y="1455"/>
                  </a:cubicBezTo>
                  <a:cubicBezTo>
                    <a:pt x="3460" y="1455"/>
                    <a:pt x="3488" y="1450"/>
                    <a:pt x="3521" y="1443"/>
                  </a:cubicBezTo>
                  <a:cubicBezTo>
                    <a:pt x="3557" y="1435"/>
                    <a:pt x="3603" y="1426"/>
                    <a:pt x="3625" y="1424"/>
                  </a:cubicBezTo>
                  <a:cubicBezTo>
                    <a:pt x="3628" y="1424"/>
                    <a:pt x="3631" y="1424"/>
                    <a:pt x="3634" y="1424"/>
                  </a:cubicBezTo>
                  <a:cubicBezTo>
                    <a:pt x="3641" y="1424"/>
                    <a:pt x="3648" y="1423"/>
                    <a:pt x="3655" y="1423"/>
                  </a:cubicBezTo>
                  <a:cubicBezTo>
                    <a:pt x="3702" y="1414"/>
                    <a:pt x="3733" y="1367"/>
                    <a:pt x="3724" y="1319"/>
                  </a:cubicBezTo>
                  <a:lnTo>
                    <a:pt x="3724" y="1317"/>
                  </a:lnTo>
                  <a:lnTo>
                    <a:pt x="3634" y="857"/>
                  </a:lnTo>
                  <a:cubicBezTo>
                    <a:pt x="3820" y="715"/>
                    <a:pt x="3964" y="530"/>
                    <a:pt x="4060" y="312"/>
                  </a:cubicBezTo>
                  <a:cubicBezTo>
                    <a:pt x="4146" y="285"/>
                    <a:pt x="4233" y="273"/>
                    <a:pt x="4319" y="273"/>
                  </a:cubicBezTo>
                  <a:close/>
                  <a:moveTo>
                    <a:pt x="444" y="1"/>
                  </a:moveTo>
                  <a:cubicBezTo>
                    <a:pt x="438" y="1"/>
                    <a:pt x="432" y="2"/>
                    <a:pt x="426" y="3"/>
                  </a:cubicBezTo>
                  <a:cubicBezTo>
                    <a:pt x="382" y="12"/>
                    <a:pt x="353" y="50"/>
                    <a:pt x="354" y="93"/>
                  </a:cubicBezTo>
                  <a:cubicBezTo>
                    <a:pt x="396" y="1099"/>
                    <a:pt x="121" y="1466"/>
                    <a:pt x="35" y="1554"/>
                  </a:cubicBezTo>
                  <a:cubicBezTo>
                    <a:pt x="13" y="1577"/>
                    <a:pt x="0" y="1618"/>
                    <a:pt x="9" y="1649"/>
                  </a:cubicBezTo>
                  <a:lnTo>
                    <a:pt x="33" y="1724"/>
                  </a:lnTo>
                  <a:cubicBezTo>
                    <a:pt x="38" y="1737"/>
                    <a:pt x="42" y="1752"/>
                    <a:pt x="47" y="1765"/>
                  </a:cubicBezTo>
                  <a:cubicBezTo>
                    <a:pt x="47" y="1767"/>
                    <a:pt x="48" y="1770"/>
                    <a:pt x="48" y="1772"/>
                  </a:cubicBezTo>
                  <a:lnTo>
                    <a:pt x="49" y="1772"/>
                  </a:lnTo>
                  <a:cubicBezTo>
                    <a:pt x="55" y="1787"/>
                    <a:pt x="63" y="1799"/>
                    <a:pt x="70" y="1812"/>
                  </a:cubicBezTo>
                  <a:cubicBezTo>
                    <a:pt x="74" y="1822"/>
                    <a:pt x="77" y="1834"/>
                    <a:pt x="82" y="1848"/>
                  </a:cubicBezTo>
                  <a:cubicBezTo>
                    <a:pt x="175" y="2082"/>
                    <a:pt x="637" y="3249"/>
                    <a:pt x="650" y="3278"/>
                  </a:cubicBezTo>
                  <a:cubicBezTo>
                    <a:pt x="973" y="3997"/>
                    <a:pt x="1702" y="4463"/>
                    <a:pt x="2487" y="4463"/>
                  </a:cubicBezTo>
                  <a:cubicBezTo>
                    <a:pt x="2503" y="4463"/>
                    <a:pt x="2520" y="4463"/>
                    <a:pt x="2536" y="4462"/>
                  </a:cubicBezTo>
                  <a:lnTo>
                    <a:pt x="2819" y="5016"/>
                  </a:lnTo>
                  <a:cubicBezTo>
                    <a:pt x="2987" y="5346"/>
                    <a:pt x="3275" y="5591"/>
                    <a:pt x="3625" y="5706"/>
                  </a:cubicBezTo>
                  <a:cubicBezTo>
                    <a:pt x="3767" y="5752"/>
                    <a:pt x="3913" y="5774"/>
                    <a:pt x="4058" y="5774"/>
                  </a:cubicBezTo>
                  <a:cubicBezTo>
                    <a:pt x="4256" y="5774"/>
                    <a:pt x="4453" y="5732"/>
                    <a:pt x="4636" y="5646"/>
                  </a:cubicBezTo>
                  <a:cubicBezTo>
                    <a:pt x="4652" y="5638"/>
                    <a:pt x="4667" y="5632"/>
                    <a:pt x="4683" y="5625"/>
                  </a:cubicBezTo>
                  <a:cubicBezTo>
                    <a:pt x="5013" y="5456"/>
                    <a:pt x="5258" y="5170"/>
                    <a:pt x="5372" y="4818"/>
                  </a:cubicBezTo>
                  <a:cubicBezTo>
                    <a:pt x="5486" y="4466"/>
                    <a:pt x="5456" y="4091"/>
                    <a:pt x="5289" y="3761"/>
                  </a:cubicBezTo>
                  <a:lnTo>
                    <a:pt x="4546" y="2302"/>
                  </a:lnTo>
                  <a:cubicBezTo>
                    <a:pt x="4551" y="2256"/>
                    <a:pt x="4554" y="2212"/>
                    <a:pt x="4556" y="2167"/>
                  </a:cubicBezTo>
                  <a:cubicBezTo>
                    <a:pt x="4596" y="2156"/>
                    <a:pt x="4636" y="2146"/>
                    <a:pt x="4674" y="2131"/>
                  </a:cubicBezTo>
                  <a:cubicBezTo>
                    <a:pt x="5217" y="1935"/>
                    <a:pt x="5503" y="1332"/>
                    <a:pt x="5307" y="787"/>
                  </a:cubicBezTo>
                  <a:cubicBezTo>
                    <a:pt x="5153" y="360"/>
                    <a:pt x="4748" y="92"/>
                    <a:pt x="4317" y="92"/>
                  </a:cubicBezTo>
                  <a:cubicBezTo>
                    <a:pt x="4199" y="92"/>
                    <a:pt x="4080" y="112"/>
                    <a:pt x="3963" y="154"/>
                  </a:cubicBezTo>
                  <a:cubicBezTo>
                    <a:pt x="3937" y="164"/>
                    <a:pt x="3919" y="181"/>
                    <a:pt x="3910" y="205"/>
                  </a:cubicBezTo>
                  <a:cubicBezTo>
                    <a:pt x="3822" y="423"/>
                    <a:pt x="3676" y="607"/>
                    <a:pt x="3488" y="740"/>
                  </a:cubicBezTo>
                  <a:cubicBezTo>
                    <a:pt x="3487" y="740"/>
                    <a:pt x="3484" y="741"/>
                    <a:pt x="3483" y="742"/>
                  </a:cubicBezTo>
                  <a:lnTo>
                    <a:pt x="3427" y="778"/>
                  </a:lnTo>
                  <a:cubicBezTo>
                    <a:pt x="3386" y="806"/>
                    <a:pt x="3375" y="860"/>
                    <a:pt x="3401" y="902"/>
                  </a:cubicBezTo>
                  <a:cubicBezTo>
                    <a:pt x="3416" y="925"/>
                    <a:pt x="3441" y="938"/>
                    <a:pt x="3465" y="942"/>
                  </a:cubicBezTo>
                  <a:cubicBezTo>
                    <a:pt x="3483" y="1035"/>
                    <a:pt x="3509" y="1167"/>
                    <a:pt x="3527" y="1258"/>
                  </a:cubicBezTo>
                  <a:cubicBezTo>
                    <a:pt x="3514" y="1260"/>
                    <a:pt x="3500" y="1264"/>
                    <a:pt x="3483" y="1266"/>
                  </a:cubicBezTo>
                  <a:cubicBezTo>
                    <a:pt x="3461" y="1270"/>
                    <a:pt x="3442" y="1274"/>
                    <a:pt x="3437" y="1275"/>
                  </a:cubicBezTo>
                  <a:cubicBezTo>
                    <a:pt x="3427" y="1276"/>
                    <a:pt x="3418" y="1276"/>
                    <a:pt x="3408" y="1276"/>
                  </a:cubicBezTo>
                  <a:cubicBezTo>
                    <a:pt x="3354" y="1276"/>
                    <a:pt x="3306" y="1264"/>
                    <a:pt x="3265" y="1238"/>
                  </a:cubicBezTo>
                  <a:cubicBezTo>
                    <a:pt x="3169" y="1178"/>
                    <a:pt x="3107" y="1027"/>
                    <a:pt x="3053" y="894"/>
                  </a:cubicBezTo>
                  <a:cubicBezTo>
                    <a:pt x="3033" y="849"/>
                    <a:pt x="3015" y="806"/>
                    <a:pt x="2997" y="767"/>
                  </a:cubicBezTo>
                  <a:cubicBezTo>
                    <a:pt x="2994" y="761"/>
                    <a:pt x="2989" y="749"/>
                    <a:pt x="2981" y="731"/>
                  </a:cubicBezTo>
                  <a:cubicBezTo>
                    <a:pt x="2862" y="448"/>
                    <a:pt x="2819" y="391"/>
                    <a:pt x="2758" y="375"/>
                  </a:cubicBezTo>
                  <a:cubicBezTo>
                    <a:pt x="2751" y="374"/>
                    <a:pt x="2743" y="373"/>
                    <a:pt x="2736" y="373"/>
                  </a:cubicBezTo>
                  <a:cubicBezTo>
                    <a:pt x="2713" y="373"/>
                    <a:pt x="2689" y="380"/>
                    <a:pt x="2673" y="392"/>
                  </a:cubicBezTo>
                  <a:cubicBezTo>
                    <a:pt x="2433" y="573"/>
                    <a:pt x="2058" y="752"/>
                    <a:pt x="1686" y="752"/>
                  </a:cubicBezTo>
                  <a:cubicBezTo>
                    <a:pt x="1596" y="752"/>
                    <a:pt x="1506" y="741"/>
                    <a:pt x="1418" y="718"/>
                  </a:cubicBezTo>
                  <a:cubicBezTo>
                    <a:pt x="775" y="545"/>
                    <a:pt x="652" y="384"/>
                    <a:pt x="527" y="59"/>
                  </a:cubicBezTo>
                  <a:cubicBezTo>
                    <a:pt x="513" y="23"/>
                    <a:pt x="480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059944" y="1062105"/>
              <a:ext cx="101154" cy="108073"/>
            </a:xfrm>
            <a:custGeom>
              <a:avLst/>
              <a:gdLst/>
              <a:ahLst/>
              <a:cxnLst/>
              <a:rect l="l" t="t" r="r" b="b"/>
              <a:pathLst>
                <a:path w="1345" h="1437" extrusionOk="0">
                  <a:moveTo>
                    <a:pt x="1344" y="0"/>
                  </a:moveTo>
                  <a:lnTo>
                    <a:pt x="1344" y="0"/>
                  </a:lnTo>
                  <a:cubicBezTo>
                    <a:pt x="1120" y="280"/>
                    <a:pt x="815" y="501"/>
                    <a:pt x="447" y="621"/>
                  </a:cubicBezTo>
                  <a:cubicBezTo>
                    <a:pt x="299" y="668"/>
                    <a:pt x="150" y="695"/>
                    <a:pt x="1" y="707"/>
                  </a:cubicBezTo>
                  <a:cubicBezTo>
                    <a:pt x="143" y="965"/>
                    <a:pt x="374" y="1397"/>
                    <a:pt x="362" y="1436"/>
                  </a:cubicBezTo>
                  <a:cubicBezTo>
                    <a:pt x="362" y="1436"/>
                    <a:pt x="1228" y="1085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053100" y="1055337"/>
              <a:ext cx="114992" cy="121535"/>
            </a:xfrm>
            <a:custGeom>
              <a:avLst/>
              <a:gdLst/>
              <a:ahLst/>
              <a:cxnLst/>
              <a:rect l="l" t="t" r="r" b="b"/>
              <a:pathLst>
                <a:path w="1529" h="1616" extrusionOk="0">
                  <a:moveTo>
                    <a:pt x="1294" y="373"/>
                  </a:moveTo>
                  <a:lnTo>
                    <a:pt x="1294" y="373"/>
                  </a:lnTo>
                  <a:cubicBezTo>
                    <a:pt x="1128" y="999"/>
                    <a:pt x="692" y="1299"/>
                    <a:pt x="506" y="1402"/>
                  </a:cubicBezTo>
                  <a:cubicBezTo>
                    <a:pt x="465" y="1308"/>
                    <a:pt x="386" y="1152"/>
                    <a:pt x="235" y="873"/>
                  </a:cubicBezTo>
                  <a:cubicBezTo>
                    <a:pt x="350" y="856"/>
                    <a:pt x="462" y="830"/>
                    <a:pt x="566" y="797"/>
                  </a:cubicBezTo>
                  <a:cubicBezTo>
                    <a:pt x="839" y="708"/>
                    <a:pt x="1086" y="563"/>
                    <a:pt x="1294" y="373"/>
                  </a:cubicBezTo>
                  <a:close/>
                  <a:moveTo>
                    <a:pt x="1436" y="1"/>
                  </a:moveTo>
                  <a:cubicBezTo>
                    <a:pt x="1410" y="1"/>
                    <a:pt x="1384" y="13"/>
                    <a:pt x="1367" y="34"/>
                  </a:cubicBezTo>
                  <a:cubicBezTo>
                    <a:pt x="1144" y="312"/>
                    <a:pt x="848" y="516"/>
                    <a:pt x="511" y="626"/>
                  </a:cubicBezTo>
                  <a:cubicBezTo>
                    <a:pt x="377" y="669"/>
                    <a:pt x="235" y="697"/>
                    <a:pt x="85" y="709"/>
                  </a:cubicBezTo>
                  <a:cubicBezTo>
                    <a:pt x="55" y="712"/>
                    <a:pt x="28" y="729"/>
                    <a:pt x="14" y="755"/>
                  </a:cubicBezTo>
                  <a:cubicBezTo>
                    <a:pt x="0" y="783"/>
                    <a:pt x="0" y="814"/>
                    <a:pt x="14" y="841"/>
                  </a:cubicBezTo>
                  <a:cubicBezTo>
                    <a:pt x="307" y="1376"/>
                    <a:pt x="356" y="1500"/>
                    <a:pt x="365" y="1527"/>
                  </a:cubicBezTo>
                  <a:cubicBezTo>
                    <a:pt x="365" y="1552"/>
                    <a:pt x="375" y="1575"/>
                    <a:pt x="393" y="1593"/>
                  </a:cubicBezTo>
                  <a:cubicBezTo>
                    <a:pt x="410" y="1608"/>
                    <a:pt x="431" y="1616"/>
                    <a:pt x="454" y="1616"/>
                  </a:cubicBezTo>
                  <a:cubicBezTo>
                    <a:pt x="465" y="1616"/>
                    <a:pt x="477" y="1614"/>
                    <a:pt x="488" y="1609"/>
                  </a:cubicBezTo>
                  <a:cubicBezTo>
                    <a:pt x="491" y="1608"/>
                    <a:pt x="500" y="1604"/>
                    <a:pt x="515" y="1598"/>
                  </a:cubicBezTo>
                  <a:cubicBezTo>
                    <a:pt x="671" y="1525"/>
                    <a:pt x="1415" y="1128"/>
                    <a:pt x="1526" y="100"/>
                  </a:cubicBezTo>
                  <a:cubicBezTo>
                    <a:pt x="1529" y="62"/>
                    <a:pt x="1507" y="24"/>
                    <a:pt x="1471" y="8"/>
                  </a:cubicBezTo>
                  <a:cubicBezTo>
                    <a:pt x="1460" y="3"/>
                    <a:pt x="1448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995418" y="938392"/>
              <a:ext cx="27075" cy="23766"/>
            </a:xfrm>
            <a:custGeom>
              <a:avLst/>
              <a:gdLst/>
              <a:ahLst/>
              <a:cxnLst/>
              <a:rect l="l" t="t" r="r" b="b"/>
              <a:pathLst>
                <a:path w="360" h="316" extrusionOk="0">
                  <a:moveTo>
                    <a:pt x="180" y="0"/>
                  </a:moveTo>
                  <a:cubicBezTo>
                    <a:pt x="150" y="0"/>
                    <a:pt x="121" y="8"/>
                    <a:pt x="95" y="25"/>
                  </a:cubicBezTo>
                  <a:cubicBezTo>
                    <a:pt x="22" y="71"/>
                    <a:pt x="0" y="169"/>
                    <a:pt x="47" y="243"/>
                  </a:cubicBezTo>
                  <a:cubicBezTo>
                    <a:pt x="77" y="290"/>
                    <a:pt x="128" y="316"/>
                    <a:pt x="180" y="316"/>
                  </a:cubicBezTo>
                  <a:cubicBezTo>
                    <a:pt x="209" y="316"/>
                    <a:pt x="239" y="308"/>
                    <a:pt x="265" y="291"/>
                  </a:cubicBezTo>
                  <a:cubicBezTo>
                    <a:pt x="339" y="244"/>
                    <a:pt x="359" y="145"/>
                    <a:pt x="313" y="73"/>
                  </a:cubicBezTo>
                  <a:cubicBezTo>
                    <a:pt x="283" y="26"/>
                    <a:pt x="232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908705" y="971482"/>
              <a:ext cx="23991" cy="21133"/>
            </a:xfrm>
            <a:custGeom>
              <a:avLst/>
              <a:gdLst/>
              <a:ahLst/>
              <a:cxnLst/>
              <a:rect l="l" t="t" r="r" b="b"/>
              <a:pathLst>
                <a:path w="319" h="281" extrusionOk="0">
                  <a:moveTo>
                    <a:pt x="159" y="0"/>
                  </a:moveTo>
                  <a:cubicBezTo>
                    <a:pt x="133" y="0"/>
                    <a:pt x="107" y="7"/>
                    <a:pt x="84" y="22"/>
                  </a:cubicBezTo>
                  <a:cubicBezTo>
                    <a:pt x="19" y="62"/>
                    <a:pt x="0" y="150"/>
                    <a:pt x="41" y="215"/>
                  </a:cubicBezTo>
                  <a:cubicBezTo>
                    <a:pt x="68" y="257"/>
                    <a:pt x="114" y="280"/>
                    <a:pt x="160" y="280"/>
                  </a:cubicBezTo>
                  <a:cubicBezTo>
                    <a:pt x="186" y="280"/>
                    <a:pt x="212" y="273"/>
                    <a:pt x="235" y="259"/>
                  </a:cubicBezTo>
                  <a:cubicBezTo>
                    <a:pt x="299" y="216"/>
                    <a:pt x="319" y="130"/>
                    <a:pt x="277" y="65"/>
                  </a:cubicBezTo>
                  <a:cubicBezTo>
                    <a:pt x="251" y="23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978571" y="874467"/>
              <a:ext cx="61445" cy="24894"/>
            </a:xfrm>
            <a:custGeom>
              <a:avLst/>
              <a:gdLst/>
              <a:ahLst/>
              <a:cxnLst/>
              <a:rect l="l" t="t" r="r" b="b"/>
              <a:pathLst>
                <a:path w="817" h="331" extrusionOk="0">
                  <a:moveTo>
                    <a:pt x="436" y="1"/>
                  </a:moveTo>
                  <a:cubicBezTo>
                    <a:pt x="417" y="1"/>
                    <a:pt x="397" y="1"/>
                    <a:pt x="377" y="3"/>
                  </a:cubicBezTo>
                  <a:cubicBezTo>
                    <a:pt x="203" y="20"/>
                    <a:pt x="81" y="107"/>
                    <a:pt x="42" y="180"/>
                  </a:cubicBezTo>
                  <a:cubicBezTo>
                    <a:pt x="0" y="252"/>
                    <a:pt x="27" y="306"/>
                    <a:pt x="75" y="322"/>
                  </a:cubicBezTo>
                  <a:cubicBezTo>
                    <a:pt x="93" y="328"/>
                    <a:pt x="113" y="330"/>
                    <a:pt x="134" y="330"/>
                  </a:cubicBezTo>
                  <a:cubicBezTo>
                    <a:pt x="169" y="330"/>
                    <a:pt x="208" y="323"/>
                    <a:pt x="246" y="319"/>
                  </a:cubicBezTo>
                  <a:cubicBezTo>
                    <a:pt x="305" y="309"/>
                    <a:pt x="366" y="300"/>
                    <a:pt x="420" y="296"/>
                  </a:cubicBezTo>
                  <a:cubicBezTo>
                    <a:pt x="473" y="291"/>
                    <a:pt x="535" y="287"/>
                    <a:pt x="595" y="286"/>
                  </a:cubicBezTo>
                  <a:cubicBezTo>
                    <a:pt x="656" y="283"/>
                    <a:pt x="718" y="283"/>
                    <a:pt x="763" y="258"/>
                  </a:cubicBezTo>
                  <a:cubicBezTo>
                    <a:pt x="805" y="233"/>
                    <a:pt x="817" y="175"/>
                    <a:pt x="754" y="111"/>
                  </a:cubicBezTo>
                  <a:cubicBezTo>
                    <a:pt x="700" y="54"/>
                    <a:pt x="583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876442" y="918312"/>
              <a:ext cx="42868" cy="39935"/>
            </a:xfrm>
            <a:custGeom>
              <a:avLst/>
              <a:gdLst/>
              <a:ahLst/>
              <a:cxnLst/>
              <a:rect l="l" t="t" r="r" b="b"/>
              <a:pathLst>
                <a:path w="570" h="531" extrusionOk="0">
                  <a:moveTo>
                    <a:pt x="429" y="1"/>
                  </a:moveTo>
                  <a:cubicBezTo>
                    <a:pt x="354" y="1"/>
                    <a:pt x="250" y="37"/>
                    <a:pt x="156" y="123"/>
                  </a:cubicBezTo>
                  <a:cubicBezTo>
                    <a:pt x="42" y="230"/>
                    <a:pt x="1" y="359"/>
                    <a:pt x="9" y="434"/>
                  </a:cubicBezTo>
                  <a:cubicBezTo>
                    <a:pt x="15" y="501"/>
                    <a:pt x="47" y="530"/>
                    <a:pt x="82" y="530"/>
                  </a:cubicBezTo>
                  <a:cubicBezTo>
                    <a:pt x="89" y="530"/>
                    <a:pt x="96" y="529"/>
                    <a:pt x="103" y="527"/>
                  </a:cubicBezTo>
                  <a:cubicBezTo>
                    <a:pt x="147" y="512"/>
                    <a:pt x="183" y="471"/>
                    <a:pt x="221" y="433"/>
                  </a:cubicBezTo>
                  <a:cubicBezTo>
                    <a:pt x="259" y="395"/>
                    <a:pt x="296" y="356"/>
                    <a:pt x="332" y="324"/>
                  </a:cubicBezTo>
                  <a:cubicBezTo>
                    <a:pt x="365" y="292"/>
                    <a:pt x="406" y="257"/>
                    <a:pt x="448" y="224"/>
                  </a:cubicBezTo>
                  <a:cubicBezTo>
                    <a:pt x="488" y="188"/>
                    <a:pt x="532" y="154"/>
                    <a:pt x="551" y="112"/>
                  </a:cubicBezTo>
                  <a:cubicBezTo>
                    <a:pt x="569" y="70"/>
                    <a:pt x="548" y="19"/>
                    <a:pt x="472" y="6"/>
                  </a:cubicBezTo>
                  <a:cubicBezTo>
                    <a:pt x="459" y="3"/>
                    <a:pt x="44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7025199" y="977574"/>
              <a:ext cx="66183" cy="54601"/>
            </a:xfrm>
            <a:custGeom>
              <a:avLst/>
              <a:gdLst/>
              <a:ahLst/>
              <a:cxnLst/>
              <a:rect l="l" t="t" r="r" b="b"/>
              <a:pathLst>
                <a:path w="880" h="726" extrusionOk="0">
                  <a:moveTo>
                    <a:pt x="542" y="1"/>
                  </a:moveTo>
                  <a:cubicBezTo>
                    <a:pt x="493" y="1"/>
                    <a:pt x="448" y="31"/>
                    <a:pt x="426" y="77"/>
                  </a:cubicBezTo>
                  <a:cubicBezTo>
                    <a:pt x="382" y="175"/>
                    <a:pt x="273" y="359"/>
                    <a:pt x="56" y="475"/>
                  </a:cubicBezTo>
                  <a:cubicBezTo>
                    <a:pt x="3" y="505"/>
                    <a:pt x="1" y="580"/>
                    <a:pt x="45" y="622"/>
                  </a:cubicBezTo>
                  <a:cubicBezTo>
                    <a:pt x="98" y="670"/>
                    <a:pt x="184" y="725"/>
                    <a:pt x="289" y="725"/>
                  </a:cubicBezTo>
                  <a:cubicBezTo>
                    <a:pt x="379" y="725"/>
                    <a:pt x="483" y="685"/>
                    <a:pt x="591" y="565"/>
                  </a:cubicBezTo>
                  <a:cubicBezTo>
                    <a:pt x="880" y="248"/>
                    <a:pt x="716" y="32"/>
                    <a:pt x="565" y="3"/>
                  </a:cubicBezTo>
                  <a:cubicBezTo>
                    <a:pt x="558" y="2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7018957" y="970805"/>
              <a:ext cx="71673" cy="68063"/>
            </a:xfrm>
            <a:custGeom>
              <a:avLst/>
              <a:gdLst/>
              <a:ahLst/>
              <a:cxnLst/>
              <a:rect l="l" t="t" r="r" b="b"/>
              <a:pathLst>
                <a:path w="953" h="905" extrusionOk="0">
                  <a:moveTo>
                    <a:pt x="625" y="181"/>
                  </a:moveTo>
                  <a:cubicBezTo>
                    <a:pt x="627" y="181"/>
                    <a:pt x="630" y="181"/>
                    <a:pt x="632" y="181"/>
                  </a:cubicBezTo>
                  <a:cubicBezTo>
                    <a:pt x="669" y="190"/>
                    <a:pt x="717" y="221"/>
                    <a:pt x="735" y="276"/>
                  </a:cubicBezTo>
                  <a:cubicBezTo>
                    <a:pt x="763" y="361"/>
                    <a:pt x="720" y="475"/>
                    <a:pt x="610" y="596"/>
                  </a:cubicBezTo>
                  <a:cubicBezTo>
                    <a:pt x="522" y="692"/>
                    <a:pt x="442" y="726"/>
                    <a:pt x="370" y="726"/>
                  </a:cubicBezTo>
                  <a:cubicBezTo>
                    <a:pt x="297" y="726"/>
                    <a:pt x="233" y="690"/>
                    <a:pt x="181" y="646"/>
                  </a:cubicBezTo>
                  <a:cubicBezTo>
                    <a:pt x="421" y="517"/>
                    <a:pt x="540" y="315"/>
                    <a:pt x="591" y="206"/>
                  </a:cubicBezTo>
                  <a:cubicBezTo>
                    <a:pt x="595" y="196"/>
                    <a:pt x="603" y="188"/>
                    <a:pt x="612" y="185"/>
                  </a:cubicBezTo>
                  <a:cubicBezTo>
                    <a:pt x="616" y="182"/>
                    <a:pt x="621" y="181"/>
                    <a:pt x="625" y="181"/>
                  </a:cubicBezTo>
                  <a:close/>
                  <a:moveTo>
                    <a:pt x="626" y="1"/>
                  </a:moveTo>
                  <a:cubicBezTo>
                    <a:pt x="543" y="1"/>
                    <a:pt x="466" y="50"/>
                    <a:pt x="429" y="130"/>
                  </a:cubicBezTo>
                  <a:cubicBezTo>
                    <a:pt x="389" y="219"/>
                    <a:pt x="290" y="383"/>
                    <a:pt x="97" y="488"/>
                  </a:cubicBezTo>
                  <a:cubicBezTo>
                    <a:pt x="47" y="515"/>
                    <a:pt x="15" y="561"/>
                    <a:pt x="9" y="618"/>
                  </a:cubicBezTo>
                  <a:cubicBezTo>
                    <a:pt x="1" y="679"/>
                    <a:pt x="24" y="740"/>
                    <a:pt x="68" y="779"/>
                  </a:cubicBezTo>
                  <a:cubicBezTo>
                    <a:pt x="150" y="853"/>
                    <a:pt x="256" y="905"/>
                    <a:pt x="372" y="905"/>
                  </a:cubicBezTo>
                  <a:cubicBezTo>
                    <a:pt x="428" y="905"/>
                    <a:pt x="486" y="893"/>
                    <a:pt x="546" y="865"/>
                  </a:cubicBezTo>
                  <a:cubicBezTo>
                    <a:pt x="611" y="835"/>
                    <a:pt x="677" y="787"/>
                    <a:pt x="743" y="715"/>
                  </a:cubicBezTo>
                  <a:cubicBezTo>
                    <a:pt x="952" y="483"/>
                    <a:pt x="935" y="305"/>
                    <a:pt x="907" y="219"/>
                  </a:cubicBezTo>
                  <a:cubicBezTo>
                    <a:pt x="870" y="110"/>
                    <a:pt x="776" y="26"/>
                    <a:pt x="667" y="5"/>
                  </a:cubicBezTo>
                  <a:cubicBezTo>
                    <a:pt x="653" y="2"/>
                    <a:pt x="639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939089" y="938768"/>
              <a:ext cx="58737" cy="89873"/>
            </a:xfrm>
            <a:custGeom>
              <a:avLst/>
              <a:gdLst/>
              <a:ahLst/>
              <a:cxnLst/>
              <a:rect l="l" t="t" r="r" b="b"/>
              <a:pathLst>
                <a:path w="781" h="1195" extrusionOk="0">
                  <a:moveTo>
                    <a:pt x="208" y="0"/>
                  </a:moveTo>
                  <a:cubicBezTo>
                    <a:pt x="197" y="0"/>
                    <a:pt x="187" y="2"/>
                    <a:pt x="176" y="6"/>
                  </a:cubicBezTo>
                  <a:cubicBezTo>
                    <a:pt x="132" y="24"/>
                    <a:pt x="107" y="74"/>
                    <a:pt x="124" y="121"/>
                  </a:cubicBezTo>
                  <a:lnTo>
                    <a:pt x="289" y="566"/>
                  </a:lnTo>
                  <a:cubicBezTo>
                    <a:pt x="289" y="567"/>
                    <a:pt x="278" y="592"/>
                    <a:pt x="278" y="593"/>
                  </a:cubicBezTo>
                  <a:lnTo>
                    <a:pt x="144" y="648"/>
                  </a:lnTo>
                  <a:cubicBezTo>
                    <a:pt x="90" y="671"/>
                    <a:pt x="46" y="714"/>
                    <a:pt x="23" y="769"/>
                  </a:cubicBezTo>
                  <a:cubicBezTo>
                    <a:pt x="0" y="824"/>
                    <a:pt x="0" y="884"/>
                    <a:pt x="23" y="939"/>
                  </a:cubicBezTo>
                  <a:cubicBezTo>
                    <a:pt x="89" y="1098"/>
                    <a:pt x="244" y="1194"/>
                    <a:pt x="408" y="1194"/>
                  </a:cubicBezTo>
                  <a:cubicBezTo>
                    <a:pt x="461" y="1194"/>
                    <a:pt x="515" y="1184"/>
                    <a:pt x="567" y="1163"/>
                  </a:cubicBezTo>
                  <a:lnTo>
                    <a:pt x="712" y="1109"/>
                  </a:lnTo>
                  <a:cubicBezTo>
                    <a:pt x="714" y="1107"/>
                    <a:pt x="715" y="1107"/>
                    <a:pt x="718" y="1106"/>
                  </a:cubicBezTo>
                  <a:cubicBezTo>
                    <a:pt x="760" y="1086"/>
                    <a:pt x="780" y="1037"/>
                    <a:pt x="765" y="991"/>
                  </a:cubicBezTo>
                  <a:cubicBezTo>
                    <a:pt x="750" y="955"/>
                    <a:pt x="716" y="933"/>
                    <a:pt x="680" y="933"/>
                  </a:cubicBezTo>
                  <a:cubicBezTo>
                    <a:pt x="669" y="933"/>
                    <a:pt x="659" y="935"/>
                    <a:pt x="649" y="939"/>
                  </a:cubicBezTo>
                  <a:lnTo>
                    <a:pt x="501" y="995"/>
                  </a:lnTo>
                  <a:cubicBezTo>
                    <a:pt x="471" y="1007"/>
                    <a:pt x="439" y="1013"/>
                    <a:pt x="408" y="1013"/>
                  </a:cubicBezTo>
                  <a:cubicBezTo>
                    <a:pt x="314" y="1013"/>
                    <a:pt x="226" y="959"/>
                    <a:pt x="189" y="868"/>
                  </a:cubicBezTo>
                  <a:cubicBezTo>
                    <a:pt x="184" y="856"/>
                    <a:pt x="186" y="844"/>
                    <a:pt x="189" y="837"/>
                  </a:cubicBezTo>
                  <a:cubicBezTo>
                    <a:pt x="193" y="825"/>
                    <a:pt x="203" y="818"/>
                    <a:pt x="214" y="813"/>
                  </a:cubicBezTo>
                  <a:lnTo>
                    <a:pt x="347" y="758"/>
                  </a:lnTo>
                  <a:cubicBezTo>
                    <a:pt x="399" y="738"/>
                    <a:pt x="435" y="700"/>
                    <a:pt x="456" y="650"/>
                  </a:cubicBezTo>
                  <a:cubicBezTo>
                    <a:pt x="475" y="602"/>
                    <a:pt x="475" y="549"/>
                    <a:pt x="458" y="504"/>
                  </a:cubicBezTo>
                  <a:lnTo>
                    <a:pt x="293" y="58"/>
                  </a:lnTo>
                  <a:cubicBezTo>
                    <a:pt x="278" y="22"/>
                    <a:pt x="244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7176061" y="841451"/>
              <a:ext cx="36852" cy="48659"/>
            </a:xfrm>
            <a:custGeom>
              <a:avLst/>
              <a:gdLst/>
              <a:ahLst/>
              <a:cxnLst/>
              <a:rect l="l" t="t" r="r" b="b"/>
              <a:pathLst>
                <a:path w="490" h="647" extrusionOk="0">
                  <a:moveTo>
                    <a:pt x="278" y="0"/>
                  </a:moveTo>
                  <a:cubicBezTo>
                    <a:pt x="245" y="0"/>
                    <a:pt x="214" y="19"/>
                    <a:pt x="198" y="50"/>
                  </a:cubicBezTo>
                  <a:lnTo>
                    <a:pt x="13" y="423"/>
                  </a:lnTo>
                  <a:cubicBezTo>
                    <a:pt x="2" y="445"/>
                    <a:pt x="1" y="473"/>
                    <a:pt x="11" y="497"/>
                  </a:cubicBezTo>
                  <a:cubicBezTo>
                    <a:pt x="22" y="522"/>
                    <a:pt x="42" y="541"/>
                    <a:pt x="67" y="548"/>
                  </a:cubicBezTo>
                  <a:lnTo>
                    <a:pt x="363" y="642"/>
                  </a:lnTo>
                  <a:cubicBezTo>
                    <a:pt x="372" y="645"/>
                    <a:pt x="381" y="646"/>
                    <a:pt x="389" y="646"/>
                  </a:cubicBezTo>
                  <a:cubicBezTo>
                    <a:pt x="403" y="646"/>
                    <a:pt x="415" y="643"/>
                    <a:pt x="427" y="637"/>
                  </a:cubicBezTo>
                  <a:cubicBezTo>
                    <a:pt x="449" y="629"/>
                    <a:pt x="467" y="609"/>
                    <a:pt x="474" y="580"/>
                  </a:cubicBezTo>
                  <a:cubicBezTo>
                    <a:pt x="490" y="534"/>
                    <a:pt x="463" y="484"/>
                    <a:pt x="416" y="469"/>
                  </a:cubicBezTo>
                  <a:lnTo>
                    <a:pt x="220" y="407"/>
                  </a:lnTo>
                  <a:lnTo>
                    <a:pt x="358" y="129"/>
                  </a:lnTo>
                  <a:cubicBezTo>
                    <a:pt x="380" y="85"/>
                    <a:pt x="361" y="32"/>
                    <a:pt x="317" y="10"/>
                  </a:cubicBezTo>
                  <a:cubicBezTo>
                    <a:pt x="305" y="3"/>
                    <a:pt x="291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7205692" y="893118"/>
              <a:ext cx="69341" cy="67386"/>
            </a:xfrm>
            <a:custGeom>
              <a:avLst/>
              <a:gdLst/>
              <a:ahLst/>
              <a:cxnLst/>
              <a:rect l="l" t="t" r="r" b="b"/>
              <a:pathLst>
                <a:path w="922" h="896" extrusionOk="0">
                  <a:moveTo>
                    <a:pt x="457" y="178"/>
                  </a:moveTo>
                  <a:cubicBezTo>
                    <a:pt x="471" y="178"/>
                    <a:pt x="486" y="179"/>
                    <a:pt x="500" y="182"/>
                  </a:cubicBezTo>
                  <a:cubicBezTo>
                    <a:pt x="572" y="192"/>
                    <a:pt x="634" y="230"/>
                    <a:pt x="677" y="287"/>
                  </a:cubicBezTo>
                  <a:cubicBezTo>
                    <a:pt x="718" y="346"/>
                    <a:pt x="737" y="415"/>
                    <a:pt x="727" y="487"/>
                  </a:cubicBezTo>
                  <a:cubicBezTo>
                    <a:pt x="714" y="559"/>
                    <a:pt x="678" y="621"/>
                    <a:pt x="620" y="663"/>
                  </a:cubicBezTo>
                  <a:cubicBezTo>
                    <a:pt x="573" y="697"/>
                    <a:pt x="517" y="715"/>
                    <a:pt x="460" y="715"/>
                  </a:cubicBezTo>
                  <a:cubicBezTo>
                    <a:pt x="446" y="715"/>
                    <a:pt x="433" y="714"/>
                    <a:pt x="419" y="712"/>
                  </a:cubicBezTo>
                  <a:cubicBezTo>
                    <a:pt x="349" y="702"/>
                    <a:pt x="287" y="664"/>
                    <a:pt x="244" y="607"/>
                  </a:cubicBezTo>
                  <a:cubicBezTo>
                    <a:pt x="200" y="549"/>
                    <a:pt x="184" y="479"/>
                    <a:pt x="194" y="408"/>
                  </a:cubicBezTo>
                  <a:cubicBezTo>
                    <a:pt x="205" y="337"/>
                    <a:pt x="242" y="274"/>
                    <a:pt x="299" y="232"/>
                  </a:cubicBezTo>
                  <a:cubicBezTo>
                    <a:pt x="315" y="219"/>
                    <a:pt x="330" y="211"/>
                    <a:pt x="348" y="203"/>
                  </a:cubicBezTo>
                  <a:cubicBezTo>
                    <a:pt x="382" y="187"/>
                    <a:pt x="419" y="178"/>
                    <a:pt x="457" y="178"/>
                  </a:cubicBezTo>
                  <a:close/>
                  <a:moveTo>
                    <a:pt x="459" y="0"/>
                  </a:moveTo>
                  <a:cubicBezTo>
                    <a:pt x="367" y="0"/>
                    <a:pt x="274" y="29"/>
                    <a:pt x="194" y="88"/>
                  </a:cubicBezTo>
                  <a:cubicBezTo>
                    <a:pt x="99" y="158"/>
                    <a:pt x="36" y="264"/>
                    <a:pt x="18" y="381"/>
                  </a:cubicBezTo>
                  <a:cubicBezTo>
                    <a:pt x="0" y="499"/>
                    <a:pt x="29" y="618"/>
                    <a:pt x="101" y="713"/>
                  </a:cubicBezTo>
                  <a:cubicBezTo>
                    <a:pt x="172" y="810"/>
                    <a:pt x="276" y="872"/>
                    <a:pt x="394" y="891"/>
                  </a:cubicBezTo>
                  <a:cubicBezTo>
                    <a:pt x="416" y="894"/>
                    <a:pt x="438" y="895"/>
                    <a:pt x="460" y="895"/>
                  </a:cubicBezTo>
                  <a:cubicBezTo>
                    <a:pt x="524" y="895"/>
                    <a:pt x="588" y="882"/>
                    <a:pt x="647" y="854"/>
                  </a:cubicBezTo>
                  <a:cubicBezTo>
                    <a:pt x="675" y="841"/>
                    <a:pt x="702" y="825"/>
                    <a:pt x="728" y="808"/>
                  </a:cubicBezTo>
                  <a:cubicBezTo>
                    <a:pt x="823" y="737"/>
                    <a:pt x="885" y="632"/>
                    <a:pt x="904" y="514"/>
                  </a:cubicBezTo>
                  <a:cubicBezTo>
                    <a:pt x="922" y="396"/>
                    <a:pt x="893" y="277"/>
                    <a:pt x="821" y="182"/>
                  </a:cubicBezTo>
                  <a:cubicBezTo>
                    <a:pt x="732" y="63"/>
                    <a:pt x="596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7360014" y="1075492"/>
              <a:ext cx="405519" cy="621515"/>
            </a:xfrm>
            <a:custGeom>
              <a:avLst/>
              <a:gdLst/>
              <a:ahLst/>
              <a:cxnLst/>
              <a:rect l="l" t="t" r="r" b="b"/>
              <a:pathLst>
                <a:path w="5392" h="8264" extrusionOk="0">
                  <a:moveTo>
                    <a:pt x="582" y="0"/>
                  </a:moveTo>
                  <a:cubicBezTo>
                    <a:pt x="251" y="0"/>
                    <a:pt x="1" y="12"/>
                    <a:pt x="1" y="12"/>
                  </a:cubicBezTo>
                  <a:lnTo>
                    <a:pt x="4535" y="8263"/>
                  </a:lnTo>
                  <a:cubicBezTo>
                    <a:pt x="5139" y="7154"/>
                    <a:pt x="5391" y="5233"/>
                    <a:pt x="5231" y="4684"/>
                  </a:cubicBezTo>
                  <a:cubicBezTo>
                    <a:pt x="4706" y="2880"/>
                    <a:pt x="2526" y="453"/>
                    <a:pt x="2113" y="192"/>
                  </a:cubicBezTo>
                  <a:cubicBezTo>
                    <a:pt x="1859" y="31"/>
                    <a:pt x="1115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7359789" y="1070303"/>
              <a:ext cx="411235" cy="629111"/>
            </a:xfrm>
            <a:custGeom>
              <a:avLst/>
              <a:gdLst/>
              <a:ahLst/>
              <a:cxnLst/>
              <a:rect l="l" t="t" r="r" b="b"/>
              <a:pathLst>
                <a:path w="5468" h="8365" extrusionOk="0">
                  <a:moveTo>
                    <a:pt x="576" y="0"/>
                  </a:moveTo>
                  <a:cubicBezTo>
                    <a:pt x="264" y="0"/>
                    <a:pt x="26" y="11"/>
                    <a:pt x="1" y="11"/>
                  </a:cubicBezTo>
                  <a:lnTo>
                    <a:pt x="7" y="151"/>
                  </a:lnTo>
                  <a:cubicBezTo>
                    <a:pt x="138" y="144"/>
                    <a:pt x="332" y="139"/>
                    <a:pt x="551" y="139"/>
                  </a:cubicBezTo>
                  <a:cubicBezTo>
                    <a:pt x="1116" y="139"/>
                    <a:pt x="1846" y="174"/>
                    <a:pt x="2078" y="321"/>
                  </a:cubicBezTo>
                  <a:cubicBezTo>
                    <a:pt x="2443" y="550"/>
                    <a:pt x="4643" y="2976"/>
                    <a:pt x="5167" y="4773"/>
                  </a:cubicBezTo>
                  <a:cubicBezTo>
                    <a:pt x="5312" y="5270"/>
                    <a:pt x="5089" y="7174"/>
                    <a:pt x="4477" y="8298"/>
                  </a:cubicBezTo>
                  <a:lnTo>
                    <a:pt x="4599" y="8365"/>
                  </a:lnTo>
                  <a:cubicBezTo>
                    <a:pt x="5210" y="7243"/>
                    <a:pt x="5468" y="5307"/>
                    <a:pt x="5301" y="4733"/>
                  </a:cubicBezTo>
                  <a:cubicBezTo>
                    <a:pt x="4778" y="2942"/>
                    <a:pt x="2621" y="498"/>
                    <a:pt x="2152" y="202"/>
                  </a:cubicBezTo>
                  <a:cubicBezTo>
                    <a:pt x="1882" y="32"/>
                    <a:pt x="1118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6583667" y="1134604"/>
              <a:ext cx="931595" cy="756738"/>
            </a:xfrm>
            <a:custGeom>
              <a:avLst/>
              <a:gdLst/>
              <a:ahLst/>
              <a:cxnLst/>
              <a:rect l="l" t="t" r="r" b="b"/>
              <a:pathLst>
                <a:path w="12387" h="10062" extrusionOk="0">
                  <a:moveTo>
                    <a:pt x="1049" y="0"/>
                  </a:moveTo>
                  <a:cubicBezTo>
                    <a:pt x="763" y="0"/>
                    <a:pt x="524" y="224"/>
                    <a:pt x="508" y="511"/>
                  </a:cubicBezTo>
                  <a:lnTo>
                    <a:pt x="431" y="1853"/>
                  </a:lnTo>
                  <a:lnTo>
                    <a:pt x="21" y="8856"/>
                  </a:lnTo>
                  <a:cubicBezTo>
                    <a:pt x="1" y="9155"/>
                    <a:pt x="229" y="9412"/>
                    <a:pt x="529" y="9430"/>
                  </a:cubicBezTo>
                  <a:lnTo>
                    <a:pt x="11308" y="10061"/>
                  </a:lnTo>
                  <a:cubicBezTo>
                    <a:pt x="11318" y="10061"/>
                    <a:pt x="11328" y="10061"/>
                    <a:pt x="11338" y="10061"/>
                  </a:cubicBezTo>
                  <a:cubicBezTo>
                    <a:pt x="11625" y="10061"/>
                    <a:pt x="11865" y="9839"/>
                    <a:pt x="11881" y="9550"/>
                  </a:cubicBezTo>
                  <a:lnTo>
                    <a:pt x="11972" y="8012"/>
                  </a:lnTo>
                  <a:lnTo>
                    <a:pt x="12370" y="1205"/>
                  </a:lnTo>
                  <a:cubicBezTo>
                    <a:pt x="12387" y="905"/>
                    <a:pt x="12159" y="649"/>
                    <a:pt x="11860" y="632"/>
                  </a:cubicBezTo>
                  <a:lnTo>
                    <a:pt x="1081" y="1"/>
                  </a:lnTo>
                  <a:cubicBezTo>
                    <a:pt x="1070" y="1"/>
                    <a:pt x="1060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579531" y="1130468"/>
              <a:ext cx="939793" cy="764860"/>
            </a:xfrm>
            <a:custGeom>
              <a:avLst/>
              <a:gdLst/>
              <a:ahLst/>
              <a:cxnLst/>
              <a:rect l="l" t="t" r="r" b="b"/>
              <a:pathLst>
                <a:path w="12496" h="10170" extrusionOk="0">
                  <a:moveTo>
                    <a:pt x="1103" y="107"/>
                  </a:moveTo>
                  <a:cubicBezTo>
                    <a:pt x="1113" y="107"/>
                    <a:pt x="1122" y="108"/>
                    <a:pt x="1131" y="108"/>
                  </a:cubicBezTo>
                  <a:lnTo>
                    <a:pt x="11910" y="739"/>
                  </a:lnTo>
                  <a:cubicBezTo>
                    <a:pt x="12179" y="756"/>
                    <a:pt x="12386" y="986"/>
                    <a:pt x="12370" y="1256"/>
                  </a:cubicBezTo>
                  <a:lnTo>
                    <a:pt x="11883" y="9602"/>
                  </a:lnTo>
                  <a:cubicBezTo>
                    <a:pt x="11867" y="9861"/>
                    <a:pt x="11653" y="10063"/>
                    <a:pt x="11397" y="10063"/>
                  </a:cubicBezTo>
                  <a:cubicBezTo>
                    <a:pt x="11386" y="10063"/>
                    <a:pt x="11375" y="10062"/>
                    <a:pt x="11365" y="10062"/>
                  </a:cubicBezTo>
                  <a:lnTo>
                    <a:pt x="586" y="9432"/>
                  </a:lnTo>
                  <a:cubicBezTo>
                    <a:pt x="318" y="9416"/>
                    <a:pt x="112" y="9184"/>
                    <a:pt x="128" y="8914"/>
                  </a:cubicBezTo>
                  <a:lnTo>
                    <a:pt x="613" y="569"/>
                  </a:lnTo>
                  <a:cubicBezTo>
                    <a:pt x="622" y="438"/>
                    <a:pt x="679" y="319"/>
                    <a:pt x="777" y="232"/>
                  </a:cubicBezTo>
                  <a:cubicBezTo>
                    <a:pt x="869" y="151"/>
                    <a:pt x="984" y="107"/>
                    <a:pt x="1103" y="107"/>
                  </a:cubicBezTo>
                  <a:close/>
                  <a:moveTo>
                    <a:pt x="1098" y="1"/>
                  </a:moveTo>
                  <a:cubicBezTo>
                    <a:pt x="954" y="1"/>
                    <a:pt x="816" y="54"/>
                    <a:pt x="707" y="151"/>
                  </a:cubicBezTo>
                  <a:cubicBezTo>
                    <a:pt x="589" y="258"/>
                    <a:pt x="518" y="403"/>
                    <a:pt x="508" y="563"/>
                  </a:cubicBezTo>
                  <a:lnTo>
                    <a:pt x="21" y="8908"/>
                  </a:lnTo>
                  <a:cubicBezTo>
                    <a:pt x="1" y="9236"/>
                    <a:pt x="253" y="9519"/>
                    <a:pt x="581" y="9538"/>
                  </a:cubicBezTo>
                  <a:lnTo>
                    <a:pt x="11360" y="10168"/>
                  </a:lnTo>
                  <a:cubicBezTo>
                    <a:pt x="11372" y="10170"/>
                    <a:pt x="11383" y="10170"/>
                    <a:pt x="11395" y="10170"/>
                  </a:cubicBezTo>
                  <a:cubicBezTo>
                    <a:pt x="11707" y="10170"/>
                    <a:pt x="11971" y="9925"/>
                    <a:pt x="11990" y="9608"/>
                  </a:cubicBezTo>
                  <a:lnTo>
                    <a:pt x="12477" y="1263"/>
                  </a:lnTo>
                  <a:cubicBezTo>
                    <a:pt x="12496" y="934"/>
                    <a:pt x="12245" y="652"/>
                    <a:pt x="11917" y="632"/>
                  </a:cubicBezTo>
                  <a:lnTo>
                    <a:pt x="1137" y="2"/>
                  </a:lnTo>
                  <a:cubicBezTo>
                    <a:pt x="1124" y="1"/>
                    <a:pt x="1111" y="1"/>
                    <a:pt x="1098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6575394" y="1126482"/>
              <a:ext cx="948141" cy="772832"/>
            </a:xfrm>
            <a:custGeom>
              <a:avLst/>
              <a:gdLst/>
              <a:ahLst/>
              <a:cxnLst/>
              <a:rect l="l" t="t" r="r" b="b"/>
              <a:pathLst>
                <a:path w="12607" h="10276" extrusionOk="0">
                  <a:moveTo>
                    <a:pt x="1154" y="215"/>
                  </a:moveTo>
                  <a:cubicBezTo>
                    <a:pt x="1164" y="215"/>
                    <a:pt x="1174" y="215"/>
                    <a:pt x="1184" y="216"/>
                  </a:cubicBezTo>
                  <a:lnTo>
                    <a:pt x="11963" y="846"/>
                  </a:lnTo>
                  <a:cubicBezTo>
                    <a:pt x="12202" y="861"/>
                    <a:pt x="12387" y="1067"/>
                    <a:pt x="12372" y="1307"/>
                  </a:cubicBezTo>
                  <a:lnTo>
                    <a:pt x="11885" y="9652"/>
                  </a:lnTo>
                  <a:cubicBezTo>
                    <a:pt x="11871" y="9882"/>
                    <a:pt x="11681" y="10063"/>
                    <a:pt x="11452" y="10063"/>
                  </a:cubicBezTo>
                  <a:cubicBezTo>
                    <a:pt x="11443" y="10063"/>
                    <a:pt x="11433" y="10062"/>
                    <a:pt x="11424" y="10062"/>
                  </a:cubicBezTo>
                  <a:lnTo>
                    <a:pt x="645" y="9432"/>
                  </a:lnTo>
                  <a:cubicBezTo>
                    <a:pt x="406" y="9417"/>
                    <a:pt x="221" y="9211"/>
                    <a:pt x="236" y="8971"/>
                  </a:cubicBezTo>
                  <a:lnTo>
                    <a:pt x="723" y="626"/>
                  </a:lnTo>
                  <a:cubicBezTo>
                    <a:pt x="730" y="509"/>
                    <a:pt x="781" y="403"/>
                    <a:pt x="869" y="325"/>
                  </a:cubicBezTo>
                  <a:cubicBezTo>
                    <a:pt x="948" y="255"/>
                    <a:pt x="1048" y="215"/>
                    <a:pt x="1154" y="215"/>
                  </a:cubicBezTo>
                  <a:close/>
                  <a:moveTo>
                    <a:pt x="1158" y="0"/>
                  </a:moveTo>
                  <a:cubicBezTo>
                    <a:pt x="999" y="0"/>
                    <a:pt x="847" y="59"/>
                    <a:pt x="727" y="165"/>
                  </a:cubicBezTo>
                  <a:cubicBezTo>
                    <a:pt x="598" y="280"/>
                    <a:pt x="521" y="439"/>
                    <a:pt x="511" y="613"/>
                  </a:cubicBezTo>
                  <a:lnTo>
                    <a:pt x="22" y="8957"/>
                  </a:lnTo>
                  <a:cubicBezTo>
                    <a:pt x="1" y="9314"/>
                    <a:pt x="274" y="9624"/>
                    <a:pt x="632" y="9644"/>
                  </a:cubicBezTo>
                  <a:lnTo>
                    <a:pt x="11411" y="10274"/>
                  </a:lnTo>
                  <a:cubicBezTo>
                    <a:pt x="11424" y="10275"/>
                    <a:pt x="11437" y="10275"/>
                    <a:pt x="11450" y="10275"/>
                  </a:cubicBezTo>
                  <a:cubicBezTo>
                    <a:pt x="11791" y="10275"/>
                    <a:pt x="12078" y="10010"/>
                    <a:pt x="12098" y="9663"/>
                  </a:cubicBezTo>
                  <a:lnTo>
                    <a:pt x="12586" y="1318"/>
                  </a:lnTo>
                  <a:cubicBezTo>
                    <a:pt x="12607" y="961"/>
                    <a:pt x="12333" y="653"/>
                    <a:pt x="11975" y="632"/>
                  </a:cubicBezTo>
                  <a:lnTo>
                    <a:pt x="1197" y="1"/>
                  </a:lnTo>
                  <a:cubicBezTo>
                    <a:pt x="1184" y="1"/>
                    <a:pt x="1171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7019183" y="1309383"/>
              <a:ext cx="143045" cy="163501"/>
            </a:xfrm>
            <a:custGeom>
              <a:avLst/>
              <a:gdLst/>
              <a:ahLst/>
              <a:cxnLst/>
              <a:rect l="l" t="t" r="r" b="b"/>
              <a:pathLst>
                <a:path w="1902" h="2174" extrusionOk="0">
                  <a:moveTo>
                    <a:pt x="1861" y="1"/>
                  </a:moveTo>
                  <a:cubicBezTo>
                    <a:pt x="780" y="120"/>
                    <a:pt x="1" y="1093"/>
                    <a:pt x="120" y="2174"/>
                  </a:cubicBezTo>
                  <a:lnTo>
                    <a:pt x="501" y="2131"/>
                  </a:lnTo>
                  <a:cubicBezTo>
                    <a:pt x="491" y="2044"/>
                    <a:pt x="488" y="1956"/>
                    <a:pt x="493" y="1866"/>
                  </a:cubicBezTo>
                  <a:cubicBezTo>
                    <a:pt x="537" y="1078"/>
                    <a:pt x="1144" y="460"/>
                    <a:pt x="1901" y="370"/>
                  </a:cubicBezTo>
                  <a:lnTo>
                    <a:pt x="1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7019258" y="1305021"/>
              <a:ext cx="147557" cy="172225"/>
            </a:xfrm>
            <a:custGeom>
              <a:avLst/>
              <a:gdLst/>
              <a:ahLst/>
              <a:cxnLst/>
              <a:rect l="l" t="t" r="r" b="b"/>
              <a:pathLst>
                <a:path w="1962" h="2290" extrusionOk="0">
                  <a:moveTo>
                    <a:pt x="1808" y="122"/>
                  </a:moveTo>
                  <a:lnTo>
                    <a:pt x="1835" y="377"/>
                  </a:lnTo>
                  <a:cubicBezTo>
                    <a:pt x="1065" y="496"/>
                    <a:pt x="478" y="1135"/>
                    <a:pt x="433" y="1921"/>
                  </a:cubicBezTo>
                  <a:cubicBezTo>
                    <a:pt x="428" y="1989"/>
                    <a:pt x="431" y="2061"/>
                    <a:pt x="437" y="2139"/>
                  </a:cubicBezTo>
                  <a:lnTo>
                    <a:pt x="169" y="2168"/>
                  </a:lnTo>
                  <a:cubicBezTo>
                    <a:pt x="131" y="1680"/>
                    <a:pt x="276" y="1204"/>
                    <a:pt x="583" y="821"/>
                  </a:cubicBezTo>
                  <a:cubicBezTo>
                    <a:pt x="891" y="437"/>
                    <a:pt x="1324" y="190"/>
                    <a:pt x="1808" y="122"/>
                  </a:cubicBezTo>
                  <a:close/>
                  <a:moveTo>
                    <a:pt x="1858" y="0"/>
                  </a:moveTo>
                  <a:cubicBezTo>
                    <a:pt x="1856" y="0"/>
                    <a:pt x="1854" y="1"/>
                    <a:pt x="1852" y="1"/>
                  </a:cubicBezTo>
                  <a:cubicBezTo>
                    <a:pt x="1314" y="60"/>
                    <a:pt x="831" y="325"/>
                    <a:pt x="493" y="748"/>
                  </a:cubicBezTo>
                  <a:cubicBezTo>
                    <a:pt x="156" y="1169"/>
                    <a:pt x="1" y="1699"/>
                    <a:pt x="61" y="2237"/>
                  </a:cubicBezTo>
                  <a:cubicBezTo>
                    <a:pt x="64" y="2265"/>
                    <a:pt x="88" y="2287"/>
                    <a:pt x="115" y="2289"/>
                  </a:cubicBezTo>
                  <a:lnTo>
                    <a:pt x="124" y="2289"/>
                  </a:lnTo>
                  <a:lnTo>
                    <a:pt x="505" y="2248"/>
                  </a:lnTo>
                  <a:cubicBezTo>
                    <a:pt x="536" y="2243"/>
                    <a:pt x="560" y="2214"/>
                    <a:pt x="556" y="2183"/>
                  </a:cubicBezTo>
                  <a:cubicBezTo>
                    <a:pt x="547" y="2090"/>
                    <a:pt x="543" y="2006"/>
                    <a:pt x="548" y="1927"/>
                  </a:cubicBezTo>
                  <a:cubicBezTo>
                    <a:pt x="592" y="1179"/>
                    <a:pt x="1163" y="573"/>
                    <a:pt x="1906" y="484"/>
                  </a:cubicBezTo>
                  <a:cubicBezTo>
                    <a:pt x="1937" y="480"/>
                    <a:pt x="1961" y="452"/>
                    <a:pt x="1957" y="421"/>
                  </a:cubicBezTo>
                  <a:lnTo>
                    <a:pt x="1916" y="51"/>
                  </a:lnTo>
                  <a:cubicBezTo>
                    <a:pt x="1912" y="21"/>
                    <a:pt x="1887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7028207" y="1469722"/>
              <a:ext cx="163501" cy="134997"/>
            </a:xfrm>
            <a:custGeom>
              <a:avLst/>
              <a:gdLst/>
              <a:ahLst/>
              <a:cxnLst/>
              <a:rect l="l" t="t" r="r" b="b"/>
              <a:pathLst>
                <a:path w="2174" h="1795" extrusionOk="0">
                  <a:moveTo>
                    <a:pt x="381" y="0"/>
                  </a:moveTo>
                  <a:lnTo>
                    <a:pt x="0" y="42"/>
                  </a:lnTo>
                  <a:cubicBezTo>
                    <a:pt x="111" y="1049"/>
                    <a:pt x="964" y="1794"/>
                    <a:pt x="1955" y="1794"/>
                  </a:cubicBezTo>
                  <a:cubicBezTo>
                    <a:pt x="2027" y="1794"/>
                    <a:pt x="2100" y="1790"/>
                    <a:pt x="2173" y="1782"/>
                  </a:cubicBezTo>
                  <a:lnTo>
                    <a:pt x="2133" y="1417"/>
                  </a:lnTo>
                  <a:cubicBezTo>
                    <a:pt x="2074" y="1423"/>
                    <a:pt x="2015" y="1427"/>
                    <a:pt x="1956" y="1427"/>
                  </a:cubicBezTo>
                  <a:cubicBezTo>
                    <a:pt x="1930" y="1427"/>
                    <a:pt x="1904" y="1426"/>
                    <a:pt x="1879" y="1424"/>
                  </a:cubicBezTo>
                  <a:cubicBezTo>
                    <a:pt x="1086" y="1379"/>
                    <a:pt x="463" y="763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023845" y="1465360"/>
              <a:ext cx="172601" cy="143722"/>
            </a:xfrm>
            <a:custGeom>
              <a:avLst/>
              <a:gdLst/>
              <a:ahLst/>
              <a:cxnLst/>
              <a:rect l="l" t="t" r="r" b="b"/>
              <a:pathLst>
                <a:path w="2295" h="1911" extrusionOk="0">
                  <a:moveTo>
                    <a:pt x="390" y="121"/>
                  </a:moveTo>
                  <a:cubicBezTo>
                    <a:pt x="500" y="901"/>
                    <a:pt x="1142" y="1494"/>
                    <a:pt x="1933" y="1539"/>
                  </a:cubicBezTo>
                  <a:cubicBezTo>
                    <a:pt x="1960" y="1541"/>
                    <a:pt x="1988" y="1542"/>
                    <a:pt x="2016" y="1542"/>
                  </a:cubicBezTo>
                  <a:cubicBezTo>
                    <a:pt x="2056" y="1542"/>
                    <a:pt x="2097" y="1540"/>
                    <a:pt x="2140" y="1537"/>
                  </a:cubicBezTo>
                  <a:lnTo>
                    <a:pt x="2167" y="1788"/>
                  </a:lnTo>
                  <a:cubicBezTo>
                    <a:pt x="2115" y="1793"/>
                    <a:pt x="2062" y="1795"/>
                    <a:pt x="2010" y="1795"/>
                  </a:cubicBezTo>
                  <a:cubicBezTo>
                    <a:pt x="1578" y="1795"/>
                    <a:pt x="1162" y="1650"/>
                    <a:pt x="820" y="1374"/>
                  </a:cubicBezTo>
                  <a:cubicBezTo>
                    <a:pt x="436" y="1067"/>
                    <a:pt x="189" y="634"/>
                    <a:pt x="121" y="150"/>
                  </a:cubicBezTo>
                  <a:lnTo>
                    <a:pt x="390" y="121"/>
                  </a:lnTo>
                  <a:close/>
                  <a:moveTo>
                    <a:pt x="442" y="1"/>
                  </a:moveTo>
                  <a:cubicBezTo>
                    <a:pt x="439" y="1"/>
                    <a:pt x="436" y="1"/>
                    <a:pt x="434" y="1"/>
                  </a:cubicBezTo>
                  <a:lnTo>
                    <a:pt x="53" y="43"/>
                  </a:lnTo>
                  <a:cubicBezTo>
                    <a:pt x="37" y="44"/>
                    <a:pt x="23" y="51"/>
                    <a:pt x="14" y="64"/>
                  </a:cubicBezTo>
                  <a:cubicBezTo>
                    <a:pt x="3" y="76"/>
                    <a:pt x="0" y="91"/>
                    <a:pt x="1" y="106"/>
                  </a:cubicBezTo>
                  <a:cubicBezTo>
                    <a:pt x="60" y="645"/>
                    <a:pt x="325" y="1127"/>
                    <a:pt x="748" y="1466"/>
                  </a:cubicBezTo>
                  <a:cubicBezTo>
                    <a:pt x="1080" y="1730"/>
                    <a:pt x="1477" y="1882"/>
                    <a:pt x="1894" y="1907"/>
                  </a:cubicBezTo>
                  <a:cubicBezTo>
                    <a:pt x="1936" y="1909"/>
                    <a:pt x="1979" y="1910"/>
                    <a:pt x="2022" y="1910"/>
                  </a:cubicBezTo>
                  <a:cubicBezTo>
                    <a:pt x="2093" y="1910"/>
                    <a:pt x="2166" y="1907"/>
                    <a:pt x="2240" y="1901"/>
                  </a:cubicBezTo>
                  <a:cubicBezTo>
                    <a:pt x="2271" y="1896"/>
                    <a:pt x="2295" y="1867"/>
                    <a:pt x="2290" y="1836"/>
                  </a:cubicBezTo>
                  <a:lnTo>
                    <a:pt x="2250" y="1471"/>
                  </a:lnTo>
                  <a:cubicBezTo>
                    <a:pt x="2247" y="1442"/>
                    <a:pt x="2222" y="1420"/>
                    <a:pt x="2194" y="1420"/>
                  </a:cubicBezTo>
                  <a:cubicBezTo>
                    <a:pt x="2191" y="1420"/>
                    <a:pt x="2189" y="1420"/>
                    <a:pt x="2187" y="1420"/>
                  </a:cubicBezTo>
                  <a:cubicBezTo>
                    <a:pt x="2129" y="1426"/>
                    <a:pt x="2075" y="1429"/>
                    <a:pt x="2024" y="1429"/>
                  </a:cubicBezTo>
                  <a:cubicBezTo>
                    <a:pt x="1996" y="1429"/>
                    <a:pt x="1968" y="1428"/>
                    <a:pt x="1942" y="1426"/>
                  </a:cubicBezTo>
                  <a:cubicBezTo>
                    <a:pt x="1185" y="1383"/>
                    <a:pt x="579" y="806"/>
                    <a:pt x="498" y="53"/>
                  </a:cubicBezTo>
                  <a:cubicBezTo>
                    <a:pt x="496" y="38"/>
                    <a:pt x="489" y="23"/>
                    <a:pt x="477" y="14"/>
                  </a:cubicBezTo>
                  <a:cubicBezTo>
                    <a:pt x="467" y="5"/>
                    <a:pt x="455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159065" y="1308405"/>
              <a:ext cx="164704" cy="295340"/>
            </a:xfrm>
            <a:custGeom>
              <a:avLst/>
              <a:gdLst/>
              <a:ahLst/>
              <a:cxnLst/>
              <a:rect l="l" t="t" r="r" b="b"/>
              <a:pathLst>
                <a:path w="2190" h="3927" extrusionOk="0">
                  <a:moveTo>
                    <a:pt x="219" y="1"/>
                  </a:moveTo>
                  <a:cubicBezTo>
                    <a:pt x="147" y="1"/>
                    <a:pt x="74" y="5"/>
                    <a:pt x="1" y="13"/>
                  </a:cubicBezTo>
                  <a:lnTo>
                    <a:pt x="41" y="382"/>
                  </a:lnTo>
                  <a:cubicBezTo>
                    <a:pt x="109" y="375"/>
                    <a:pt x="177" y="370"/>
                    <a:pt x="246" y="370"/>
                  </a:cubicBezTo>
                  <a:cubicBezTo>
                    <a:pt x="271" y="370"/>
                    <a:pt x="297" y="370"/>
                    <a:pt x="322" y="372"/>
                  </a:cubicBezTo>
                  <a:cubicBezTo>
                    <a:pt x="1204" y="423"/>
                    <a:pt x="1879" y="1180"/>
                    <a:pt x="1828" y="2062"/>
                  </a:cubicBezTo>
                  <a:cubicBezTo>
                    <a:pt x="1783" y="2858"/>
                    <a:pt x="1162" y="3482"/>
                    <a:pt x="393" y="3560"/>
                  </a:cubicBezTo>
                  <a:lnTo>
                    <a:pt x="432" y="3926"/>
                  </a:lnTo>
                  <a:cubicBezTo>
                    <a:pt x="1244" y="3837"/>
                    <a:pt x="1884" y="3267"/>
                    <a:pt x="2103" y="2532"/>
                  </a:cubicBezTo>
                  <a:cubicBezTo>
                    <a:pt x="2139" y="2410"/>
                    <a:pt x="2164" y="2282"/>
                    <a:pt x="2178" y="2152"/>
                  </a:cubicBezTo>
                  <a:cubicBezTo>
                    <a:pt x="2189" y="2022"/>
                    <a:pt x="2188" y="1889"/>
                    <a:pt x="2174" y="1753"/>
                  </a:cubicBezTo>
                  <a:cubicBezTo>
                    <a:pt x="2062" y="746"/>
                    <a:pt x="121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154402" y="1304118"/>
              <a:ext cx="173955" cy="304440"/>
            </a:xfrm>
            <a:custGeom>
              <a:avLst/>
              <a:gdLst/>
              <a:ahLst/>
              <a:cxnLst/>
              <a:rect l="l" t="t" r="r" b="b"/>
              <a:pathLst>
                <a:path w="2313" h="4048" extrusionOk="0">
                  <a:moveTo>
                    <a:pt x="278" y="115"/>
                  </a:moveTo>
                  <a:cubicBezTo>
                    <a:pt x="1239" y="115"/>
                    <a:pt x="2069" y="840"/>
                    <a:pt x="2178" y="1816"/>
                  </a:cubicBezTo>
                  <a:cubicBezTo>
                    <a:pt x="2191" y="1946"/>
                    <a:pt x="2193" y="2078"/>
                    <a:pt x="2182" y="2205"/>
                  </a:cubicBezTo>
                  <a:cubicBezTo>
                    <a:pt x="2169" y="2329"/>
                    <a:pt x="2146" y="2453"/>
                    <a:pt x="2110" y="2573"/>
                  </a:cubicBezTo>
                  <a:cubicBezTo>
                    <a:pt x="1896" y="3291"/>
                    <a:pt x="1285" y="3816"/>
                    <a:pt x="545" y="3920"/>
                  </a:cubicBezTo>
                  <a:lnTo>
                    <a:pt x="518" y="3669"/>
                  </a:lnTo>
                  <a:cubicBezTo>
                    <a:pt x="1305" y="3563"/>
                    <a:pt x="1903" y="2922"/>
                    <a:pt x="1948" y="2123"/>
                  </a:cubicBezTo>
                  <a:cubicBezTo>
                    <a:pt x="2000" y="1209"/>
                    <a:pt x="1301" y="425"/>
                    <a:pt x="387" y="372"/>
                  </a:cubicBezTo>
                  <a:cubicBezTo>
                    <a:pt x="356" y="370"/>
                    <a:pt x="324" y="369"/>
                    <a:pt x="292" y="369"/>
                  </a:cubicBezTo>
                  <a:cubicBezTo>
                    <a:pt x="247" y="369"/>
                    <a:pt x="202" y="371"/>
                    <a:pt x="154" y="375"/>
                  </a:cubicBezTo>
                  <a:lnTo>
                    <a:pt x="125" y="121"/>
                  </a:lnTo>
                  <a:cubicBezTo>
                    <a:pt x="176" y="117"/>
                    <a:pt x="227" y="115"/>
                    <a:pt x="278" y="115"/>
                  </a:cubicBezTo>
                  <a:close/>
                  <a:moveTo>
                    <a:pt x="283" y="0"/>
                  </a:moveTo>
                  <a:cubicBezTo>
                    <a:pt x="208" y="0"/>
                    <a:pt x="133" y="4"/>
                    <a:pt x="57" y="13"/>
                  </a:cubicBezTo>
                  <a:lnTo>
                    <a:pt x="0" y="19"/>
                  </a:lnTo>
                  <a:lnTo>
                    <a:pt x="54" y="504"/>
                  </a:lnTo>
                  <a:lnTo>
                    <a:pt x="111" y="497"/>
                  </a:lnTo>
                  <a:cubicBezTo>
                    <a:pt x="179" y="490"/>
                    <a:pt x="243" y="486"/>
                    <a:pt x="306" y="486"/>
                  </a:cubicBezTo>
                  <a:cubicBezTo>
                    <a:pt x="332" y="486"/>
                    <a:pt x="357" y="487"/>
                    <a:pt x="382" y="488"/>
                  </a:cubicBezTo>
                  <a:cubicBezTo>
                    <a:pt x="1232" y="538"/>
                    <a:pt x="1883" y="1268"/>
                    <a:pt x="1834" y="2117"/>
                  </a:cubicBezTo>
                  <a:cubicBezTo>
                    <a:pt x="1789" y="2878"/>
                    <a:pt x="1208" y="3485"/>
                    <a:pt x="450" y="3562"/>
                  </a:cubicBezTo>
                  <a:lnTo>
                    <a:pt x="392" y="3568"/>
                  </a:lnTo>
                  <a:lnTo>
                    <a:pt x="444" y="4048"/>
                  </a:lnTo>
                  <a:lnTo>
                    <a:pt x="504" y="4041"/>
                  </a:lnTo>
                  <a:cubicBezTo>
                    <a:pt x="1316" y="3951"/>
                    <a:pt x="1991" y="3388"/>
                    <a:pt x="2224" y="2605"/>
                  </a:cubicBezTo>
                  <a:cubicBezTo>
                    <a:pt x="2262" y="2477"/>
                    <a:pt x="2288" y="2346"/>
                    <a:pt x="2299" y="2214"/>
                  </a:cubicBezTo>
                  <a:cubicBezTo>
                    <a:pt x="2312" y="2079"/>
                    <a:pt x="2311" y="1941"/>
                    <a:pt x="2296" y="1804"/>
                  </a:cubicBezTo>
                  <a:cubicBezTo>
                    <a:pt x="2181" y="769"/>
                    <a:pt x="130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6848616" y="1335780"/>
              <a:ext cx="134321" cy="477868"/>
            </a:xfrm>
            <a:custGeom>
              <a:avLst/>
              <a:gdLst/>
              <a:ahLst/>
              <a:cxnLst/>
              <a:rect l="l" t="t" r="r" b="b"/>
              <a:pathLst>
                <a:path w="1786" h="6354" extrusionOk="0">
                  <a:moveTo>
                    <a:pt x="363" y="1"/>
                  </a:moveTo>
                  <a:lnTo>
                    <a:pt x="0" y="6272"/>
                  </a:lnTo>
                  <a:lnTo>
                    <a:pt x="1423" y="6354"/>
                  </a:lnTo>
                  <a:lnTo>
                    <a:pt x="1785" y="84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6844330" y="1331493"/>
              <a:ext cx="143045" cy="486593"/>
            </a:xfrm>
            <a:custGeom>
              <a:avLst/>
              <a:gdLst/>
              <a:ahLst/>
              <a:cxnLst/>
              <a:rect l="l" t="t" r="r" b="b"/>
              <a:pathLst>
                <a:path w="1902" h="6470" extrusionOk="0">
                  <a:moveTo>
                    <a:pt x="474" y="119"/>
                  </a:moveTo>
                  <a:lnTo>
                    <a:pt x="1781" y="195"/>
                  </a:lnTo>
                  <a:lnTo>
                    <a:pt x="1425" y="6350"/>
                  </a:lnTo>
                  <a:lnTo>
                    <a:pt x="118" y="6275"/>
                  </a:lnTo>
                  <a:lnTo>
                    <a:pt x="474" y="119"/>
                  </a:lnTo>
                  <a:close/>
                  <a:moveTo>
                    <a:pt x="422" y="1"/>
                  </a:moveTo>
                  <a:cubicBezTo>
                    <a:pt x="390" y="1"/>
                    <a:pt x="364" y="24"/>
                    <a:pt x="363" y="56"/>
                  </a:cubicBezTo>
                  <a:lnTo>
                    <a:pt x="1" y="6327"/>
                  </a:lnTo>
                  <a:cubicBezTo>
                    <a:pt x="0" y="6359"/>
                    <a:pt x="23" y="6386"/>
                    <a:pt x="55" y="6387"/>
                  </a:cubicBezTo>
                  <a:lnTo>
                    <a:pt x="1477" y="6469"/>
                  </a:lnTo>
                  <a:cubicBezTo>
                    <a:pt x="1478" y="6469"/>
                    <a:pt x="1478" y="6469"/>
                    <a:pt x="1479" y="6469"/>
                  </a:cubicBezTo>
                  <a:cubicBezTo>
                    <a:pt x="1509" y="6469"/>
                    <a:pt x="1536" y="6446"/>
                    <a:pt x="1538" y="6414"/>
                  </a:cubicBezTo>
                  <a:lnTo>
                    <a:pt x="1900" y="144"/>
                  </a:lnTo>
                  <a:cubicBezTo>
                    <a:pt x="1901" y="112"/>
                    <a:pt x="1879" y="84"/>
                    <a:pt x="1845" y="83"/>
                  </a:cubicBezTo>
                  <a:lnTo>
                    <a:pt x="424" y="1"/>
                  </a:lnTo>
                  <a:cubicBezTo>
                    <a:pt x="423" y="1"/>
                    <a:pt x="422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001359" y="1517252"/>
              <a:ext cx="123716" cy="305192"/>
            </a:xfrm>
            <a:custGeom>
              <a:avLst/>
              <a:gdLst/>
              <a:ahLst/>
              <a:cxnLst/>
              <a:rect l="l" t="t" r="r" b="b"/>
              <a:pathLst>
                <a:path w="1645" h="4058" extrusionOk="0">
                  <a:moveTo>
                    <a:pt x="230" y="0"/>
                  </a:moveTo>
                  <a:lnTo>
                    <a:pt x="0" y="3975"/>
                  </a:lnTo>
                  <a:lnTo>
                    <a:pt x="1415" y="4057"/>
                  </a:lnTo>
                  <a:lnTo>
                    <a:pt x="1644" y="8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96997" y="1512965"/>
              <a:ext cx="132516" cy="313916"/>
            </a:xfrm>
            <a:custGeom>
              <a:avLst/>
              <a:gdLst/>
              <a:ahLst/>
              <a:cxnLst/>
              <a:rect l="l" t="t" r="r" b="b"/>
              <a:pathLst>
                <a:path w="1762" h="4174" extrusionOk="0">
                  <a:moveTo>
                    <a:pt x="343" y="119"/>
                  </a:moveTo>
                  <a:lnTo>
                    <a:pt x="1641" y="194"/>
                  </a:lnTo>
                  <a:lnTo>
                    <a:pt x="1418" y="4055"/>
                  </a:lnTo>
                  <a:lnTo>
                    <a:pt x="119" y="3979"/>
                  </a:lnTo>
                  <a:lnTo>
                    <a:pt x="343" y="119"/>
                  </a:lnTo>
                  <a:close/>
                  <a:moveTo>
                    <a:pt x="290" y="0"/>
                  </a:moveTo>
                  <a:cubicBezTo>
                    <a:pt x="258" y="0"/>
                    <a:pt x="232" y="24"/>
                    <a:pt x="230" y="55"/>
                  </a:cubicBezTo>
                  <a:lnTo>
                    <a:pt x="1" y="4030"/>
                  </a:lnTo>
                  <a:cubicBezTo>
                    <a:pt x="0" y="4062"/>
                    <a:pt x="23" y="4090"/>
                    <a:pt x="56" y="4091"/>
                  </a:cubicBezTo>
                  <a:lnTo>
                    <a:pt x="1470" y="4173"/>
                  </a:lnTo>
                  <a:cubicBezTo>
                    <a:pt x="1470" y="4173"/>
                    <a:pt x="1471" y="4173"/>
                    <a:pt x="1472" y="4173"/>
                  </a:cubicBezTo>
                  <a:cubicBezTo>
                    <a:pt x="1502" y="4173"/>
                    <a:pt x="1528" y="4150"/>
                    <a:pt x="1531" y="4118"/>
                  </a:cubicBezTo>
                  <a:lnTo>
                    <a:pt x="1760" y="144"/>
                  </a:lnTo>
                  <a:cubicBezTo>
                    <a:pt x="1761" y="111"/>
                    <a:pt x="1738" y="83"/>
                    <a:pt x="1706" y="82"/>
                  </a:cubicBezTo>
                  <a:lnTo>
                    <a:pt x="292" y="0"/>
                  </a:lnTo>
                  <a:cubicBezTo>
                    <a:pt x="291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151845" y="1656082"/>
              <a:ext cx="116346" cy="175083"/>
            </a:xfrm>
            <a:custGeom>
              <a:avLst/>
              <a:gdLst/>
              <a:ahLst/>
              <a:cxnLst/>
              <a:rect l="l" t="t" r="r" b="b"/>
              <a:pathLst>
                <a:path w="1547" h="2328" extrusionOk="0">
                  <a:moveTo>
                    <a:pt x="130" y="1"/>
                  </a:moveTo>
                  <a:lnTo>
                    <a:pt x="0" y="2245"/>
                  </a:lnTo>
                  <a:lnTo>
                    <a:pt x="1417" y="2327"/>
                  </a:lnTo>
                  <a:lnTo>
                    <a:pt x="1546" y="8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147333" y="1651720"/>
              <a:ext cx="125296" cy="183807"/>
            </a:xfrm>
            <a:custGeom>
              <a:avLst/>
              <a:gdLst/>
              <a:ahLst/>
              <a:cxnLst/>
              <a:rect l="l" t="t" r="r" b="b"/>
              <a:pathLst>
                <a:path w="1666" h="2444" extrusionOk="0">
                  <a:moveTo>
                    <a:pt x="245" y="120"/>
                  </a:moveTo>
                  <a:lnTo>
                    <a:pt x="1546" y="195"/>
                  </a:lnTo>
                  <a:lnTo>
                    <a:pt x="1423" y="2325"/>
                  </a:lnTo>
                  <a:lnTo>
                    <a:pt x="122" y="2251"/>
                  </a:lnTo>
                  <a:lnTo>
                    <a:pt x="245" y="120"/>
                  </a:lnTo>
                  <a:close/>
                  <a:moveTo>
                    <a:pt x="191" y="1"/>
                  </a:moveTo>
                  <a:cubicBezTo>
                    <a:pt x="160" y="1"/>
                    <a:pt x="134" y="23"/>
                    <a:pt x="132" y="56"/>
                  </a:cubicBezTo>
                  <a:lnTo>
                    <a:pt x="2" y="2300"/>
                  </a:lnTo>
                  <a:cubicBezTo>
                    <a:pt x="1" y="2334"/>
                    <a:pt x="25" y="2361"/>
                    <a:pt x="57" y="2362"/>
                  </a:cubicBezTo>
                  <a:lnTo>
                    <a:pt x="1474" y="2444"/>
                  </a:lnTo>
                  <a:cubicBezTo>
                    <a:pt x="1475" y="2444"/>
                    <a:pt x="1476" y="2444"/>
                    <a:pt x="1477" y="2444"/>
                  </a:cubicBezTo>
                  <a:cubicBezTo>
                    <a:pt x="1508" y="2444"/>
                    <a:pt x="1534" y="2420"/>
                    <a:pt x="1535" y="2389"/>
                  </a:cubicBezTo>
                  <a:lnTo>
                    <a:pt x="1664" y="144"/>
                  </a:lnTo>
                  <a:cubicBezTo>
                    <a:pt x="1665" y="111"/>
                    <a:pt x="1643" y="84"/>
                    <a:pt x="1609" y="83"/>
                  </a:cubicBezTo>
                  <a:lnTo>
                    <a:pt x="193" y="1"/>
                  </a:lnTo>
                  <a:cubicBezTo>
                    <a:pt x="192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6839742" y="1335253"/>
              <a:ext cx="133343" cy="467114"/>
            </a:xfrm>
            <a:custGeom>
              <a:avLst/>
              <a:gdLst/>
              <a:ahLst/>
              <a:cxnLst/>
              <a:rect l="l" t="t" r="r" b="b"/>
              <a:pathLst>
                <a:path w="1773" h="6211" extrusionOk="0">
                  <a:moveTo>
                    <a:pt x="355" y="0"/>
                  </a:moveTo>
                  <a:lnTo>
                    <a:pt x="1" y="6129"/>
                  </a:lnTo>
                  <a:lnTo>
                    <a:pt x="1418" y="6211"/>
                  </a:lnTo>
                  <a:lnTo>
                    <a:pt x="1772" y="8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6835305" y="1330816"/>
              <a:ext cx="142368" cy="476214"/>
            </a:xfrm>
            <a:custGeom>
              <a:avLst/>
              <a:gdLst/>
              <a:ahLst/>
              <a:cxnLst/>
              <a:rect l="l" t="t" r="r" b="b"/>
              <a:pathLst>
                <a:path w="1893" h="6332" extrusionOk="0">
                  <a:moveTo>
                    <a:pt x="470" y="122"/>
                  </a:moveTo>
                  <a:lnTo>
                    <a:pt x="1772" y="196"/>
                  </a:lnTo>
                  <a:lnTo>
                    <a:pt x="1425" y="6209"/>
                  </a:lnTo>
                  <a:lnTo>
                    <a:pt x="122" y="6135"/>
                  </a:lnTo>
                  <a:lnTo>
                    <a:pt x="470" y="122"/>
                  </a:lnTo>
                  <a:close/>
                  <a:moveTo>
                    <a:pt x="361" y="0"/>
                  </a:moveTo>
                  <a:lnTo>
                    <a:pt x="1" y="6244"/>
                  </a:lnTo>
                  <a:lnTo>
                    <a:pt x="1533" y="6332"/>
                  </a:lnTo>
                  <a:lnTo>
                    <a:pt x="1893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991883" y="1516650"/>
              <a:ext cx="123340" cy="294513"/>
            </a:xfrm>
            <a:custGeom>
              <a:avLst/>
              <a:gdLst/>
              <a:ahLst/>
              <a:cxnLst/>
              <a:rect l="l" t="t" r="r" b="b"/>
              <a:pathLst>
                <a:path w="1640" h="3916" extrusionOk="0">
                  <a:moveTo>
                    <a:pt x="222" y="0"/>
                  </a:moveTo>
                  <a:lnTo>
                    <a:pt x="1" y="3834"/>
                  </a:lnTo>
                  <a:lnTo>
                    <a:pt x="1417" y="3916"/>
                  </a:lnTo>
                  <a:lnTo>
                    <a:pt x="1639" y="8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839968" y="1335404"/>
              <a:ext cx="133268" cy="467114"/>
            </a:xfrm>
            <a:custGeom>
              <a:avLst/>
              <a:gdLst/>
              <a:ahLst/>
              <a:cxnLst/>
              <a:rect l="l" t="t" r="r" b="b"/>
              <a:pathLst>
                <a:path w="1772" h="6211" extrusionOk="0">
                  <a:moveTo>
                    <a:pt x="354" y="0"/>
                  </a:moveTo>
                  <a:lnTo>
                    <a:pt x="0" y="6129"/>
                  </a:lnTo>
                  <a:lnTo>
                    <a:pt x="1417" y="6211"/>
                  </a:lnTo>
                  <a:lnTo>
                    <a:pt x="1772" y="8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835380" y="1330967"/>
              <a:ext cx="142142" cy="475763"/>
            </a:xfrm>
            <a:custGeom>
              <a:avLst/>
              <a:gdLst/>
              <a:ahLst/>
              <a:cxnLst/>
              <a:rect l="l" t="t" r="r" b="b"/>
              <a:pathLst>
                <a:path w="1890" h="6326" extrusionOk="0">
                  <a:moveTo>
                    <a:pt x="469" y="120"/>
                  </a:moveTo>
                  <a:lnTo>
                    <a:pt x="1771" y="194"/>
                  </a:lnTo>
                  <a:lnTo>
                    <a:pt x="1424" y="6207"/>
                  </a:lnTo>
                  <a:lnTo>
                    <a:pt x="121" y="6133"/>
                  </a:lnTo>
                  <a:lnTo>
                    <a:pt x="469" y="120"/>
                  </a:lnTo>
                  <a:close/>
                  <a:moveTo>
                    <a:pt x="415" y="0"/>
                  </a:moveTo>
                  <a:cubicBezTo>
                    <a:pt x="384" y="0"/>
                    <a:pt x="357" y="23"/>
                    <a:pt x="356" y="54"/>
                  </a:cubicBezTo>
                  <a:lnTo>
                    <a:pt x="2" y="6183"/>
                  </a:lnTo>
                  <a:cubicBezTo>
                    <a:pt x="1" y="6216"/>
                    <a:pt x="24" y="6243"/>
                    <a:pt x="56" y="6244"/>
                  </a:cubicBezTo>
                  <a:lnTo>
                    <a:pt x="1473" y="6326"/>
                  </a:lnTo>
                  <a:cubicBezTo>
                    <a:pt x="1475" y="6326"/>
                    <a:pt x="1477" y="6326"/>
                    <a:pt x="1479" y="6326"/>
                  </a:cubicBezTo>
                  <a:cubicBezTo>
                    <a:pt x="1509" y="6326"/>
                    <a:pt x="1533" y="6302"/>
                    <a:pt x="1534" y="6271"/>
                  </a:cubicBezTo>
                  <a:lnTo>
                    <a:pt x="1889" y="142"/>
                  </a:lnTo>
                  <a:cubicBezTo>
                    <a:pt x="1890" y="110"/>
                    <a:pt x="1866" y="83"/>
                    <a:pt x="1834" y="82"/>
                  </a:cubicBezTo>
                  <a:lnTo>
                    <a:pt x="417" y="0"/>
                  </a:lnTo>
                  <a:cubicBezTo>
                    <a:pt x="416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6671131" y="1242449"/>
              <a:ext cx="139059" cy="561048"/>
            </a:xfrm>
            <a:custGeom>
              <a:avLst/>
              <a:gdLst/>
              <a:ahLst/>
              <a:cxnLst/>
              <a:rect l="l" t="t" r="r" b="b"/>
              <a:pathLst>
                <a:path w="1849" h="7460" extrusionOk="0">
                  <a:moveTo>
                    <a:pt x="427" y="0"/>
                  </a:moveTo>
                  <a:lnTo>
                    <a:pt x="0" y="7377"/>
                  </a:lnTo>
                  <a:lnTo>
                    <a:pt x="1422" y="7459"/>
                  </a:lnTo>
                  <a:lnTo>
                    <a:pt x="1849" y="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6667897" y="1239215"/>
              <a:ext cx="145752" cy="567441"/>
            </a:xfrm>
            <a:custGeom>
              <a:avLst/>
              <a:gdLst/>
              <a:ahLst/>
              <a:cxnLst/>
              <a:rect l="l" t="t" r="r" b="b"/>
              <a:pathLst>
                <a:path w="1938" h="7545" extrusionOk="0">
                  <a:moveTo>
                    <a:pt x="511" y="88"/>
                  </a:moveTo>
                  <a:lnTo>
                    <a:pt x="1848" y="166"/>
                  </a:lnTo>
                  <a:lnTo>
                    <a:pt x="1426" y="7456"/>
                  </a:lnTo>
                  <a:lnTo>
                    <a:pt x="90" y="7379"/>
                  </a:lnTo>
                  <a:lnTo>
                    <a:pt x="511" y="88"/>
                  </a:lnTo>
                  <a:close/>
                  <a:moveTo>
                    <a:pt x="472" y="1"/>
                  </a:moveTo>
                  <a:cubicBezTo>
                    <a:pt x="449" y="1"/>
                    <a:pt x="429" y="18"/>
                    <a:pt x="428" y="41"/>
                  </a:cubicBezTo>
                  <a:lnTo>
                    <a:pt x="2" y="7417"/>
                  </a:lnTo>
                  <a:cubicBezTo>
                    <a:pt x="1" y="7441"/>
                    <a:pt x="18" y="7462"/>
                    <a:pt x="42" y="7463"/>
                  </a:cubicBezTo>
                  <a:lnTo>
                    <a:pt x="1464" y="7545"/>
                  </a:lnTo>
                  <a:cubicBezTo>
                    <a:pt x="1465" y="7545"/>
                    <a:pt x="1467" y="7545"/>
                    <a:pt x="1468" y="7545"/>
                  </a:cubicBezTo>
                  <a:cubicBezTo>
                    <a:pt x="1490" y="7545"/>
                    <a:pt x="1508" y="7528"/>
                    <a:pt x="1509" y="7504"/>
                  </a:cubicBezTo>
                  <a:lnTo>
                    <a:pt x="1936" y="129"/>
                  </a:lnTo>
                  <a:cubicBezTo>
                    <a:pt x="1937" y="105"/>
                    <a:pt x="1919" y="84"/>
                    <a:pt x="1896" y="83"/>
                  </a:cubicBezTo>
                  <a:lnTo>
                    <a:pt x="474" y="1"/>
                  </a:lnTo>
                  <a:cubicBezTo>
                    <a:pt x="473" y="1"/>
                    <a:pt x="473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6662332" y="1243201"/>
              <a:ext cx="137931" cy="548864"/>
            </a:xfrm>
            <a:custGeom>
              <a:avLst/>
              <a:gdLst/>
              <a:ahLst/>
              <a:cxnLst/>
              <a:rect l="l" t="t" r="r" b="b"/>
              <a:pathLst>
                <a:path w="1834" h="7298" extrusionOk="0">
                  <a:moveTo>
                    <a:pt x="417" y="1"/>
                  </a:moveTo>
                  <a:lnTo>
                    <a:pt x="0" y="7216"/>
                  </a:lnTo>
                  <a:lnTo>
                    <a:pt x="1417" y="7298"/>
                  </a:lnTo>
                  <a:lnTo>
                    <a:pt x="1834" y="83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6657820" y="1238764"/>
              <a:ext cx="147256" cy="558040"/>
            </a:xfrm>
            <a:custGeom>
              <a:avLst/>
              <a:gdLst/>
              <a:ahLst/>
              <a:cxnLst/>
              <a:rect l="l" t="t" r="r" b="b"/>
              <a:pathLst>
                <a:path w="1958" h="7420" extrusionOk="0">
                  <a:moveTo>
                    <a:pt x="531" y="122"/>
                  </a:moveTo>
                  <a:lnTo>
                    <a:pt x="1834" y="198"/>
                  </a:lnTo>
                  <a:lnTo>
                    <a:pt x="1424" y="7297"/>
                  </a:lnTo>
                  <a:lnTo>
                    <a:pt x="121" y="7223"/>
                  </a:lnTo>
                  <a:lnTo>
                    <a:pt x="531" y="122"/>
                  </a:lnTo>
                  <a:close/>
                  <a:moveTo>
                    <a:pt x="425" y="1"/>
                  </a:moveTo>
                  <a:lnTo>
                    <a:pt x="1" y="7332"/>
                  </a:lnTo>
                  <a:lnTo>
                    <a:pt x="1533" y="7420"/>
                  </a:lnTo>
                  <a:lnTo>
                    <a:pt x="1957" y="89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6991958" y="1516801"/>
              <a:ext cx="123340" cy="294437"/>
            </a:xfrm>
            <a:custGeom>
              <a:avLst/>
              <a:gdLst/>
              <a:ahLst/>
              <a:cxnLst/>
              <a:rect l="l" t="t" r="r" b="b"/>
              <a:pathLst>
                <a:path w="1640" h="3915" extrusionOk="0">
                  <a:moveTo>
                    <a:pt x="223" y="0"/>
                  </a:moveTo>
                  <a:lnTo>
                    <a:pt x="1" y="3833"/>
                  </a:lnTo>
                  <a:lnTo>
                    <a:pt x="1417" y="3915"/>
                  </a:lnTo>
                  <a:lnTo>
                    <a:pt x="1639" y="8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303460" y="1765206"/>
              <a:ext cx="110555" cy="75433"/>
            </a:xfrm>
            <a:custGeom>
              <a:avLst/>
              <a:gdLst/>
              <a:ahLst/>
              <a:cxnLst/>
              <a:rect l="l" t="t" r="r" b="b"/>
              <a:pathLst>
                <a:path w="1470" h="1003" extrusionOk="0">
                  <a:moveTo>
                    <a:pt x="53" y="1"/>
                  </a:moveTo>
                  <a:lnTo>
                    <a:pt x="0" y="920"/>
                  </a:lnTo>
                  <a:lnTo>
                    <a:pt x="1417" y="1002"/>
                  </a:lnTo>
                  <a:lnTo>
                    <a:pt x="1470" y="8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299098" y="1760919"/>
              <a:ext cx="119505" cy="84082"/>
            </a:xfrm>
            <a:custGeom>
              <a:avLst/>
              <a:gdLst/>
              <a:ahLst/>
              <a:cxnLst/>
              <a:rect l="l" t="t" r="r" b="b"/>
              <a:pathLst>
                <a:path w="1589" h="1118" extrusionOk="0">
                  <a:moveTo>
                    <a:pt x="166" y="120"/>
                  </a:moveTo>
                  <a:lnTo>
                    <a:pt x="1469" y="195"/>
                  </a:lnTo>
                  <a:lnTo>
                    <a:pt x="1422" y="999"/>
                  </a:lnTo>
                  <a:lnTo>
                    <a:pt x="120" y="924"/>
                  </a:lnTo>
                  <a:lnTo>
                    <a:pt x="166" y="120"/>
                  </a:lnTo>
                  <a:close/>
                  <a:moveTo>
                    <a:pt x="113" y="0"/>
                  </a:moveTo>
                  <a:cubicBezTo>
                    <a:pt x="82" y="0"/>
                    <a:pt x="56" y="23"/>
                    <a:pt x="54" y="54"/>
                  </a:cubicBezTo>
                  <a:lnTo>
                    <a:pt x="1" y="975"/>
                  </a:lnTo>
                  <a:cubicBezTo>
                    <a:pt x="0" y="1007"/>
                    <a:pt x="24" y="1034"/>
                    <a:pt x="56" y="1035"/>
                  </a:cubicBezTo>
                  <a:lnTo>
                    <a:pt x="1473" y="1117"/>
                  </a:lnTo>
                  <a:cubicBezTo>
                    <a:pt x="1474" y="1117"/>
                    <a:pt x="1474" y="1117"/>
                    <a:pt x="1475" y="1117"/>
                  </a:cubicBezTo>
                  <a:cubicBezTo>
                    <a:pt x="1506" y="1117"/>
                    <a:pt x="1532" y="1095"/>
                    <a:pt x="1534" y="1063"/>
                  </a:cubicBezTo>
                  <a:lnTo>
                    <a:pt x="1587" y="143"/>
                  </a:lnTo>
                  <a:cubicBezTo>
                    <a:pt x="1588" y="110"/>
                    <a:pt x="1564" y="83"/>
                    <a:pt x="1532" y="82"/>
                  </a:cubicBezTo>
                  <a:lnTo>
                    <a:pt x="116" y="0"/>
                  </a:lnTo>
                  <a:cubicBezTo>
                    <a:pt x="115" y="0"/>
                    <a:pt x="114" y="0"/>
                    <a:pt x="11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293909" y="1764679"/>
              <a:ext cx="110405" cy="70620"/>
            </a:xfrm>
            <a:custGeom>
              <a:avLst/>
              <a:gdLst/>
              <a:ahLst/>
              <a:cxnLst/>
              <a:rect l="l" t="t" r="r" b="b"/>
              <a:pathLst>
                <a:path w="1468" h="939" extrusionOk="0">
                  <a:moveTo>
                    <a:pt x="51" y="0"/>
                  </a:moveTo>
                  <a:lnTo>
                    <a:pt x="1" y="856"/>
                  </a:lnTo>
                  <a:lnTo>
                    <a:pt x="1417" y="938"/>
                  </a:lnTo>
                  <a:lnTo>
                    <a:pt x="1467" y="8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289396" y="1760167"/>
              <a:ext cx="119505" cy="79720"/>
            </a:xfrm>
            <a:custGeom>
              <a:avLst/>
              <a:gdLst/>
              <a:ahLst/>
              <a:cxnLst/>
              <a:rect l="l" t="t" r="r" b="b"/>
              <a:pathLst>
                <a:path w="1589" h="1060" extrusionOk="0">
                  <a:moveTo>
                    <a:pt x="166" y="122"/>
                  </a:moveTo>
                  <a:lnTo>
                    <a:pt x="1468" y="197"/>
                  </a:lnTo>
                  <a:lnTo>
                    <a:pt x="1426" y="938"/>
                  </a:lnTo>
                  <a:lnTo>
                    <a:pt x="123" y="863"/>
                  </a:lnTo>
                  <a:lnTo>
                    <a:pt x="166" y="122"/>
                  </a:lnTo>
                  <a:close/>
                  <a:moveTo>
                    <a:pt x="57" y="0"/>
                  </a:moveTo>
                  <a:lnTo>
                    <a:pt x="1" y="971"/>
                  </a:lnTo>
                  <a:lnTo>
                    <a:pt x="1533" y="1060"/>
                  </a:lnTo>
                  <a:lnTo>
                    <a:pt x="1588" y="8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398144" y="1764755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0" y="0"/>
                  </a:moveTo>
                  <a:lnTo>
                    <a:pt x="82" y="8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397015" y="1764755"/>
              <a:ext cx="7370" cy="7220"/>
            </a:xfrm>
            <a:custGeom>
              <a:avLst/>
              <a:gdLst/>
              <a:ahLst/>
              <a:cxnLst/>
              <a:rect l="l" t="t" r="r" b="b"/>
              <a:pathLst>
                <a:path w="98" h="96" extrusionOk="0">
                  <a:moveTo>
                    <a:pt x="1" y="0"/>
                  </a:moveTo>
                  <a:lnTo>
                    <a:pt x="97" y="96"/>
                  </a:lnTo>
                  <a:lnTo>
                    <a:pt x="97" y="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395963" y="1764755"/>
              <a:ext cx="8423" cy="8348"/>
            </a:xfrm>
            <a:custGeom>
              <a:avLst/>
              <a:gdLst/>
              <a:ahLst/>
              <a:cxnLst/>
              <a:rect l="l" t="t" r="r" b="b"/>
              <a:pathLst>
                <a:path w="112" h="111" extrusionOk="0">
                  <a:moveTo>
                    <a:pt x="0" y="0"/>
                  </a:moveTo>
                  <a:lnTo>
                    <a:pt x="111" y="110"/>
                  </a:lnTo>
                  <a:lnTo>
                    <a:pt x="111" y="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394985" y="1764755"/>
              <a:ext cx="9401" cy="9251"/>
            </a:xfrm>
            <a:custGeom>
              <a:avLst/>
              <a:gdLst/>
              <a:ahLst/>
              <a:cxnLst/>
              <a:rect l="l" t="t" r="r" b="b"/>
              <a:pathLst>
                <a:path w="125" h="123" extrusionOk="0">
                  <a:moveTo>
                    <a:pt x="1" y="0"/>
                  </a:moveTo>
                  <a:lnTo>
                    <a:pt x="124" y="123"/>
                  </a:lnTo>
                  <a:lnTo>
                    <a:pt x="124" y="1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393932" y="1764755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0" y="0"/>
                  </a:moveTo>
                  <a:lnTo>
                    <a:pt x="138" y="137"/>
                  </a:lnTo>
                  <a:lnTo>
                    <a:pt x="138" y="1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392804" y="1764755"/>
              <a:ext cx="11582" cy="11432"/>
            </a:xfrm>
            <a:custGeom>
              <a:avLst/>
              <a:gdLst/>
              <a:ahLst/>
              <a:cxnLst/>
              <a:rect l="l" t="t" r="r" b="b"/>
              <a:pathLst>
                <a:path w="154" h="152" extrusionOk="0">
                  <a:moveTo>
                    <a:pt x="1" y="0"/>
                  </a:moveTo>
                  <a:lnTo>
                    <a:pt x="153" y="152"/>
                  </a:lnTo>
                  <a:lnTo>
                    <a:pt x="153" y="1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7391826" y="1764755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0" y="0"/>
                  </a:moveTo>
                  <a:lnTo>
                    <a:pt x="166" y="166"/>
                  </a:lnTo>
                  <a:lnTo>
                    <a:pt x="166" y="1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7390698" y="1764755"/>
              <a:ext cx="13688" cy="13537"/>
            </a:xfrm>
            <a:custGeom>
              <a:avLst/>
              <a:gdLst/>
              <a:ahLst/>
              <a:cxnLst/>
              <a:rect l="l" t="t" r="r" b="b"/>
              <a:pathLst>
                <a:path w="182" h="180" extrusionOk="0">
                  <a:moveTo>
                    <a:pt x="1" y="0"/>
                  </a:moveTo>
                  <a:lnTo>
                    <a:pt x="181" y="180"/>
                  </a:lnTo>
                  <a:lnTo>
                    <a:pt x="181" y="16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7389721" y="1764755"/>
              <a:ext cx="14665" cy="14590"/>
            </a:xfrm>
            <a:custGeom>
              <a:avLst/>
              <a:gdLst/>
              <a:ahLst/>
              <a:cxnLst/>
              <a:rect l="l" t="t" r="r" b="b"/>
              <a:pathLst>
                <a:path w="195" h="194" extrusionOk="0">
                  <a:moveTo>
                    <a:pt x="0" y="0"/>
                  </a:moveTo>
                  <a:lnTo>
                    <a:pt x="194" y="193"/>
                  </a:lnTo>
                  <a:lnTo>
                    <a:pt x="194" y="1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388668" y="1764755"/>
              <a:ext cx="15718" cy="15643"/>
            </a:xfrm>
            <a:custGeom>
              <a:avLst/>
              <a:gdLst/>
              <a:ahLst/>
              <a:cxnLst/>
              <a:rect l="l" t="t" r="r" b="b"/>
              <a:pathLst>
                <a:path w="209" h="208" extrusionOk="0">
                  <a:moveTo>
                    <a:pt x="1" y="0"/>
                  </a:moveTo>
                  <a:lnTo>
                    <a:pt x="208" y="208"/>
                  </a:lnTo>
                  <a:lnTo>
                    <a:pt x="208" y="1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387615" y="1764755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0" y="0"/>
                  </a:moveTo>
                  <a:lnTo>
                    <a:pt x="222" y="221"/>
                  </a:lnTo>
                  <a:lnTo>
                    <a:pt x="222" y="2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386487" y="1764755"/>
              <a:ext cx="17899" cy="17749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" y="0"/>
                  </a:moveTo>
                  <a:lnTo>
                    <a:pt x="237" y="236"/>
                  </a:lnTo>
                  <a:lnTo>
                    <a:pt x="237" y="22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7385434" y="1764755"/>
              <a:ext cx="18952" cy="18877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0" y="0"/>
                  </a:moveTo>
                  <a:lnTo>
                    <a:pt x="251" y="250"/>
                  </a:lnTo>
                  <a:lnTo>
                    <a:pt x="251" y="2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7384456" y="1764755"/>
              <a:ext cx="19930" cy="19780"/>
            </a:xfrm>
            <a:custGeom>
              <a:avLst/>
              <a:gdLst/>
              <a:ahLst/>
              <a:cxnLst/>
              <a:rect l="l" t="t" r="r" b="b"/>
              <a:pathLst>
                <a:path w="265" h="263" extrusionOk="0">
                  <a:moveTo>
                    <a:pt x="1" y="0"/>
                  </a:moveTo>
                  <a:lnTo>
                    <a:pt x="264" y="263"/>
                  </a:lnTo>
                  <a:lnTo>
                    <a:pt x="264" y="25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383403" y="1764755"/>
              <a:ext cx="20983" cy="20908"/>
            </a:xfrm>
            <a:custGeom>
              <a:avLst/>
              <a:gdLst/>
              <a:ahLst/>
              <a:cxnLst/>
              <a:rect l="l" t="t" r="r" b="b"/>
              <a:pathLst>
                <a:path w="279" h="278" extrusionOk="0">
                  <a:moveTo>
                    <a:pt x="0" y="0"/>
                  </a:moveTo>
                  <a:lnTo>
                    <a:pt x="278" y="277"/>
                  </a:lnTo>
                  <a:lnTo>
                    <a:pt x="278" y="26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7382275" y="1764755"/>
              <a:ext cx="22111" cy="21961"/>
            </a:xfrm>
            <a:custGeom>
              <a:avLst/>
              <a:gdLst/>
              <a:ahLst/>
              <a:cxnLst/>
              <a:rect l="l" t="t" r="r" b="b"/>
              <a:pathLst>
                <a:path w="294" h="292" extrusionOk="0">
                  <a:moveTo>
                    <a:pt x="1" y="0"/>
                  </a:moveTo>
                  <a:lnTo>
                    <a:pt x="293" y="292"/>
                  </a:lnTo>
                  <a:lnTo>
                    <a:pt x="293" y="27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7381297" y="1764755"/>
              <a:ext cx="23089" cy="23089"/>
            </a:xfrm>
            <a:custGeom>
              <a:avLst/>
              <a:gdLst/>
              <a:ahLst/>
              <a:cxnLst/>
              <a:rect l="l" t="t" r="r" b="b"/>
              <a:pathLst>
                <a:path w="307" h="307" extrusionOk="0">
                  <a:moveTo>
                    <a:pt x="0" y="0"/>
                  </a:moveTo>
                  <a:lnTo>
                    <a:pt x="306" y="306"/>
                  </a:lnTo>
                  <a:lnTo>
                    <a:pt x="306" y="29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380169" y="1764755"/>
              <a:ext cx="24217" cy="24066"/>
            </a:xfrm>
            <a:custGeom>
              <a:avLst/>
              <a:gdLst/>
              <a:ahLst/>
              <a:cxnLst/>
              <a:rect l="l" t="t" r="r" b="b"/>
              <a:pathLst>
                <a:path w="322" h="320" extrusionOk="0">
                  <a:moveTo>
                    <a:pt x="1" y="0"/>
                  </a:moveTo>
                  <a:lnTo>
                    <a:pt x="321" y="320"/>
                  </a:lnTo>
                  <a:lnTo>
                    <a:pt x="321" y="3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379192" y="1764755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0" y="0"/>
                  </a:moveTo>
                  <a:lnTo>
                    <a:pt x="334" y="333"/>
                  </a:lnTo>
                  <a:lnTo>
                    <a:pt x="334" y="3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7378139" y="1764755"/>
              <a:ext cx="26247" cy="26172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" y="0"/>
                  </a:moveTo>
                  <a:lnTo>
                    <a:pt x="348" y="348"/>
                  </a:lnTo>
                  <a:lnTo>
                    <a:pt x="348" y="33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377086" y="1764755"/>
              <a:ext cx="27300" cy="27225"/>
            </a:xfrm>
            <a:custGeom>
              <a:avLst/>
              <a:gdLst/>
              <a:ahLst/>
              <a:cxnLst/>
              <a:rect l="l" t="t" r="r" b="b"/>
              <a:pathLst>
                <a:path w="363" h="362" extrusionOk="0">
                  <a:moveTo>
                    <a:pt x="0" y="0"/>
                  </a:moveTo>
                  <a:lnTo>
                    <a:pt x="362" y="361"/>
                  </a:lnTo>
                  <a:lnTo>
                    <a:pt x="362" y="3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7375958" y="1764755"/>
              <a:ext cx="28428" cy="28353"/>
            </a:xfrm>
            <a:custGeom>
              <a:avLst/>
              <a:gdLst/>
              <a:ahLst/>
              <a:cxnLst/>
              <a:rect l="l" t="t" r="r" b="b"/>
              <a:pathLst>
                <a:path w="378" h="377" extrusionOk="0">
                  <a:moveTo>
                    <a:pt x="1" y="0"/>
                  </a:moveTo>
                  <a:lnTo>
                    <a:pt x="377" y="376"/>
                  </a:lnTo>
                  <a:lnTo>
                    <a:pt x="377" y="36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374905" y="1764755"/>
              <a:ext cx="29481" cy="29406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0" y="0"/>
                  </a:moveTo>
                  <a:lnTo>
                    <a:pt x="391" y="391"/>
                  </a:lnTo>
                  <a:lnTo>
                    <a:pt x="391" y="37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373927" y="1764755"/>
              <a:ext cx="30459" cy="30309"/>
            </a:xfrm>
            <a:custGeom>
              <a:avLst/>
              <a:gdLst/>
              <a:ahLst/>
              <a:cxnLst/>
              <a:rect l="l" t="t" r="r" b="b"/>
              <a:pathLst>
                <a:path w="405" h="403" extrusionOk="0">
                  <a:moveTo>
                    <a:pt x="1" y="0"/>
                  </a:moveTo>
                  <a:lnTo>
                    <a:pt x="404" y="403"/>
                  </a:lnTo>
                  <a:lnTo>
                    <a:pt x="404" y="39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372874" y="1764755"/>
              <a:ext cx="31512" cy="3143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418" y="4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371746" y="1764755"/>
              <a:ext cx="32640" cy="3256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1" y="0"/>
                  </a:moveTo>
                  <a:lnTo>
                    <a:pt x="433" y="432"/>
                  </a:lnTo>
                  <a:lnTo>
                    <a:pt x="433" y="41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370769" y="1764755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0" y="0"/>
                  </a:moveTo>
                  <a:lnTo>
                    <a:pt x="446" y="447"/>
                  </a:lnTo>
                  <a:lnTo>
                    <a:pt x="446" y="4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369641" y="1764755"/>
              <a:ext cx="34746" cy="34671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1" y="0"/>
                  </a:moveTo>
                  <a:lnTo>
                    <a:pt x="461" y="460"/>
                  </a:lnTo>
                  <a:lnTo>
                    <a:pt x="461" y="4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368663" y="1764755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0"/>
                  </a:moveTo>
                  <a:lnTo>
                    <a:pt x="474" y="474"/>
                  </a:lnTo>
                  <a:lnTo>
                    <a:pt x="474" y="46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367610" y="1764755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0"/>
                  </a:moveTo>
                  <a:lnTo>
                    <a:pt x="488" y="488"/>
                  </a:lnTo>
                  <a:lnTo>
                    <a:pt x="488" y="47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366482" y="1764755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503" y="502"/>
                  </a:lnTo>
                  <a:lnTo>
                    <a:pt x="503" y="48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EF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365429" y="1764755"/>
              <a:ext cx="38957" cy="38882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0" y="0"/>
                  </a:moveTo>
                  <a:lnTo>
                    <a:pt x="517" y="516"/>
                  </a:lnTo>
                  <a:lnTo>
                    <a:pt x="517" y="50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364301" y="1764755"/>
              <a:ext cx="40086" cy="39935"/>
            </a:xfrm>
            <a:custGeom>
              <a:avLst/>
              <a:gdLst/>
              <a:ahLst/>
              <a:cxnLst/>
              <a:rect l="l" t="t" r="r" b="b"/>
              <a:pathLst>
                <a:path w="533" h="531" extrusionOk="0">
                  <a:moveTo>
                    <a:pt x="1" y="0"/>
                  </a:moveTo>
                  <a:lnTo>
                    <a:pt x="532" y="531"/>
                  </a:lnTo>
                  <a:lnTo>
                    <a:pt x="532" y="5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363399" y="1764755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0" y="0"/>
                  </a:moveTo>
                  <a:lnTo>
                    <a:pt x="544" y="543"/>
                  </a:lnTo>
                  <a:lnTo>
                    <a:pt x="544" y="5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362270" y="1764755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559" y="558"/>
                  </a:lnTo>
                  <a:lnTo>
                    <a:pt x="559" y="54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361218" y="1764755"/>
              <a:ext cx="43169" cy="4309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0" y="0"/>
                  </a:moveTo>
                  <a:lnTo>
                    <a:pt x="573" y="572"/>
                  </a:lnTo>
                  <a:lnTo>
                    <a:pt x="573" y="55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360165" y="1764755"/>
              <a:ext cx="44222" cy="44147"/>
            </a:xfrm>
            <a:custGeom>
              <a:avLst/>
              <a:gdLst/>
              <a:ahLst/>
              <a:cxnLst/>
              <a:rect l="l" t="t" r="r" b="b"/>
              <a:pathLst>
                <a:path w="588" h="587" extrusionOk="0">
                  <a:moveTo>
                    <a:pt x="1" y="0"/>
                  </a:moveTo>
                  <a:lnTo>
                    <a:pt x="587" y="587"/>
                  </a:lnTo>
                  <a:lnTo>
                    <a:pt x="587" y="57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359112" y="1764755"/>
              <a:ext cx="45275" cy="45200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0" y="0"/>
                  </a:moveTo>
                  <a:lnTo>
                    <a:pt x="601" y="600"/>
                  </a:lnTo>
                  <a:lnTo>
                    <a:pt x="601" y="5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358059" y="1764755"/>
              <a:ext cx="46328" cy="46177"/>
            </a:xfrm>
            <a:custGeom>
              <a:avLst/>
              <a:gdLst/>
              <a:ahLst/>
              <a:cxnLst/>
              <a:rect l="l" t="t" r="r" b="b"/>
              <a:pathLst>
                <a:path w="616" h="614" extrusionOk="0">
                  <a:moveTo>
                    <a:pt x="1" y="0"/>
                  </a:moveTo>
                  <a:lnTo>
                    <a:pt x="615" y="614"/>
                  </a:lnTo>
                  <a:lnTo>
                    <a:pt x="615" y="60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357081" y="1764755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0" y="0"/>
                  </a:moveTo>
                  <a:lnTo>
                    <a:pt x="628" y="628"/>
                  </a:lnTo>
                  <a:lnTo>
                    <a:pt x="628" y="6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355953" y="176475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643" y="642"/>
                  </a:lnTo>
                  <a:lnTo>
                    <a:pt x="643" y="6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354900" y="1764755"/>
              <a:ext cx="49487" cy="49411"/>
            </a:xfrm>
            <a:custGeom>
              <a:avLst/>
              <a:gdLst/>
              <a:ahLst/>
              <a:cxnLst/>
              <a:rect l="l" t="t" r="r" b="b"/>
              <a:pathLst>
                <a:path w="658" h="657" extrusionOk="0">
                  <a:moveTo>
                    <a:pt x="0" y="0"/>
                  </a:moveTo>
                  <a:lnTo>
                    <a:pt x="657" y="656"/>
                  </a:lnTo>
                  <a:lnTo>
                    <a:pt x="657" y="6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353923" y="1764755"/>
              <a:ext cx="50464" cy="5046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" y="0"/>
                  </a:moveTo>
                  <a:lnTo>
                    <a:pt x="670" y="671"/>
                  </a:lnTo>
                  <a:lnTo>
                    <a:pt x="670" y="65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352870" y="1764755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0" y="0"/>
                  </a:moveTo>
                  <a:lnTo>
                    <a:pt x="684" y="683"/>
                  </a:lnTo>
                  <a:lnTo>
                    <a:pt x="684" y="6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351742" y="1764755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699" y="698"/>
                  </a:lnTo>
                  <a:lnTo>
                    <a:pt x="699" y="68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350689" y="1764755"/>
              <a:ext cx="53698" cy="53623"/>
            </a:xfrm>
            <a:custGeom>
              <a:avLst/>
              <a:gdLst/>
              <a:ahLst/>
              <a:cxnLst/>
              <a:rect l="l" t="t" r="r" b="b"/>
              <a:pathLst>
                <a:path w="714" h="713" extrusionOk="0">
                  <a:moveTo>
                    <a:pt x="0" y="0"/>
                  </a:moveTo>
                  <a:lnTo>
                    <a:pt x="713" y="712"/>
                  </a:lnTo>
                  <a:lnTo>
                    <a:pt x="713" y="69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349636" y="1764755"/>
              <a:ext cx="54751" cy="54676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1" y="0"/>
                  </a:moveTo>
                  <a:lnTo>
                    <a:pt x="727" y="727"/>
                  </a:lnTo>
                  <a:lnTo>
                    <a:pt x="727" y="7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348658" y="1764755"/>
              <a:ext cx="55729" cy="55729"/>
            </a:xfrm>
            <a:custGeom>
              <a:avLst/>
              <a:gdLst/>
              <a:ahLst/>
              <a:cxnLst/>
              <a:rect l="l" t="t" r="r" b="b"/>
              <a:pathLst>
                <a:path w="741" h="741" extrusionOk="0">
                  <a:moveTo>
                    <a:pt x="0" y="0"/>
                  </a:moveTo>
                  <a:lnTo>
                    <a:pt x="740" y="740"/>
                  </a:lnTo>
                  <a:lnTo>
                    <a:pt x="740" y="7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347530" y="1764755"/>
              <a:ext cx="56857" cy="56706"/>
            </a:xfrm>
            <a:custGeom>
              <a:avLst/>
              <a:gdLst/>
              <a:ahLst/>
              <a:cxnLst/>
              <a:rect l="l" t="t" r="r" b="b"/>
              <a:pathLst>
                <a:path w="756" h="754" extrusionOk="0">
                  <a:moveTo>
                    <a:pt x="1" y="0"/>
                  </a:moveTo>
                  <a:lnTo>
                    <a:pt x="755" y="754"/>
                  </a:lnTo>
                  <a:lnTo>
                    <a:pt x="755" y="74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346552" y="1764755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768" y="768"/>
                  </a:lnTo>
                  <a:lnTo>
                    <a:pt x="768" y="75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345424" y="1764755"/>
              <a:ext cx="58963" cy="58812"/>
            </a:xfrm>
            <a:custGeom>
              <a:avLst/>
              <a:gdLst/>
              <a:ahLst/>
              <a:cxnLst/>
              <a:rect l="l" t="t" r="r" b="b"/>
              <a:pathLst>
                <a:path w="784" h="782" extrusionOk="0">
                  <a:moveTo>
                    <a:pt x="1" y="0"/>
                  </a:moveTo>
                  <a:lnTo>
                    <a:pt x="783" y="782"/>
                  </a:lnTo>
                  <a:lnTo>
                    <a:pt x="783" y="7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344372" y="1764755"/>
              <a:ext cx="60016" cy="59940"/>
            </a:xfrm>
            <a:custGeom>
              <a:avLst/>
              <a:gdLst/>
              <a:ahLst/>
              <a:cxnLst/>
              <a:rect l="l" t="t" r="r" b="b"/>
              <a:pathLst>
                <a:path w="798" h="797" extrusionOk="0">
                  <a:moveTo>
                    <a:pt x="0" y="0"/>
                  </a:moveTo>
                  <a:lnTo>
                    <a:pt x="797" y="796"/>
                  </a:lnTo>
                  <a:lnTo>
                    <a:pt x="797" y="78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343394" y="1764755"/>
              <a:ext cx="60993" cy="60918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1" y="0"/>
                  </a:moveTo>
                  <a:lnTo>
                    <a:pt x="810" y="810"/>
                  </a:lnTo>
                  <a:lnTo>
                    <a:pt x="810" y="79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342341" y="1764755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0" y="0"/>
                  </a:moveTo>
                  <a:lnTo>
                    <a:pt x="824" y="823"/>
                  </a:lnTo>
                  <a:lnTo>
                    <a:pt x="824" y="8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341213" y="1764755"/>
              <a:ext cx="63174" cy="63024"/>
            </a:xfrm>
            <a:custGeom>
              <a:avLst/>
              <a:gdLst/>
              <a:ahLst/>
              <a:cxnLst/>
              <a:rect l="l" t="t" r="r" b="b"/>
              <a:pathLst>
                <a:path w="840" h="838" extrusionOk="0">
                  <a:moveTo>
                    <a:pt x="1" y="0"/>
                  </a:moveTo>
                  <a:lnTo>
                    <a:pt x="839" y="838"/>
                  </a:lnTo>
                  <a:lnTo>
                    <a:pt x="839" y="8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340160" y="1764755"/>
              <a:ext cx="64227" cy="64152"/>
            </a:xfrm>
            <a:custGeom>
              <a:avLst/>
              <a:gdLst/>
              <a:ahLst/>
              <a:cxnLst/>
              <a:rect l="l" t="t" r="r" b="b"/>
              <a:pathLst>
                <a:path w="854" h="853" extrusionOk="0">
                  <a:moveTo>
                    <a:pt x="0" y="0"/>
                  </a:moveTo>
                  <a:lnTo>
                    <a:pt x="853" y="852"/>
                  </a:lnTo>
                  <a:lnTo>
                    <a:pt x="853" y="83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339107" y="1764755"/>
              <a:ext cx="65280" cy="65205"/>
            </a:xfrm>
            <a:custGeom>
              <a:avLst/>
              <a:gdLst/>
              <a:ahLst/>
              <a:cxnLst/>
              <a:rect l="l" t="t" r="r" b="b"/>
              <a:pathLst>
                <a:path w="868" h="867" extrusionOk="0">
                  <a:moveTo>
                    <a:pt x="1" y="0"/>
                  </a:moveTo>
                  <a:lnTo>
                    <a:pt x="867" y="867"/>
                  </a:lnTo>
                  <a:lnTo>
                    <a:pt x="867" y="8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338129" y="1764755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0" y="0"/>
                  </a:moveTo>
                  <a:lnTo>
                    <a:pt x="880" y="879"/>
                  </a:lnTo>
                  <a:lnTo>
                    <a:pt x="880" y="86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337001" y="1764755"/>
              <a:ext cx="67386" cy="67236"/>
            </a:xfrm>
            <a:custGeom>
              <a:avLst/>
              <a:gdLst/>
              <a:ahLst/>
              <a:cxnLst/>
              <a:rect l="l" t="t" r="r" b="b"/>
              <a:pathLst>
                <a:path w="896" h="894" extrusionOk="0">
                  <a:moveTo>
                    <a:pt x="1" y="0"/>
                  </a:moveTo>
                  <a:lnTo>
                    <a:pt x="895" y="894"/>
                  </a:lnTo>
                  <a:lnTo>
                    <a:pt x="895" y="8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336024" y="176475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0" y="0"/>
                  </a:moveTo>
                  <a:lnTo>
                    <a:pt x="908" y="908"/>
                  </a:lnTo>
                  <a:lnTo>
                    <a:pt x="908" y="89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334896" y="1764755"/>
              <a:ext cx="69492" cy="69341"/>
            </a:xfrm>
            <a:custGeom>
              <a:avLst/>
              <a:gdLst/>
              <a:ahLst/>
              <a:cxnLst/>
              <a:rect l="l" t="t" r="r" b="b"/>
              <a:pathLst>
                <a:path w="924" h="922" extrusionOk="0">
                  <a:moveTo>
                    <a:pt x="1" y="0"/>
                  </a:moveTo>
                  <a:lnTo>
                    <a:pt x="923" y="922"/>
                  </a:lnTo>
                  <a:lnTo>
                    <a:pt x="923" y="9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333843" y="1764755"/>
              <a:ext cx="70545" cy="70469"/>
            </a:xfrm>
            <a:custGeom>
              <a:avLst/>
              <a:gdLst/>
              <a:ahLst/>
              <a:cxnLst/>
              <a:rect l="l" t="t" r="r" b="b"/>
              <a:pathLst>
                <a:path w="938" h="937" extrusionOk="0">
                  <a:moveTo>
                    <a:pt x="0" y="0"/>
                  </a:moveTo>
                  <a:lnTo>
                    <a:pt x="937" y="936"/>
                  </a:lnTo>
                  <a:lnTo>
                    <a:pt x="937" y="92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332865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0" y="937"/>
                  </a:lnTo>
                  <a:lnTo>
                    <a:pt x="950" y="9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E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331812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33068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32963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732857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32760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326473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5495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3243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323314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32233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321283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32015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31910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318050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31707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31594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314966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31383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31271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31180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3106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CD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309627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3084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730752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30646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730541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730436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730330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30225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73012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730015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2990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729797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72970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BD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7295939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729488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7293984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1" y="1"/>
                  </a:lnTo>
                  <a:lnTo>
                    <a:pt x="936" y="937"/>
                  </a:lnTo>
                  <a:lnTo>
                    <a:pt x="950" y="9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D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7293984" y="1764830"/>
              <a:ext cx="70394" cy="70469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1" y="0"/>
                  </a:moveTo>
                  <a:lnTo>
                    <a:pt x="1" y="15"/>
                  </a:lnTo>
                  <a:lnTo>
                    <a:pt x="923" y="936"/>
                  </a:lnTo>
                  <a:lnTo>
                    <a:pt x="936" y="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7293984" y="1765883"/>
              <a:ext cx="69492" cy="69417"/>
            </a:xfrm>
            <a:custGeom>
              <a:avLst/>
              <a:gdLst/>
              <a:ahLst/>
              <a:cxnLst/>
              <a:rect l="l" t="t" r="r" b="b"/>
              <a:pathLst>
                <a:path w="924" h="923" extrusionOk="0">
                  <a:moveTo>
                    <a:pt x="1" y="1"/>
                  </a:moveTo>
                  <a:lnTo>
                    <a:pt x="1" y="14"/>
                  </a:lnTo>
                  <a:lnTo>
                    <a:pt x="909" y="922"/>
                  </a:lnTo>
                  <a:lnTo>
                    <a:pt x="923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7293984" y="176693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1" y="0"/>
                  </a:moveTo>
                  <a:lnTo>
                    <a:pt x="1" y="15"/>
                  </a:lnTo>
                  <a:lnTo>
                    <a:pt x="894" y="908"/>
                  </a:lnTo>
                  <a:lnTo>
                    <a:pt x="909" y="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7293984" y="1767988"/>
              <a:ext cx="67311" cy="67311"/>
            </a:xfrm>
            <a:custGeom>
              <a:avLst/>
              <a:gdLst/>
              <a:ahLst/>
              <a:cxnLst/>
              <a:rect l="l" t="t" r="r" b="b"/>
              <a:pathLst>
                <a:path w="895" h="895" extrusionOk="0">
                  <a:moveTo>
                    <a:pt x="1" y="1"/>
                  </a:moveTo>
                  <a:lnTo>
                    <a:pt x="1" y="15"/>
                  </a:lnTo>
                  <a:lnTo>
                    <a:pt x="881" y="894"/>
                  </a:lnTo>
                  <a:lnTo>
                    <a:pt x="894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7293984" y="1769116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1" y="0"/>
                  </a:moveTo>
                  <a:lnTo>
                    <a:pt x="1" y="13"/>
                  </a:lnTo>
                  <a:lnTo>
                    <a:pt x="866" y="879"/>
                  </a:lnTo>
                  <a:lnTo>
                    <a:pt x="881" y="8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7293984" y="1770019"/>
              <a:ext cx="65205" cy="65280"/>
            </a:xfrm>
            <a:custGeom>
              <a:avLst/>
              <a:gdLst/>
              <a:ahLst/>
              <a:cxnLst/>
              <a:rect l="l" t="t" r="r" b="b"/>
              <a:pathLst>
                <a:path w="867" h="868" extrusionOk="0">
                  <a:moveTo>
                    <a:pt x="1" y="1"/>
                  </a:moveTo>
                  <a:lnTo>
                    <a:pt x="1" y="15"/>
                  </a:lnTo>
                  <a:lnTo>
                    <a:pt x="853" y="867"/>
                  </a:lnTo>
                  <a:lnTo>
                    <a:pt x="866" y="8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7293984" y="1771147"/>
              <a:ext cx="64152" cy="64152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1" y="0"/>
                  </a:moveTo>
                  <a:lnTo>
                    <a:pt x="1" y="15"/>
                  </a:lnTo>
                  <a:lnTo>
                    <a:pt x="839" y="852"/>
                  </a:lnTo>
                  <a:lnTo>
                    <a:pt x="853" y="8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7293984" y="1772200"/>
              <a:ext cx="63174" cy="63099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1" y="1"/>
                  </a:moveTo>
                  <a:lnTo>
                    <a:pt x="1" y="15"/>
                  </a:lnTo>
                  <a:lnTo>
                    <a:pt x="825" y="838"/>
                  </a:lnTo>
                  <a:lnTo>
                    <a:pt x="839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7293984" y="1773328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1" y="0"/>
                  </a:moveTo>
                  <a:lnTo>
                    <a:pt x="1" y="14"/>
                  </a:lnTo>
                  <a:lnTo>
                    <a:pt x="810" y="823"/>
                  </a:lnTo>
                  <a:lnTo>
                    <a:pt x="825" y="8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7293984" y="1774306"/>
              <a:ext cx="60993" cy="60993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1" y="1"/>
                  </a:moveTo>
                  <a:lnTo>
                    <a:pt x="1" y="14"/>
                  </a:lnTo>
                  <a:lnTo>
                    <a:pt x="796" y="810"/>
                  </a:lnTo>
                  <a:lnTo>
                    <a:pt x="810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7293984" y="1775359"/>
              <a:ext cx="59865" cy="59940"/>
            </a:xfrm>
            <a:custGeom>
              <a:avLst/>
              <a:gdLst/>
              <a:ahLst/>
              <a:cxnLst/>
              <a:rect l="l" t="t" r="r" b="b"/>
              <a:pathLst>
                <a:path w="796" h="797" extrusionOk="0">
                  <a:moveTo>
                    <a:pt x="1" y="0"/>
                  </a:moveTo>
                  <a:lnTo>
                    <a:pt x="1" y="15"/>
                  </a:lnTo>
                  <a:lnTo>
                    <a:pt x="783" y="796"/>
                  </a:lnTo>
                  <a:lnTo>
                    <a:pt x="796" y="7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7293984" y="1776411"/>
              <a:ext cx="58963" cy="58887"/>
            </a:xfrm>
            <a:custGeom>
              <a:avLst/>
              <a:gdLst/>
              <a:ahLst/>
              <a:cxnLst/>
              <a:rect l="l" t="t" r="r" b="b"/>
              <a:pathLst>
                <a:path w="784" h="783" extrusionOk="0">
                  <a:moveTo>
                    <a:pt x="1" y="1"/>
                  </a:moveTo>
                  <a:lnTo>
                    <a:pt x="1" y="14"/>
                  </a:lnTo>
                  <a:lnTo>
                    <a:pt x="769" y="782"/>
                  </a:lnTo>
                  <a:lnTo>
                    <a:pt x="783" y="7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D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7293984" y="1777464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15"/>
                  </a:lnTo>
                  <a:lnTo>
                    <a:pt x="754" y="768"/>
                  </a:lnTo>
                  <a:lnTo>
                    <a:pt x="769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7293984" y="1778592"/>
              <a:ext cx="56782" cy="56706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1" y="15"/>
                  </a:lnTo>
                  <a:lnTo>
                    <a:pt x="741" y="753"/>
                  </a:lnTo>
                  <a:lnTo>
                    <a:pt x="754" y="7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7293984" y="1779645"/>
              <a:ext cx="55729" cy="55654"/>
            </a:xfrm>
            <a:custGeom>
              <a:avLst/>
              <a:gdLst/>
              <a:ahLst/>
              <a:cxnLst/>
              <a:rect l="l" t="t" r="r" b="b"/>
              <a:pathLst>
                <a:path w="741" h="740" extrusionOk="0">
                  <a:moveTo>
                    <a:pt x="1" y="1"/>
                  </a:moveTo>
                  <a:lnTo>
                    <a:pt x="1" y="13"/>
                  </a:lnTo>
                  <a:lnTo>
                    <a:pt x="726" y="739"/>
                  </a:lnTo>
                  <a:lnTo>
                    <a:pt x="741" y="7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7293984" y="1780548"/>
              <a:ext cx="54676" cy="54751"/>
            </a:xfrm>
            <a:custGeom>
              <a:avLst/>
              <a:gdLst/>
              <a:ahLst/>
              <a:cxnLst/>
              <a:rect l="l" t="t" r="r" b="b"/>
              <a:pathLst>
                <a:path w="727" h="728" extrusionOk="0">
                  <a:moveTo>
                    <a:pt x="1" y="1"/>
                  </a:moveTo>
                  <a:lnTo>
                    <a:pt x="1" y="16"/>
                  </a:lnTo>
                  <a:lnTo>
                    <a:pt x="713" y="727"/>
                  </a:lnTo>
                  <a:lnTo>
                    <a:pt x="726" y="7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7293984" y="1781676"/>
              <a:ext cx="53623" cy="53623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15"/>
                  </a:lnTo>
                  <a:lnTo>
                    <a:pt x="699" y="712"/>
                  </a:lnTo>
                  <a:lnTo>
                    <a:pt x="713" y="7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7293984" y="1782804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1" y="15"/>
                  </a:lnTo>
                  <a:lnTo>
                    <a:pt x="685" y="697"/>
                  </a:lnTo>
                  <a:lnTo>
                    <a:pt x="699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7293984" y="1783857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1" y="1"/>
                  </a:moveTo>
                  <a:lnTo>
                    <a:pt x="1" y="14"/>
                  </a:lnTo>
                  <a:lnTo>
                    <a:pt x="670" y="683"/>
                  </a:lnTo>
                  <a:lnTo>
                    <a:pt x="685" y="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7293984" y="1784910"/>
              <a:ext cx="50464" cy="50389"/>
            </a:xfrm>
            <a:custGeom>
              <a:avLst/>
              <a:gdLst/>
              <a:ahLst/>
              <a:cxnLst/>
              <a:rect l="l" t="t" r="r" b="b"/>
              <a:pathLst>
                <a:path w="671" h="670" extrusionOk="0">
                  <a:moveTo>
                    <a:pt x="1" y="0"/>
                  </a:moveTo>
                  <a:lnTo>
                    <a:pt x="1" y="14"/>
                  </a:lnTo>
                  <a:lnTo>
                    <a:pt x="656" y="669"/>
                  </a:lnTo>
                  <a:lnTo>
                    <a:pt x="670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7293984" y="1785887"/>
              <a:ext cx="49336" cy="49411"/>
            </a:xfrm>
            <a:custGeom>
              <a:avLst/>
              <a:gdLst/>
              <a:ahLst/>
              <a:cxnLst/>
              <a:rect l="l" t="t" r="r" b="b"/>
              <a:pathLst>
                <a:path w="656" h="657" extrusionOk="0">
                  <a:moveTo>
                    <a:pt x="1" y="1"/>
                  </a:moveTo>
                  <a:lnTo>
                    <a:pt x="1" y="15"/>
                  </a:lnTo>
                  <a:lnTo>
                    <a:pt x="643" y="656"/>
                  </a:lnTo>
                  <a:lnTo>
                    <a:pt x="65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7293984" y="178701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1" y="14"/>
                  </a:lnTo>
                  <a:lnTo>
                    <a:pt x="629" y="641"/>
                  </a:lnTo>
                  <a:lnTo>
                    <a:pt x="643" y="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7293984" y="1787993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1" y="1"/>
                  </a:moveTo>
                  <a:lnTo>
                    <a:pt x="1" y="15"/>
                  </a:lnTo>
                  <a:lnTo>
                    <a:pt x="614" y="628"/>
                  </a:lnTo>
                  <a:lnTo>
                    <a:pt x="629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7293984" y="1789121"/>
              <a:ext cx="46253" cy="46177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1" y="0"/>
                  </a:moveTo>
                  <a:lnTo>
                    <a:pt x="1" y="15"/>
                  </a:lnTo>
                  <a:lnTo>
                    <a:pt x="601" y="613"/>
                  </a:lnTo>
                  <a:lnTo>
                    <a:pt x="614" y="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7293984" y="1790174"/>
              <a:ext cx="45200" cy="45124"/>
            </a:xfrm>
            <a:custGeom>
              <a:avLst/>
              <a:gdLst/>
              <a:ahLst/>
              <a:cxnLst/>
              <a:rect l="l" t="t" r="r" b="b"/>
              <a:pathLst>
                <a:path w="601" h="600" extrusionOk="0">
                  <a:moveTo>
                    <a:pt x="1" y="1"/>
                  </a:moveTo>
                  <a:lnTo>
                    <a:pt x="1" y="13"/>
                  </a:lnTo>
                  <a:lnTo>
                    <a:pt x="586" y="599"/>
                  </a:lnTo>
                  <a:lnTo>
                    <a:pt x="601" y="5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7293984" y="1791152"/>
              <a:ext cx="44147" cy="44147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1" y="0"/>
                  </a:moveTo>
                  <a:lnTo>
                    <a:pt x="1" y="15"/>
                  </a:lnTo>
                  <a:lnTo>
                    <a:pt x="573" y="586"/>
                  </a:lnTo>
                  <a:lnTo>
                    <a:pt x="586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293984" y="1792205"/>
              <a:ext cx="43094" cy="43094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1" y="1"/>
                  </a:moveTo>
                  <a:lnTo>
                    <a:pt x="1" y="15"/>
                  </a:lnTo>
                  <a:lnTo>
                    <a:pt x="559" y="572"/>
                  </a:lnTo>
                  <a:lnTo>
                    <a:pt x="573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293984" y="1793333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1" y="15"/>
                  </a:lnTo>
                  <a:lnTo>
                    <a:pt x="545" y="557"/>
                  </a:lnTo>
                  <a:lnTo>
                    <a:pt x="559" y="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293984" y="1794386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1" y="1"/>
                  </a:moveTo>
                  <a:lnTo>
                    <a:pt x="1" y="14"/>
                  </a:lnTo>
                  <a:lnTo>
                    <a:pt x="530" y="543"/>
                  </a:lnTo>
                  <a:lnTo>
                    <a:pt x="545" y="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293984" y="1795439"/>
              <a:ext cx="39935" cy="3986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1" y="0"/>
                  </a:moveTo>
                  <a:lnTo>
                    <a:pt x="1" y="14"/>
                  </a:lnTo>
                  <a:lnTo>
                    <a:pt x="516" y="529"/>
                  </a:lnTo>
                  <a:lnTo>
                    <a:pt x="530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293984" y="1796416"/>
              <a:ext cx="38807" cy="38882"/>
            </a:xfrm>
            <a:custGeom>
              <a:avLst/>
              <a:gdLst/>
              <a:ahLst/>
              <a:cxnLst/>
              <a:rect l="l" t="t" r="r" b="b"/>
              <a:pathLst>
                <a:path w="516" h="517" extrusionOk="0">
                  <a:moveTo>
                    <a:pt x="1" y="1"/>
                  </a:moveTo>
                  <a:lnTo>
                    <a:pt x="1" y="15"/>
                  </a:lnTo>
                  <a:lnTo>
                    <a:pt x="503" y="516"/>
                  </a:lnTo>
                  <a:lnTo>
                    <a:pt x="516" y="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293984" y="1797544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1" y="14"/>
                  </a:lnTo>
                  <a:lnTo>
                    <a:pt x="489" y="501"/>
                  </a:lnTo>
                  <a:lnTo>
                    <a:pt x="503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293984" y="1798522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1"/>
                  </a:moveTo>
                  <a:lnTo>
                    <a:pt x="1" y="15"/>
                  </a:lnTo>
                  <a:lnTo>
                    <a:pt x="474" y="488"/>
                  </a:lnTo>
                  <a:lnTo>
                    <a:pt x="489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7293984" y="1799650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1" y="0"/>
                  </a:moveTo>
                  <a:lnTo>
                    <a:pt x="1" y="15"/>
                  </a:lnTo>
                  <a:lnTo>
                    <a:pt x="461" y="473"/>
                  </a:lnTo>
                  <a:lnTo>
                    <a:pt x="474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7293984" y="1800703"/>
              <a:ext cx="34671" cy="34595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1" y="1"/>
                  </a:moveTo>
                  <a:lnTo>
                    <a:pt x="1" y="13"/>
                  </a:lnTo>
                  <a:lnTo>
                    <a:pt x="446" y="459"/>
                  </a:lnTo>
                  <a:lnTo>
                    <a:pt x="461" y="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293984" y="1801681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1" y="0"/>
                  </a:moveTo>
                  <a:lnTo>
                    <a:pt x="1" y="15"/>
                  </a:lnTo>
                  <a:lnTo>
                    <a:pt x="433" y="446"/>
                  </a:lnTo>
                  <a:lnTo>
                    <a:pt x="446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293984" y="1802734"/>
              <a:ext cx="32565" cy="3256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1" y="1"/>
                  </a:moveTo>
                  <a:lnTo>
                    <a:pt x="1" y="15"/>
                  </a:lnTo>
                  <a:lnTo>
                    <a:pt x="419" y="432"/>
                  </a:lnTo>
                  <a:lnTo>
                    <a:pt x="433" y="4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7293984" y="1803862"/>
              <a:ext cx="31587" cy="31437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1" y="0"/>
                  </a:moveTo>
                  <a:lnTo>
                    <a:pt x="1" y="15"/>
                  </a:lnTo>
                  <a:lnTo>
                    <a:pt x="405" y="417"/>
                  </a:lnTo>
                  <a:lnTo>
                    <a:pt x="419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7293984" y="1804914"/>
              <a:ext cx="30459" cy="30384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1" y="1"/>
                  </a:moveTo>
                  <a:lnTo>
                    <a:pt x="1" y="13"/>
                  </a:lnTo>
                  <a:lnTo>
                    <a:pt x="390" y="403"/>
                  </a:lnTo>
                  <a:lnTo>
                    <a:pt x="405" y="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7293984" y="1805892"/>
              <a:ext cx="29406" cy="29406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" y="0"/>
                  </a:moveTo>
                  <a:lnTo>
                    <a:pt x="1" y="15"/>
                  </a:lnTo>
                  <a:lnTo>
                    <a:pt x="376" y="390"/>
                  </a:lnTo>
                  <a:lnTo>
                    <a:pt x="390" y="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7293984" y="1806945"/>
              <a:ext cx="28278" cy="28353"/>
            </a:xfrm>
            <a:custGeom>
              <a:avLst/>
              <a:gdLst/>
              <a:ahLst/>
              <a:cxnLst/>
              <a:rect l="l" t="t" r="r" b="b"/>
              <a:pathLst>
                <a:path w="376" h="377" extrusionOk="0">
                  <a:moveTo>
                    <a:pt x="1" y="1"/>
                  </a:moveTo>
                  <a:lnTo>
                    <a:pt x="1" y="15"/>
                  </a:lnTo>
                  <a:lnTo>
                    <a:pt x="363" y="376"/>
                  </a:lnTo>
                  <a:lnTo>
                    <a:pt x="37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7293984" y="1808073"/>
              <a:ext cx="27376" cy="27225"/>
            </a:xfrm>
            <a:custGeom>
              <a:avLst/>
              <a:gdLst/>
              <a:ahLst/>
              <a:cxnLst/>
              <a:rect l="l" t="t" r="r" b="b"/>
              <a:pathLst>
                <a:path w="364" h="362" extrusionOk="0">
                  <a:moveTo>
                    <a:pt x="1" y="0"/>
                  </a:moveTo>
                  <a:lnTo>
                    <a:pt x="1" y="14"/>
                  </a:lnTo>
                  <a:lnTo>
                    <a:pt x="349" y="361"/>
                  </a:lnTo>
                  <a:lnTo>
                    <a:pt x="363" y="3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7293984" y="1809051"/>
              <a:ext cx="26247" cy="2624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" y="1"/>
                  </a:moveTo>
                  <a:lnTo>
                    <a:pt x="1" y="15"/>
                  </a:lnTo>
                  <a:lnTo>
                    <a:pt x="334" y="348"/>
                  </a:lnTo>
                  <a:lnTo>
                    <a:pt x="349" y="3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7293984" y="1810179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1" y="0"/>
                  </a:moveTo>
                  <a:lnTo>
                    <a:pt x="1" y="14"/>
                  </a:lnTo>
                  <a:lnTo>
                    <a:pt x="321" y="333"/>
                  </a:lnTo>
                  <a:lnTo>
                    <a:pt x="334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7293984" y="1811157"/>
              <a:ext cx="24142" cy="24142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14"/>
                  </a:lnTo>
                  <a:lnTo>
                    <a:pt x="307" y="320"/>
                  </a:lnTo>
                  <a:lnTo>
                    <a:pt x="321" y="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7293984" y="1812209"/>
              <a:ext cx="23164" cy="23089"/>
            </a:xfrm>
            <a:custGeom>
              <a:avLst/>
              <a:gdLst/>
              <a:ahLst/>
              <a:cxnLst/>
              <a:rect l="l" t="t" r="r" b="b"/>
              <a:pathLst>
                <a:path w="308" h="307" extrusionOk="0">
                  <a:moveTo>
                    <a:pt x="1" y="0"/>
                  </a:moveTo>
                  <a:lnTo>
                    <a:pt x="1" y="15"/>
                  </a:lnTo>
                  <a:lnTo>
                    <a:pt x="293" y="306"/>
                  </a:lnTo>
                  <a:lnTo>
                    <a:pt x="3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7293984" y="1813262"/>
              <a:ext cx="22036" cy="22036"/>
            </a:xfrm>
            <a:custGeom>
              <a:avLst/>
              <a:gdLst/>
              <a:ahLst/>
              <a:cxnLst/>
              <a:rect l="l" t="t" r="r" b="b"/>
              <a:pathLst>
                <a:path w="293" h="293" extrusionOk="0">
                  <a:moveTo>
                    <a:pt x="1" y="1"/>
                  </a:moveTo>
                  <a:lnTo>
                    <a:pt x="1" y="15"/>
                  </a:lnTo>
                  <a:lnTo>
                    <a:pt x="279" y="292"/>
                  </a:lnTo>
                  <a:lnTo>
                    <a:pt x="293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293984" y="1814390"/>
              <a:ext cx="21058" cy="20908"/>
            </a:xfrm>
            <a:custGeom>
              <a:avLst/>
              <a:gdLst/>
              <a:ahLst/>
              <a:cxnLst/>
              <a:rect l="l" t="t" r="r" b="b"/>
              <a:pathLst>
                <a:path w="280" h="278" extrusionOk="0">
                  <a:moveTo>
                    <a:pt x="1" y="0"/>
                  </a:moveTo>
                  <a:lnTo>
                    <a:pt x="1" y="15"/>
                  </a:lnTo>
                  <a:lnTo>
                    <a:pt x="264" y="277"/>
                  </a:lnTo>
                  <a:lnTo>
                    <a:pt x="279" y="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293984" y="1815443"/>
              <a:ext cx="19930" cy="19855"/>
            </a:xfrm>
            <a:custGeom>
              <a:avLst/>
              <a:gdLst/>
              <a:ahLst/>
              <a:cxnLst/>
              <a:rect l="l" t="t" r="r" b="b"/>
              <a:pathLst>
                <a:path w="265" h="264" extrusionOk="0">
                  <a:moveTo>
                    <a:pt x="1" y="1"/>
                  </a:moveTo>
                  <a:lnTo>
                    <a:pt x="1" y="13"/>
                  </a:lnTo>
                  <a:lnTo>
                    <a:pt x="250" y="263"/>
                  </a:lnTo>
                  <a:lnTo>
                    <a:pt x="264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93984" y="1816421"/>
              <a:ext cx="18802" cy="18877"/>
            </a:xfrm>
            <a:custGeom>
              <a:avLst/>
              <a:gdLst/>
              <a:ahLst/>
              <a:cxnLst/>
              <a:rect l="l" t="t" r="r" b="b"/>
              <a:pathLst>
                <a:path w="250" h="251" extrusionOk="0">
                  <a:moveTo>
                    <a:pt x="1" y="0"/>
                  </a:moveTo>
                  <a:lnTo>
                    <a:pt x="1" y="15"/>
                  </a:lnTo>
                  <a:lnTo>
                    <a:pt x="238" y="250"/>
                  </a:lnTo>
                  <a:lnTo>
                    <a:pt x="250" y="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293984" y="1817474"/>
              <a:ext cx="17899" cy="1782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" y="1"/>
                  </a:moveTo>
                  <a:lnTo>
                    <a:pt x="1" y="15"/>
                  </a:lnTo>
                  <a:lnTo>
                    <a:pt x="223" y="236"/>
                  </a:lnTo>
                  <a:lnTo>
                    <a:pt x="238" y="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293984" y="1818602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1" y="0"/>
                  </a:moveTo>
                  <a:lnTo>
                    <a:pt x="1" y="14"/>
                  </a:lnTo>
                  <a:lnTo>
                    <a:pt x="208" y="221"/>
                  </a:lnTo>
                  <a:lnTo>
                    <a:pt x="223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293984" y="1819580"/>
              <a:ext cx="15718" cy="15718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" y="1"/>
                  </a:moveTo>
                  <a:lnTo>
                    <a:pt x="1" y="15"/>
                  </a:lnTo>
                  <a:lnTo>
                    <a:pt x="194" y="208"/>
                  </a:lnTo>
                  <a:lnTo>
                    <a:pt x="208" y="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7293984" y="1820708"/>
              <a:ext cx="14590" cy="1459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1" y="0"/>
                  </a:moveTo>
                  <a:lnTo>
                    <a:pt x="1" y="14"/>
                  </a:lnTo>
                  <a:lnTo>
                    <a:pt x="180" y="193"/>
                  </a:lnTo>
                  <a:lnTo>
                    <a:pt x="194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7293984" y="1821685"/>
              <a:ext cx="13613" cy="13613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1" y="14"/>
                  </a:lnTo>
                  <a:lnTo>
                    <a:pt x="167" y="180"/>
                  </a:lnTo>
                  <a:lnTo>
                    <a:pt x="180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7293984" y="1822738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" y="0"/>
                  </a:moveTo>
                  <a:lnTo>
                    <a:pt x="1" y="15"/>
                  </a:lnTo>
                  <a:lnTo>
                    <a:pt x="152" y="166"/>
                  </a:lnTo>
                  <a:lnTo>
                    <a:pt x="167" y="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7293984" y="1823791"/>
              <a:ext cx="11507" cy="11507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" y="15"/>
                  </a:lnTo>
                  <a:lnTo>
                    <a:pt x="139" y="152"/>
                  </a:lnTo>
                  <a:lnTo>
                    <a:pt x="152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7293984" y="1824919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1" y="0"/>
                  </a:moveTo>
                  <a:lnTo>
                    <a:pt x="1" y="15"/>
                  </a:lnTo>
                  <a:lnTo>
                    <a:pt x="124" y="137"/>
                  </a:lnTo>
                  <a:lnTo>
                    <a:pt x="139" y="1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7293984" y="1825972"/>
              <a:ext cx="9401" cy="9326"/>
            </a:xfrm>
            <a:custGeom>
              <a:avLst/>
              <a:gdLst/>
              <a:ahLst/>
              <a:cxnLst/>
              <a:rect l="l" t="t" r="r" b="b"/>
              <a:pathLst>
                <a:path w="125" h="124" extrusionOk="0">
                  <a:moveTo>
                    <a:pt x="1" y="1"/>
                  </a:moveTo>
                  <a:lnTo>
                    <a:pt x="1" y="13"/>
                  </a:lnTo>
                  <a:lnTo>
                    <a:pt x="110" y="123"/>
                  </a:lnTo>
                  <a:lnTo>
                    <a:pt x="124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7293984" y="1826950"/>
              <a:ext cx="8273" cy="8348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1" y="0"/>
                  </a:moveTo>
                  <a:lnTo>
                    <a:pt x="1" y="15"/>
                  </a:lnTo>
                  <a:lnTo>
                    <a:pt x="97" y="110"/>
                  </a:lnTo>
                  <a:lnTo>
                    <a:pt x="110" y="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7293984" y="1828003"/>
              <a:ext cx="7370" cy="729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1" y="1"/>
                  </a:moveTo>
                  <a:lnTo>
                    <a:pt x="1" y="16"/>
                  </a:lnTo>
                  <a:lnTo>
                    <a:pt x="83" y="96"/>
                  </a:lnTo>
                  <a:lnTo>
                    <a:pt x="97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7293984" y="1829131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1" y="1"/>
                  </a:moveTo>
                  <a:lnTo>
                    <a:pt x="1" y="81"/>
                  </a:lnTo>
                  <a:lnTo>
                    <a:pt x="83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7289547" y="1760468"/>
              <a:ext cx="119204" cy="79269"/>
            </a:xfrm>
            <a:custGeom>
              <a:avLst/>
              <a:gdLst/>
              <a:ahLst/>
              <a:cxnLst/>
              <a:rect l="l" t="t" r="r" b="b"/>
              <a:pathLst>
                <a:path w="1585" h="1054" extrusionOk="0">
                  <a:moveTo>
                    <a:pt x="164" y="118"/>
                  </a:moveTo>
                  <a:lnTo>
                    <a:pt x="1466" y="193"/>
                  </a:lnTo>
                  <a:lnTo>
                    <a:pt x="1424" y="934"/>
                  </a:lnTo>
                  <a:lnTo>
                    <a:pt x="121" y="859"/>
                  </a:lnTo>
                  <a:lnTo>
                    <a:pt x="164" y="118"/>
                  </a:lnTo>
                  <a:close/>
                  <a:moveTo>
                    <a:pt x="108" y="0"/>
                  </a:moveTo>
                  <a:cubicBezTo>
                    <a:pt x="77" y="0"/>
                    <a:pt x="52" y="23"/>
                    <a:pt x="51" y="54"/>
                  </a:cubicBezTo>
                  <a:lnTo>
                    <a:pt x="2" y="910"/>
                  </a:lnTo>
                  <a:cubicBezTo>
                    <a:pt x="1" y="943"/>
                    <a:pt x="24" y="971"/>
                    <a:pt x="56" y="972"/>
                  </a:cubicBezTo>
                  <a:lnTo>
                    <a:pt x="1472" y="1054"/>
                  </a:lnTo>
                  <a:cubicBezTo>
                    <a:pt x="1473" y="1054"/>
                    <a:pt x="1474" y="1054"/>
                    <a:pt x="1474" y="1054"/>
                  </a:cubicBezTo>
                  <a:cubicBezTo>
                    <a:pt x="1507" y="1054"/>
                    <a:pt x="1533" y="1029"/>
                    <a:pt x="1534" y="999"/>
                  </a:cubicBezTo>
                  <a:lnTo>
                    <a:pt x="1583" y="142"/>
                  </a:lnTo>
                  <a:cubicBezTo>
                    <a:pt x="1584" y="110"/>
                    <a:pt x="1561" y="82"/>
                    <a:pt x="1528" y="81"/>
                  </a:cubicBezTo>
                  <a:lnTo>
                    <a:pt x="112" y="0"/>
                  </a:lnTo>
                  <a:cubicBezTo>
                    <a:pt x="110" y="0"/>
                    <a:pt x="109" y="0"/>
                    <a:pt x="10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7392353" y="1692030"/>
              <a:ext cx="85962" cy="184785"/>
            </a:xfrm>
            <a:custGeom>
              <a:avLst/>
              <a:gdLst/>
              <a:ahLst/>
              <a:cxnLst/>
              <a:rect l="l" t="t" r="r" b="b"/>
              <a:pathLst>
                <a:path w="1143" h="2457" extrusionOk="0">
                  <a:moveTo>
                    <a:pt x="339" y="1"/>
                  </a:moveTo>
                  <a:cubicBezTo>
                    <a:pt x="327" y="1"/>
                    <a:pt x="316" y="2"/>
                    <a:pt x="306" y="4"/>
                  </a:cubicBezTo>
                  <a:cubicBezTo>
                    <a:pt x="72" y="55"/>
                    <a:pt x="1" y="644"/>
                    <a:pt x="147" y="1321"/>
                  </a:cubicBezTo>
                  <a:cubicBezTo>
                    <a:pt x="287" y="1966"/>
                    <a:pt x="574" y="2457"/>
                    <a:pt x="804" y="2457"/>
                  </a:cubicBezTo>
                  <a:cubicBezTo>
                    <a:pt x="815" y="2457"/>
                    <a:pt x="826" y="2456"/>
                    <a:pt x="837" y="2453"/>
                  </a:cubicBezTo>
                  <a:cubicBezTo>
                    <a:pt x="1070" y="2403"/>
                    <a:pt x="1142" y="1812"/>
                    <a:pt x="996" y="1136"/>
                  </a:cubicBezTo>
                  <a:cubicBezTo>
                    <a:pt x="856" y="492"/>
                    <a:pt x="56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7391601" y="1687142"/>
              <a:ext cx="87466" cy="194487"/>
            </a:xfrm>
            <a:custGeom>
              <a:avLst/>
              <a:gdLst/>
              <a:ahLst/>
              <a:cxnLst/>
              <a:rect l="l" t="t" r="r" b="b"/>
              <a:pathLst>
                <a:path w="1163" h="2586" extrusionOk="0">
                  <a:moveTo>
                    <a:pt x="350" y="129"/>
                  </a:moveTo>
                  <a:cubicBezTo>
                    <a:pt x="523" y="129"/>
                    <a:pt x="805" y="575"/>
                    <a:pt x="943" y="1215"/>
                  </a:cubicBezTo>
                  <a:cubicBezTo>
                    <a:pt x="1012" y="1536"/>
                    <a:pt x="1034" y="1845"/>
                    <a:pt x="1006" y="2087"/>
                  </a:cubicBezTo>
                  <a:cubicBezTo>
                    <a:pt x="980" y="2299"/>
                    <a:pt x="914" y="2436"/>
                    <a:pt x="833" y="2455"/>
                  </a:cubicBezTo>
                  <a:cubicBezTo>
                    <a:pt x="827" y="2457"/>
                    <a:pt x="820" y="2457"/>
                    <a:pt x="813" y="2457"/>
                  </a:cubicBezTo>
                  <a:cubicBezTo>
                    <a:pt x="640" y="2457"/>
                    <a:pt x="358" y="2011"/>
                    <a:pt x="219" y="1372"/>
                  </a:cubicBezTo>
                  <a:cubicBezTo>
                    <a:pt x="151" y="1051"/>
                    <a:pt x="129" y="742"/>
                    <a:pt x="157" y="500"/>
                  </a:cubicBezTo>
                  <a:cubicBezTo>
                    <a:pt x="183" y="287"/>
                    <a:pt x="248" y="150"/>
                    <a:pt x="330" y="132"/>
                  </a:cubicBezTo>
                  <a:cubicBezTo>
                    <a:pt x="333" y="130"/>
                    <a:pt x="337" y="130"/>
                    <a:pt x="343" y="129"/>
                  </a:cubicBezTo>
                  <a:cubicBezTo>
                    <a:pt x="345" y="129"/>
                    <a:pt x="347" y="129"/>
                    <a:pt x="350" y="129"/>
                  </a:cubicBezTo>
                  <a:close/>
                  <a:moveTo>
                    <a:pt x="350" y="1"/>
                  </a:moveTo>
                  <a:cubicBezTo>
                    <a:pt x="334" y="1"/>
                    <a:pt x="318" y="3"/>
                    <a:pt x="302" y="6"/>
                  </a:cubicBezTo>
                  <a:cubicBezTo>
                    <a:pt x="159" y="37"/>
                    <a:pt x="63" y="203"/>
                    <a:pt x="30" y="484"/>
                  </a:cubicBezTo>
                  <a:cubicBezTo>
                    <a:pt x="0" y="740"/>
                    <a:pt x="22" y="1066"/>
                    <a:pt x="95" y="1399"/>
                  </a:cubicBezTo>
                  <a:cubicBezTo>
                    <a:pt x="224" y="1992"/>
                    <a:pt x="513" y="2585"/>
                    <a:pt x="812" y="2585"/>
                  </a:cubicBezTo>
                  <a:cubicBezTo>
                    <a:pt x="818" y="2585"/>
                    <a:pt x="823" y="2585"/>
                    <a:pt x="828" y="2585"/>
                  </a:cubicBezTo>
                  <a:cubicBezTo>
                    <a:pt x="840" y="2585"/>
                    <a:pt x="850" y="2584"/>
                    <a:pt x="860" y="2581"/>
                  </a:cubicBezTo>
                  <a:cubicBezTo>
                    <a:pt x="1005" y="2550"/>
                    <a:pt x="1099" y="2384"/>
                    <a:pt x="1132" y="2102"/>
                  </a:cubicBezTo>
                  <a:cubicBezTo>
                    <a:pt x="1162" y="1846"/>
                    <a:pt x="1141" y="1521"/>
                    <a:pt x="1068" y="1187"/>
                  </a:cubicBezTo>
                  <a:cubicBezTo>
                    <a:pt x="940" y="594"/>
                    <a:pt x="65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7196066" y="1716472"/>
              <a:ext cx="313540" cy="224194"/>
            </a:xfrm>
            <a:custGeom>
              <a:avLst/>
              <a:gdLst/>
              <a:ahLst/>
              <a:cxnLst/>
              <a:rect l="l" t="t" r="r" b="b"/>
              <a:pathLst>
                <a:path w="4169" h="2981" extrusionOk="0">
                  <a:moveTo>
                    <a:pt x="2513" y="1"/>
                  </a:moveTo>
                  <a:cubicBezTo>
                    <a:pt x="2459" y="1"/>
                    <a:pt x="2406" y="2"/>
                    <a:pt x="2356" y="6"/>
                  </a:cubicBezTo>
                  <a:lnTo>
                    <a:pt x="378" y="150"/>
                  </a:lnTo>
                  <a:cubicBezTo>
                    <a:pt x="151" y="175"/>
                    <a:pt x="0" y="399"/>
                    <a:pt x="66" y="618"/>
                  </a:cubicBezTo>
                  <a:cubicBezTo>
                    <a:pt x="100" y="739"/>
                    <a:pt x="198" y="799"/>
                    <a:pt x="322" y="814"/>
                  </a:cubicBezTo>
                  <a:lnTo>
                    <a:pt x="850" y="918"/>
                  </a:lnTo>
                  <a:lnTo>
                    <a:pt x="375" y="2119"/>
                  </a:lnTo>
                  <a:cubicBezTo>
                    <a:pt x="294" y="2305"/>
                    <a:pt x="378" y="2521"/>
                    <a:pt x="561" y="2602"/>
                  </a:cubicBezTo>
                  <a:cubicBezTo>
                    <a:pt x="608" y="2622"/>
                    <a:pt x="658" y="2632"/>
                    <a:pt x="706" y="2632"/>
                  </a:cubicBezTo>
                  <a:cubicBezTo>
                    <a:pt x="842" y="2632"/>
                    <a:pt x="972" y="2555"/>
                    <a:pt x="1034" y="2425"/>
                  </a:cubicBezTo>
                  <a:lnTo>
                    <a:pt x="1034" y="2425"/>
                  </a:lnTo>
                  <a:lnTo>
                    <a:pt x="1005" y="2512"/>
                  </a:lnTo>
                  <a:cubicBezTo>
                    <a:pt x="946" y="2646"/>
                    <a:pt x="1059" y="2819"/>
                    <a:pt x="1193" y="2877"/>
                  </a:cubicBezTo>
                  <a:lnTo>
                    <a:pt x="1220" y="2889"/>
                  </a:lnTo>
                  <a:cubicBezTo>
                    <a:pt x="1255" y="2904"/>
                    <a:pt x="1291" y="2911"/>
                    <a:pt x="1328" y="2911"/>
                  </a:cubicBezTo>
                  <a:cubicBezTo>
                    <a:pt x="1413" y="2911"/>
                    <a:pt x="1495" y="2872"/>
                    <a:pt x="1547" y="2801"/>
                  </a:cubicBezTo>
                  <a:cubicBezTo>
                    <a:pt x="1656" y="2650"/>
                    <a:pt x="1821" y="2391"/>
                    <a:pt x="2014" y="1978"/>
                  </a:cubicBezTo>
                  <a:lnTo>
                    <a:pt x="2014" y="1978"/>
                  </a:lnTo>
                  <a:lnTo>
                    <a:pt x="1739" y="2653"/>
                  </a:lnTo>
                  <a:cubicBezTo>
                    <a:pt x="1691" y="2771"/>
                    <a:pt x="1745" y="2906"/>
                    <a:pt x="1862" y="2958"/>
                  </a:cubicBezTo>
                  <a:cubicBezTo>
                    <a:pt x="1896" y="2973"/>
                    <a:pt x="1931" y="2980"/>
                    <a:pt x="1966" y="2980"/>
                  </a:cubicBezTo>
                  <a:cubicBezTo>
                    <a:pt x="2050" y="2980"/>
                    <a:pt x="2131" y="2938"/>
                    <a:pt x="2179" y="2863"/>
                  </a:cubicBezTo>
                  <a:cubicBezTo>
                    <a:pt x="2260" y="2733"/>
                    <a:pt x="2377" y="2545"/>
                    <a:pt x="2496" y="2332"/>
                  </a:cubicBezTo>
                  <a:lnTo>
                    <a:pt x="2496" y="2332"/>
                  </a:lnTo>
                  <a:lnTo>
                    <a:pt x="2356" y="2635"/>
                  </a:lnTo>
                  <a:cubicBezTo>
                    <a:pt x="2279" y="2801"/>
                    <a:pt x="2414" y="2958"/>
                    <a:pt x="2572" y="2958"/>
                  </a:cubicBezTo>
                  <a:cubicBezTo>
                    <a:pt x="2606" y="2958"/>
                    <a:pt x="2642" y="2951"/>
                    <a:pt x="2677" y="2934"/>
                  </a:cubicBezTo>
                  <a:cubicBezTo>
                    <a:pt x="2735" y="2906"/>
                    <a:pt x="2783" y="2860"/>
                    <a:pt x="2827" y="2812"/>
                  </a:cubicBezTo>
                  <a:cubicBezTo>
                    <a:pt x="2933" y="2697"/>
                    <a:pt x="3024" y="2568"/>
                    <a:pt x="3104" y="2435"/>
                  </a:cubicBezTo>
                  <a:cubicBezTo>
                    <a:pt x="3167" y="2334"/>
                    <a:pt x="3265" y="2210"/>
                    <a:pt x="3300" y="2095"/>
                  </a:cubicBezTo>
                  <a:cubicBezTo>
                    <a:pt x="3363" y="1885"/>
                    <a:pt x="4168" y="1781"/>
                    <a:pt x="4168" y="1781"/>
                  </a:cubicBezTo>
                  <a:lnTo>
                    <a:pt x="3980" y="810"/>
                  </a:lnTo>
                  <a:cubicBezTo>
                    <a:pt x="4034" y="244"/>
                    <a:pt x="3137" y="1"/>
                    <a:pt x="251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7193584" y="1711659"/>
              <a:ext cx="321211" cy="233820"/>
            </a:xfrm>
            <a:custGeom>
              <a:avLst/>
              <a:gdLst/>
              <a:ahLst/>
              <a:cxnLst/>
              <a:rect l="l" t="t" r="r" b="b"/>
              <a:pathLst>
                <a:path w="4271" h="3109" extrusionOk="0">
                  <a:moveTo>
                    <a:pt x="2550" y="130"/>
                  </a:moveTo>
                  <a:cubicBezTo>
                    <a:pt x="3009" y="130"/>
                    <a:pt x="3566" y="265"/>
                    <a:pt x="3816" y="520"/>
                  </a:cubicBezTo>
                  <a:cubicBezTo>
                    <a:pt x="3918" y="621"/>
                    <a:pt x="3961" y="740"/>
                    <a:pt x="3950" y="869"/>
                  </a:cubicBezTo>
                  <a:cubicBezTo>
                    <a:pt x="3950" y="875"/>
                    <a:pt x="3950" y="881"/>
                    <a:pt x="3951" y="888"/>
                  </a:cubicBezTo>
                  <a:lnTo>
                    <a:pt x="4126" y="1792"/>
                  </a:lnTo>
                  <a:cubicBezTo>
                    <a:pt x="4008" y="1808"/>
                    <a:pt x="3826" y="1841"/>
                    <a:pt x="3659" y="1893"/>
                  </a:cubicBezTo>
                  <a:cubicBezTo>
                    <a:pt x="3473" y="1950"/>
                    <a:pt x="3306" y="2031"/>
                    <a:pt x="3272" y="2142"/>
                  </a:cubicBezTo>
                  <a:cubicBezTo>
                    <a:pt x="3251" y="2215"/>
                    <a:pt x="3194" y="2302"/>
                    <a:pt x="3143" y="2378"/>
                  </a:cubicBezTo>
                  <a:cubicBezTo>
                    <a:pt x="3122" y="2409"/>
                    <a:pt x="3101" y="2438"/>
                    <a:pt x="3085" y="2467"/>
                  </a:cubicBezTo>
                  <a:cubicBezTo>
                    <a:pt x="2991" y="2620"/>
                    <a:pt x="2906" y="2737"/>
                    <a:pt x="2815" y="2835"/>
                  </a:cubicBezTo>
                  <a:cubicBezTo>
                    <a:pt x="2778" y="2873"/>
                    <a:pt x="2733" y="2918"/>
                    <a:pt x="2683" y="2942"/>
                  </a:cubicBezTo>
                  <a:cubicBezTo>
                    <a:pt x="2656" y="2955"/>
                    <a:pt x="2630" y="2960"/>
                    <a:pt x="2606" y="2960"/>
                  </a:cubicBezTo>
                  <a:cubicBezTo>
                    <a:pt x="2554" y="2960"/>
                    <a:pt x="2509" y="2936"/>
                    <a:pt x="2481" y="2909"/>
                  </a:cubicBezTo>
                  <a:cubicBezTo>
                    <a:pt x="2430" y="2859"/>
                    <a:pt x="2418" y="2791"/>
                    <a:pt x="2447" y="2727"/>
                  </a:cubicBezTo>
                  <a:lnTo>
                    <a:pt x="2587" y="2425"/>
                  </a:lnTo>
                  <a:cubicBezTo>
                    <a:pt x="2602" y="2394"/>
                    <a:pt x="2591" y="2355"/>
                    <a:pt x="2559" y="2340"/>
                  </a:cubicBezTo>
                  <a:cubicBezTo>
                    <a:pt x="2551" y="2335"/>
                    <a:pt x="2541" y="2333"/>
                    <a:pt x="2532" y="2333"/>
                  </a:cubicBezTo>
                  <a:cubicBezTo>
                    <a:pt x="2509" y="2333"/>
                    <a:pt x="2487" y="2345"/>
                    <a:pt x="2475" y="2366"/>
                  </a:cubicBezTo>
                  <a:cubicBezTo>
                    <a:pt x="2351" y="2586"/>
                    <a:pt x="2234" y="2775"/>
                    <a:pt x="2159" y="2894"/>
                  </a:cubicBezTo>
                  <a:cubicBezTo>
                    <a:pt x="2123" y="2951"/>
                    <a:pt x="2063" y="2982"/>
                    <a:pt x="2001" y="2982"/>
                  </a:cubicBezTo>
                  <a:cubicBezTo>
                    <a:pt x="1975" y="2982"/>
                    <a:pt x="1948" y="2977"/>
                    <a:pt x="1922" y="2966"/>
                  </a:cubicBezTo>
                  <a:cubicBezTo>
                    <a:pt x="1837" y="2926"/>
                    <a:pt x="1798" y="2830"/>
                    <a:pt x="1833" y="2742"/>
                  </a:cubicBezTo>
                  <a:lnTo>
                    <a:pt x="2108" y="2068"/>
                  </a:lnTo>
                  <a:cubicBezTo>
                    <a:pt x="2120" y="2036"/>
                    <a:pt x="2107" y="1999"/>
                    <a:pt x="2074" y="1985"/>
                  </a:cubicBezTo>
                  <a:cubicBezTo>
                    <a:pt x="2066" y="1981"/>
                    <a:pt x="2057" y="1979"/>
                    <a:pt x="2048" y="1979"/>
                  </a:cubicBezTo>
                  <a:cubicBezTo>
                    <a:pt x="2024" y="1979"/>
                    <a:pt x="2001" y="1993"/>
                    <a:pt x="1991" y="2016"/>
                  </a:cubicBezTo>
                  <a:cubicBezTo>
                    <a:pt x="1798" y="2430"/>
                    <a:pt x="1633" y="2686"/>
                    <a:pt x="1531" y="2828"/>
                  </a:cubicBezTo>
                  <a:cubicBezTo>
                    <a:pt x="1491" y="2883"/>
                    <a:pt x="1430" y="2913"/>
                    <a:pt x="1366" y="2913"/>
                  </a:cubicBezTo>
                  <a:cubicBezTo>
                    <a:pt x="1338" y="2913"/>
                    <a:pt x="1309" y="2907"/>
                    <a:pt x="1282" y="2895"/>
                  </a:cubicBezTo>
                  <a:lnTo>
                    <a:pt x="1256" y="2884"/>
                  </a:lnTo>
                  <a:cubicBezTo>
                    <a:pt x="1201" y="2861"/>
                    <a:pt x="1150" y="2812"/>
                    <a:pt x="1119" y="2757"/>
                  </a:cubicBezTo>
                  <a:cubicBezTo>
                    <a:pt x="1101" y="2724"/>
                    <a:pt x="1074" y="2660"/>
                    <a:pt x="1100" y="2602"/>
                  </a:cubicBezTo>
                  <a:lnTo>
                    <a:pt x="1131" y="2511"/>
                  </a:lnTo>
                  <a:cubicBezTo>
                    <a:pt x="1142" y="2479"/>
                    <a:pt x="1126" y="2444"/>
                    <a:pt x="1095" y="2431"/>
                  </a:cubicBezTo>
                  <a:cubicBezTo>
                    <a:pt x="1087" y="2428"/>
                    <a:pt x="1078" y="2426"/>
                    <a:pt x="1070" y="2426"/>
                  </a:cubicBezTo>
                  <a:cubicBezTo>
                    <a:pt x="1046" y="2426"/>
                    <a:pt x="1024" y="2439"/>
                    <a:pt x="1013" y="2462"/>
                  </a:cubicBezTo>
                  <a:cubicBezTo>
                    <a:pt x="961" y="2570"/>
                    <a:pt x="856" y="2633"/>
                    <a:pt x="744" y="2633"/>
                  </a:cubicBezTo>
                  <a:cubicBezTo>
                    <a:pt x="704" y="2633"/>
                    <a:pt x="663" y="2625"/>
                    <a:pt x="624" y="2608"/>
                  </a:cubicBezTo>
                  <a:cubicBezTo>
                    <a:pt x="550" y="2575"/>
                    <a:pt x="494" y="2516"/>
                    <a:pt x="464" y="2442"/>
                  </a:cubicBezTo>
                  <a:cubicBezTo>
                    <a:pt x="436" y="2366"/>
                    <a:pt x="437" y="2285"/>
                    <a:pt x="469" y="2210"/>
                  </a:cubicBezTo>
                  <a:cubicBezTo>
                    <a:pt x="469" y="2209"/>
                    <a:pt x="470" y="2209"/>
                    <a:pt x="470" y="2208"/>
                  </a:cubicBezTo>
                  <a:lnTo>
                    <a:pt x="946" y="1006"/>
                  </a:lnTo>
                  <a:cubicBezTo>
                    <a:pt x="952" y="989"/>
                    <a:pt x="951" y="969"/>
                    <a:pt x="942" y="952"/>
                  </a:cubicBezTo>
                  <a:cubicBezTo>
                    <a:pt x="932" y="936"/>
                    <a:pt x="916" y="923"/>
                    <a:pt x="898" y="920"/>
                  </a:cubicBezTo>
                  <a:lnTo>
                    <a:pt x="370" y="815"/>
                  </a:lnTo>
                  <a:cubicBezTo>
                    <a:pt x="255" y="802"/>
                    <a:pt x="187" y="753"/>
                    <a:pt x="161" y="666"/>
                  </a:cubicBezTo>
                  <a:cubicBezTo>
                    <a:pt x="135" y="579"/>
                    <a:pt x="149" y="486"/>
                    <a:pt x="200" y="412"/>
                  </a:cubicBezTo>
                  <a:cubicBezTo>
                    <a:pt x="249" y="336"/>
                    <a:pt x="329" y="288"/>
                    <a:pt x="418" y="279"/>
                  </a:cubicBezTo>
                  <a:lnTo>
                    <a:pt x="2394" y="136"/>
                  </a:lnTo>
                  <a:cubicBezTo>
                    <a:pt x="2445" y="132"/>
                    <a:pt x="2497" y="130"/>
                    <a:pt x="2550" y="130"/>
                  </a:cubicBezTo>
                  <a:close/>
                  <a:moveTo>
                    <a:pt x="2550" y="0"/>
                  </a:moveTo>
                  <a:cubicBezTo>
                    <a:pt x="2493" y="0"/>
                    <a:pt x="2438" y="2"/>
                    <a:pt x="2385" y="6"/>
                  </a:cubicBezTo>
                  <a:lnTo>
                    <a:pt x="407" y="149"/>
                  </a:lnTo>
                  <a:cubicBezTo>
                    <a:pt x="277" y="164"/>
                    <a:pt x="163" y="232"/>
                    <a:pt x="92" y="339"/>
                  </a:cubicBezTo>
                  <a:cubicBezTo>
                    <a:pt x="21" y="445"/>
                    <a:pt x="0" y="577"/>
                    <a:pt x="37" y="699"/>
                  </a:cubicBezTo>
                  <a:cubicBezTo>
                    <a:pt x="76" y="837"/>
                    <a:pt x="187" y="921"/>
                    <a:pt x="348" y="940"/>
                  </a:cubicBezTo>
                  <a:lnTo>
                    <a:pt x="795" y="1029"/>
                  </a:lnTo>
                  <a:lnTo>
                    <a:pt x="349" y="2157"/>
                  </a:lnTo>
                  <a:cubicBezTo>
                    <a:pt x="303" y="2263"/>
                    <a:pt x="301" y="2379"/>
                    <a:pt x="343" y="2486"/>
                  </a:cubicBezTo>
                  <a:cubicBezTo>
                    <a:pt x="385" y="2593"/>
                    <a:pt x="465" y="2678"/>
                    <a:pt x="571" y="2723"/>
                  </a:cubicBezTo>
                  <a:cubicBezTo>
                    <a:pt x="627" y="2748"/>
                    <a:pt x="686" y="2760"/>
                    <a:pt x="743" y="2760"/>
                  </a:cubicBezTo>
                  <a:cubicBezTo>
                    <a:pt x="821" y="2760"/>
                    <a:pt x="897" y="2738"/>
                    <a:pt x="962" y="2699"/>
                  </a:cubicBezTo>
                  <a:cubicBezTo>
                    <a:pt x="983" y="2824"/>
                    <a:pt x="1083" y="2946"/>
                    <a:pt x="1202" y="2998"/>
                  </a:cubicBezTo>
                  <a:lnTo>
                    <a:pt x="1230" y="3010"/>
                  </a:lnTo>
                  <a:cubicBezTo>
                    <a:pt x="1274" y="3029"/>
                    <a:pt x="1320" y="3039"/>
                    <a:pt x="1365" y="3039"/>
                  </a:cubicBezTo>
                  <a:cubicBezTo>
                    <a:pt x="1469" y="3039"/>
                    <a:pt x="1569" y="2990"/>
                    <a:pt x="1633" y="2901"/>
                  </a:cubicBezTo>
                  <a:cubicBezTo>
                    <a:pt x="1650" y="2876"/>
                    <a:pt x="1671" y="2847"/>
                    <a:pt x="1692" y="2816"/>
                  </a:cubicBezTo>
                  <a:cubicBezTo>
                    <a:pt x="1695" y="2928"/>
                    <a:pt x="1760" y="3032"/>
                    <a:pt x="1869" y="3080"/>
                  </a:cubicBezTo>
                  <a:cubicBezTo>
                    <a:pt x="1912" y="3099"/>
                    <a:pt x="1956" y="3108"/>
                    <a:pt x="2000" y="3108"/>
                  </a:cubicBezTo>
                  <a:cubicBezTo>
                    <a:pt x="2106" y="3108"/>
                    <a:pt x="2206" y="3055"/>
                    <a:pt x="2266" y="2960"/>
                  </a:cubicBezTo>
                  <a:cubicBezTo>
                    <a:pt x="2281" y="2936"/>
                    <a:pt x="2299" y="2909"/>
                    <a:pt x="2317" y="2878"/>
                  </a:cubicBezTo>
                  <a:cubicBezTo>
                    <a:pt x="2331" y="2923"/>
                    <a:pt x="2356" y="2964"/>
                    <a:pt x="2390" y="2998"/>
                  </a:cubicBezTo>
                  <a:cubicBezTo>
                    <a:pt x="2448" y="3055"/>
                    <a:pt x="2522" y="3085"/>
                    <a:pt x="2599" y="3085"/>
                  </a:cubicBezTo>
                  <a:cubicBezTo>
                    <a:pt x="2631" y="3085"/>
                    <a:pt x="2664" y="3079"/>
                    <a:pt x="2696" y="3068"/>
                  </a:cubicBezTo>
                  <a:cubicBezTo>
                    <a:pt x="2711" y="3064"/>
                    <a:pt x="2727" y="3058"/>
                    <a:pt x="2741" y="3052"/>
                  </a:cubicBezTo>
                  <a:cubicBezTo>
                    <a:pt x="2811" y="3017"/>
                    <a:pt x="2867" y="2965"/>
                    <a:pt x="2911" y="2917"/>
                  </a:cubicBezTo>
                  <a:cubicBezTo>
                    <a:pt x="3008" y="2814"/>
                    <a:pt x="3098" y="2691"/>
                    <a:pt x="3197" y="2530"/>
                  </a:cubicBezTo>
                  <a:cubicBezTo>
                    <a:pt x="3212" y="2504"/>
                    <a:pt x="3231" y="2476"/>
                    <a:pt x="3251" y="2446"/>
                  </a:cubicBezTo>
                  <a:cubicBezTo>
                    <a:pt x="3306" y="2363"/>
                    <a:pt x="3369" y="2269"/>
                    <a:pt x="3396" y="2176"/>
                  </a:cubicBezTo>
                  <a:cubicBezTo>
                    <a:pt x="3427" y="2071"/>
                    <a:pt x="3843" y="1954"/>
                    <a:pt x="4212" y="1907"/>
                  </a:cubicBezTo>
                  <a:cubicBezTo>
                    <a:pt x="4230" y="1906"/>
                    <a:pt x="4246" y="1896"/>
                    <a:pt x="4256" y="1881"/>
                  </a:cubicBezTo>
                  <a:cubicBezTo>
                    <a:pt x="4267" y="1867"/>
                    <a:pt x="4271" y="1849"/>
                    <a:pt x="4267" y="1832"/>
                  </a:cubicBezTo>
                  <a:lnTo>
                    <a:pt x="4080" y="869"/>
                  </a:lnTo>
                  <a:cubicBezTo>
                    <a:pt x="4092" y="704"/>
                    <a:pt x="4034" y="556"/>
                    <a:pt x="3909" y="427"/>
                  </a:cubicBezTo>
                  <a:cubicBezTo>
                    <a:pt x="3625" y="138"/>
                    <a:pt x="3032" y="0"/>
                    <a:pt x="2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7271272" y="1824092"/>
              <a:ext cx="37754" cy="80021"/>
            </a:xfrm>
            <a:custGeom>
              <a:avLst/>
              <a:gdLst/>
              <a:ahLst/>
              <a:cxnLst/>
              <a:rect l="l" t="t" r="r" b="b"/>
              <a:pathLst>
                <a:path w="502" h="1064" extrusionOk="0">
                  <a:moveTo>
                    <a:pt x="501" y="0"/>
                  </a:moveTo>
                  <a:lnTo>
                    <a:pt x="1" y="10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265631" y="1819279"/>
              <a:ext cx="48810" cy="89723"/>
            </a:xfrm>
            <a:custGeom>
              <a:avLst/>
              <a:gdLst/>
              <a:ahLst/>
              <a:cxnLst/>
              <a:rect l="l" t="t" r="r" b="b"/>
              <a:pathLst>
                <a:path w="649" h="1193" extrusionOk="0">
                  <a:moveTo>
                    <a:pt x="575" y="1"/>
                  </a:moveTo>
                  <a:cubicBezTo>
                    <a:pt x="551" y="1"/>
                    <a:pt x="528" y="14"/>
                    <a:pt x="517" y="38"/>
                  </a:cubicBezTo>
                  <a:lnTo>
                    <a:pt x="16" y="1102"/>
                  </a:lnTo>
                  <a:cubicBezTo>
                    <a:pt x="0" y="1134"/>
                    <a:pt x="15" y="1171"/>
                    <a:pt x="47" y="1187"/>
                  </a:cubicBezTo>
                  <a:cubicBezTo>
                    <a:pt x="56" y="1191"/>
                    <a:pt x="66" y="1192"/>
                    <a:pt x="75" y="1192"/>
                  </a:cubicBezTo>
                  <a:cubicBezTo>
                    <a:pt x="82" y="1192"/>
                    <a:pt x="88" y="1191"/>
                    <a:pt x="94" y="1190"/>
                  </a:cubicBezTo>
                  <a:cubicBezTo>
                    <a:pt x="111" y="1184"/>
                    <a:pt x="125" y="1172"/>
                    <a:pt x="133" y="1156"/>
                  </a:cubicBezTo>
                  <a:lnTo>
                    <a:pt x="633" y="92"/>
                  </a:lnTo>
                  <a:cubicBezTo>
                    <a:pt x="649" y="60"/>
                    <a:pt x="634" y="23"/>
                    <a:pt x="602" y="7"/>
                  </a:cubicBezTo>
                  <a:cubicBezTo>
                    <a:pt x="593" y="3"/>
                    <a:pt x="5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7326924" y="1846879"/>
              <a:ext cx="29331" cy="60617"/>
            </a:xfrm>
            <a:custGeom>
              <a:avLst/>
              <a:gdLst/>
              <a:ahLst/>
              <a:cxnLst/>
              <a:rect l="l" t="t" r="r" b="b"/>
              <a:pathLst>
                <a:path w="390" h="806" extrusionOk="0">
                  <a:moveTo>
                    <a:pt x="390" y="0"/>
                  </a:moveTo>
                  <a:lnTo>
                    <a:pt x="1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7321434" y="1842066"/>
              <a:ext cx="40462" cy="70244"/>
            </a:xfrm>
            <a:custGeom>
              <a:avLst/>
              <a:gdLst/>
              <a:ahLst/>
              <a:cxnLst/>
              <a:rect l="l" t="t" r="r" b="b"/>
              <a:pathLst>
                <a:path w="538" h="934" extrusionOk="0">
                  <a:moveTo>
                    <a:pt x="464" y="1"/>
                  </a:moveTo>
                  <a:cubicBezTo>
                    <a:pt x="440" y="1"/>
                    <a:pt x="417" y="14"/>
                    <a:pt x="407" y="37"/>
                  </a:cubicBezTo>
                  <a:lnTo>
                    <a:pt x="16" y="841"/>
                  </a:lnTo>
                  <a:cubicBezTo>
                    <a:pt x="0" y="874"/>
                    <a:pt x="14" y="911"/>
                    <a:pt x="46" y="926"/>
                  </a:cubicBezTo>
                  <a:cubicBezTo>
                    <a:pt x="55" y="931"/>
                    <a:pt x="64" y="933"/>
                    <a:pt x="73" y="933"/>
                  </a:cubicBezTo>
                  <a:cubicBezTo>
                    <a:pt x="80" y="933"/>
                    <a:pt x="86" y="932"/>
                    <a:pt x="93" y="931"/>
                  </a:cubicBezTo>
                  <a:cubicBezTo>
                    <a:pt x="109" y="925"/>
                    <a:pt x="124" y="914"/>
                    <a:pt x="132" y="897"/>
                  </a:cubicBezTo>
                  <a:lnTo>
                    <a:pt x="522" y="93"/>
                  </a:lnTo>
                  <a:cubicBezTo>
                    <a:pt x="538" y="60"/>
                    <a:pt x="524" y="23"/>
                    <a:pt x="492" y="7"/>
                  </a:cubicBezTo>
                  <a:cubicBezTo>
                    <a:pt x="483" y="3"/>
                    <a:pt x="47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7371521" y="1869140"/>
              <a:ext cx="24367" cy="46328"/>
            </a:xfrm>
            <a:custGeom>
              <a:avLst/>
              <a:gdLst/>
              <a:ahLst/>
              <a:cxnLst/>
              <a:rect l="l" t="t" r="r" b="b"/>
              <a:pathLst>
                <a:path w="324" h="616" extrusionOk="0">
                  <a:moveTo>
                    <a:pt x="323" y="1"/>
                  </a:moveTo>
                  <a:lnTo>
                    <a:pt x="0" y="6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7365880" y="1864327"/>
              <a:ext cx="35423" cy="55879"/>
            </a:xfrm>
            <a:custGeom>
              <a:avLst/>
              <a:gdLst/>
              <a:ahLst/>
              <a:cxnLst/>
              <a:rect l="l" t="t" r="r" b="b"/>
              <a:pathLst>
                <a:path w="471" h="743" extrusionOk="0">
                  <a:moveTo>
                    <a:pt x="397" y="1"/>
                  </a:moveTo>
                  <a:cubicBezTo>
                    <a:pt x="374" y="1"/>
                    <a:pt x="352" y="14"/>
                    <a:pt x="340" y="35"/>
                  </a:cubicBezTo>
                  <a:lnTo>
                    <a:pt x="18" y="649"/>
                  </a:lnTo>
                  <a:cubicBezTo>
                    <a:pt x="1" y="680"/>
                    <a:pt x="14" y="719"/>
                    <a:pt x="45" y="735"/>
                  </a:cubicBezTo>
                  <a:cubicBezTo>
                    <a:pt x="55" y="740"/>
                    <a:pt x="65" y="743"/>
                    <a:pt x="75" y="743"/>
                  </a:cubicBezTo>
                  <a:cubicBezTo>
                    <a:pt x="81" y="743"/>
                    <a:pt x="88" y="742"/>
                    <a:pt x="94" y="739"/>
                  </a:cubicBezTo>
                  <a:cubicBezTo>
                    <a:pt x="110" y="734"/>
                    <a:pt x="124" y="724"/>
                    <a:pt x="132" y="708"/>
                  </a:cubicBezTo>
                  <a:lnTo>
                    <a:pt x="454" y="95"/>
                  </a:lnTo>
                  <a:cubicBezTo>
                    <a:pt x="471" y="64"/>
                    <a:pt x="457" y="24"/>
                    <a:pt x="426" y="8"/>
                  </a:cubicBezTo>
                  <a:cubicBezTo>
                    <a:pt x="417" y="3"/>
                    <a:pt x="4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7254050" y="1765131"/>
              <a:ext cx="16170" cy="35272"/>
            </a:xfrm>
            <a:custGeom>
              <a:avLst/>
              <a:gdLst/>
              <a:ahLst/>
              <a:cxnLst/>
              <a:rect l="l" t="t" r="r" b="b"/>
              <a:pathLst>
                <a:path w="215" h="469" extrusionOk="0">
                  <a:moveTo>
                    <a:pt x="214" y="1"/>
                  </a:moveTo>
                  <a:lnTo>
                    <a:pt x="1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248635" y="1760242"/>
              <a:ext cx="26999" cy="44974"/>
            </a:xfrm>
            <a:custGeom>
              <a:avLst/>
              <a:gdLst/>
              <a:ahLst/>
              <a:cxnLst/>
              <a:rect l="l" t="t" r="r" b="b"/>
              <a:pathLst>
                <a:path w="359" h="598" extrusionOk="0">
                  <a:moveTo>
                    <a:pt x="287" y="1"/>
                  </a:moveTo>
                  <a:cubicBezTo>
                    <a:pt x="263" y="1"/>
                    <a:pt x="240" y="14"/>
                    <a:pt x="229" y="37"/>
                  </a:cubicBezTo>
                  <a:lnTo>
                    <a:pt x="15" y="507"/>
                  </a:lnTo>
                  <a:cubicBezTo>
                    <a:pt x="1" y="539"/>
                    <a:pt x="15" y="576"/>
                    <a:pt x="47" y="591"/>
                  </a:cubicBezTo>
                  <a:cubicBezTo>
                    <a:pt x="55" y="595"/>
                    <a:pt x="65" y="598"/>
                    <a:pt x="75" y="598"/>
                  </a:cubicBezTo>
                  <a:cubicBezTo>
                    <a:pt x="80" y="598"/>
                    <a:pt x="86" y="597"/>
                    <a:pt x="91" y="595"/>
                  </a:cubicBezTo>
                  <a:cubicBezTo>
                    <a:pt x="109" y="590"/>
                    <a:pt x="122" y="577"/>
                    <a:pt x="131" y="560"/>
                  </a:cubicBezTo>
                  <a:lnTo>
                    <a:pt x="344" y="91"/>
                  </a:lnTo>
                  <a:cubicBezTo>
                    <a:pt x="359" y="58"/>
                    <a:pt x="344" y="21"/>
                    <a:pt x="313" y="6"/>
                  </a:cubicBezTo>
                  <a:cubicBezTo>
                    <a:pt x="305" y="3"/>
                    <a:pt x="29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419126" y="1387371"/>
              <a:ext cx="417176" cy="489150"/>
            </a:xfrm>
            <a:custGeom>
              <a:avLst/>
              <a:gdLst/>
              <a:ahLst/>
              <a:cxnLst/>
              <a:rect l="l" t="t" r="r" b="b"/>
              <a:pathLst>
                <a:path w="5547" h="6504" extrusionOk="0">
                  <a:moveTo>
                    <a:pt x="4253" y="1"/>
                  </a:moveTo>
                  <a:lnTo>
                    <a:pt x="1428" y="427"/>
                  </a:lnTo>
                  <a:lnTo>
                    <a:pt x="2103" y="3617"/>
                  </a:lnTo>
                  <a:cubicBezTo>
                    <a:pt x="2105" y="3628"/>
                    <a:pt x="531" y="3936"/>
                    <a:pt x="14" y="4036"/>
                  </a:cubicBezTo>
                  <a:cubicBezTo>
                    <a:pt x="0" y="4039"/>
                    <a:pt x="9" y="4065"/>
                    <a:pt x="33" y="4105"/>
                  </a:cubicBezTo>
                  <a:cubicBezTo>
                    <a:pt x="402" y="4713"/>
                    <a:pt x="600" y="5409"/>
                    <a:pt x="580" y="6115"/>
                  </a:cubicBezTo>
                  <a:cubicBezTo>
                    <a:pt x="576" y="6246"/>
                    <a:pt x="553" y="6378"/>
                    <a:pt x="515" y="6503"/>
                  </a:cubicBezTo>
                  <a:lnTo>
                    <a:pt x="3285" y="6469"/>
                  </a:lnTo>
                  <a:cubicBezTo>
                    <a:pt x="4054" y="6453"/>
                    <a:pt x="4776" y="6054"/>
                    <a:pt x="5169" y="5392"/>
                  </a:cubicBezTo>
                  <a:cubicBezTo>
                    <a:pt x="5436" y="4937"/>
                    <a:pt x="5546" y="4386"/>
                    <a:pt x="5436" y="3826"/>
                  </a:cubicBezTo>
                  <a:lnTo>
                    <a:pt x="4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414238" y="1382483"/>
              <a:ext cx="426803" cy="499002"/>
            </a:xfrm>
            <a:custGeom>
              <a:avLst/>
              <a:gdLst/>
              <a:ahLst/>
              <a:cxnLst/>
              <a:rect l="l" t="t" r="r" b="b"/>
              <a:pathLst>
                <a:path w="5675" h="6635" extrusionOk="0">
                  <a:moveTo>
                    <a:pt x="4319" y="0"/>
                  </a:moveTo>
                  <a:cubicBezTo>
                    <a:pt x="4313" y="0"/>
                    <a:pt x="4307" y="1"/>
                    <a:pt x="4301" y="3"/>
                  </a:cubicBezTo>
                  <a:cubicBezTo>
                    <a:pt x="4266" y="14"/>
                    <a:pt x="4248" y="50"/>
                    <a:pt x="4258" y="83"/>
                  </a:cubicBezTo>
                  <a:lnTo>
                    <a:pt x="5441" y="3909"/>
                  </a:lnTo>
                  <a:cubicBezTo>
                    <a:pt x="5542" y="4425"/>
                    <a:pt x="5448" y="4966"/>
                    <a:pt x="5178" y="5424"/>
                  </a:cubicBezTo>
                  <a:cubicBezTo>
                    <a:pt x="4805" y="6052"/>
                    <a:pt x="4105" y="6454"/>
                    <a:pt x="3347" y="6471"/>
                  </a:cubicBezTo>
                  <a:lnTo>
                    <a:pt x="663" y="6503"/>
                  </a:lnTo>
                  <a:cubicBezTo>
                    <a:pt x="690" y="6396"/>
                    <a:pt x="705" y="6288"/>
                    <a:pt x="708" y="6183"/>
                  </a:cubicBezTo>
                  <a:cubicBezTo>
                    <a:pt x="729" y="5484"/>
                    <a:pt x="540" y="4782"/>
                    <a:pt x="161" y="4151"/>
                  </a:cubicBezTo>
                  <a:cubicBezTo>
                    <a:pt x="2197" y="3755"/>
                    <a:pt x="2200" y="3751"/>
                    <a:pt x="2221" y="3719"/>
                  </a:cubicBezTo>
                  <a:cubicBezTo>
                    <a:pt x="2230" y="3704"/>
                    <a:pt x="2233" y="3687"/>
                    <a:pt x="2230" y="3670"/>
                  </a:cubicBezTo>
                  <a:lnTo>
                    <a:pt x="1556" y="481"/>
                  </a:lnTo>
                  <a:cubicBezTo>
                    <a:pt x="1548" y="450"/>
                    <a:pt x="1523" y="430"/>
                    <a:pt x="1493" y="430"/>
                  </a:cubicBezTo>
                  <a:cubicBezTo>
                    <a:pt x="1489" y="430"/>
                    <a:pt x="1485" y="430"/>
                    <a:pt x="1480" y="431"/>
                  </a:cubicBezTo>
                  <a:cubicBezTo>
                    <a:pt x="1445" y="439"/>
                    <a:pt x="1423" y="472"/>
                    <a:pt x="1431" y="507"/>
                  </a:cubicBezTo>
                  <a:lnTo>
                    <a:pt x="2092" y="3637"/>
                  </a:lnTo>
                  <a:cubicBezTo>
                    <a:pt x="1890" y="3680"/>
                    <a:pt x="1146" y="3830"/>
                    <a:pt x="68" y="4040"/>
                  </a:cubicBezTo>
                  <a:cubicBezTo>
                    <a:pt x="47" y="4043"/>
                    <a:pt x="24" y="4062"/>
                    <a:pt x="16" y="4082"/>
                  </a:cubicBezTo>
                  <a:cubicBezTo>
                    <a:pt x="0" y="4118"/>
                    <a:pt x="15" y="4156"/>
                    <a:pt x="45" y="4204"/>
                  </a:cubicBezTo>
                  <a:cubicBezTo>
                    <a:pt x="416" y="4817"/>
                    <a:pt x="602" y="5501"/>
                    <a:pt x="582" y="6180"/>
                  </a:cubicBezTo>
                  <a:cubicBezTo>
                    <a:pt x="579" y="6303"/>
                    <a:pt x="558" y="6427"/>
                    <a:pt x="520" y="6552"/>
                  </a:cubicBezTo>
                  <a:cubicBezTo>
                    <a:pt x="514" y="6570"/>
                    <a:pt x="518" y="6591"/>
                    <a:pt x="530" y="6609"/>
                  </a:cubicBezTo>
                  <a:cubicBezTo>
                    <a:pt x="543" y="6625"/>
                    <a:pt x="562" y="6635"/>
                    <a:pt x="582" y="6635"/>
                  </a:cubicBezTo>
                  <a:lnTo>
                    <a:pt x="3352" y="6601"/>
                  </a:lnTo>
                  <a:cubicBezTo>
                    <a:pt x="3388" y="6596"/>
                    <a:pt x="3428" y="6595"/>
                    <a:pt x="3465" y="6593"/>
                  </a:cubicBezTo>
                  <a:cubicBezTo>
                    <a:pt x="4223" y="6539"/>
                    <a:pt x="4913" y="6123"/>
                    <a:pt x="5289" y="5489"/>
                  </a:cubicBezTo>
                  <a:cubicBezTo>
                    <a:pt x="5576" y="5003"/>
                    <a:pt x="5675" y="4432"/>
                    <a:pt x="5566" y="3877"/>
                  </a:cubicBezTo>
                  <a:lnTo>
                    <a:pt x="4381" y="46"/>
                  </a:lnTo>
                  <a:cubicBezTo>
                    <a:pt x="4372" y="18"/>
                    <a:pt x="4347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519225" y="1789347"/>
              <a:ext cx="22337" cy="89873"/>
            </a:xfrm>
            <a:custGeom>
              <a:avLst/>
              <a:gdLst/>
              <a:ahLst/>
              <a:cxnLst/>
              <a:rect l="l" t="t" r="r" b="b"/>
              <a:pathLst>
                <a:path w="297" h="1195" extrusionOk="0">
                  <a:moveTo>
                    <a:pt x="82" y="1"/>
                  </a:moveTo>
                  <a:cubicBezTo>
                    <a:pt x="77" y="1"/>
                    <a:pt x="73" y="1"/>
                    <a:pt x="68" y="2"/>
                  </a:cubicBezTo>
                  <a:cubicBezTo>
                    <a:pt x="34" y="11"/>
                    <a:pt x="11" y="44"/>
                    <a:pt x="20" y="78"/>
                  </a:cubicBezTo>
                  <a:cubicBezTo>
                    <a:pt x="162" y="771"/>
                    <a:pt x="17" y="1101"/>
                    <a:pt x="15" y="1105"/>
                  </a:cubicBezTo>
                  <a:cubicBezTo>
                    <a:pt x="1" y="1138"/>
                    <a:pt x="14" y="1175"/>
                    <a:pt x="47" y="1190"/>
                  </a:cubicBezTo>
                  <a:cubicBezTo>
                    <a:pt x="56" y="1194"/>
                    <a:pt x="67" y="1195"/>
                    <a:pt x="78" y="1195"/>
                  </a:cubicBezTo>
                  <a:cubicBezTo>
                    <a:pt x="100" y="1194"/>
                    <a:pt x="120" y="1180"/>
                    <a:pt x="131" y="1158"/>
                  </a:cubicBezTo>
                  <a:cubicBezTo>
                    <a:pt x="138" y="1144"/>
                    <a:pt x="297" y="791"/>
                    <a:pt x="144" y="52"/>
                  </a:cubicBezTo>
                  <a:cubicBezTo>
                    <a:pt x="139" y="21"/>
                    <a:pt x="11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564950" y="1629910"/>
              <a:ext cx="77464" cy="31963"/>
            </a:xfrm>
            <a:custGeom>
              <a:avLst/>
              <a:gdLst/>
              <a:ahLst/>
              <a:cxnLst/>
              <a:rect l="l" t="t" r="r" b="b"/>
              <a:pathLst>
                <a:path w="1030" h="425" extrusionOk="0">
                  <a:moveTo>
                    <a:pt x="72" y="0"/>
                  </a:moveTo>
                  <a:lnTo>
                    <a:pt x="164" y="392"/>
                  </a:lnTo>
                  <a:lnTo>
                    <a:pt x="0" y="424"/>
                  </a:lnTo>
                  <a:lnTo>
                    <a:pt x="164" y="403"/>
                  </a:lnTo>
                  <a:lnTo>
                    <a:pt x="1030" y="28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529669" y="1273810"/>
              <a:ext cx="152972" cy="74380"/>
            </a:xfrm>
            <a:custGeom>
              <a:avLst/>
              <a:gdLst/>
              <a:ahLst/>
              <a:cxnLst/>
              <a:rect l="l" t="t" r="r" b="b"/>
              <a:pathLst>
                <a:path w="2034" h="989" extrusionOk="0">
                  <a:moveTo>
                    <a:pt x="396" y="0"/>
                  </a:moveTo>
                  <a:cubicBezTo>
                    <a:pt x="213" y="0"/>
                    <a:pt x="0" y="69"/>
                    <a:pt x="25" y="393"/>
                  </a:cubicBezTo>
                  <a:cubicBezTo>
                    <a:pt x="59" y="836"/>
                    <a:pt x="467" y="905"/>
                    <a:pt x="1182" y="972"/>
                  </a:cubicBezTo>
                  <a:cubicBezTo>
                    <a:pt x="1300" y="983"/>
                    <a:pt x="1404" y="989"/>
                    <a:pt x="1493" y="989"/>
                  </a:cubicBezTo>
                  <a:cubicBezTo>
                    <a:pt x="1943" y="989"/>
                    <a:pt x="2033" y="847"/>
                    <a:pt x="1863" y="563"/>
                  </a:cubicBezTo>
                  <a:cubicBezTo>
                    <a:pt x="1659" y="222"/>
                    <a:pt x="570" y="18"/>
                    <a:pt x="570" y="18"/>
                  </a:cubicBezTo>
                  <a:cubicBezTo>
                    <a:pt x="524" y="9"/>
                    <a:pt x="462" y="0"/>
                    <a:pt x="39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526661" y="1269824"/>
              <a:ext cx="155153" cy="82503"/>
            </a:xfrm>
            <a:custGeom>
              <a:avLst/>
              <a:gdLst/>
              <a:ahLst/>
              <a:cxnLst/>
              <a:rect l="l" t="t" r="r" b="b"/>
              <a:pathLst>
                <a:path w="2063" h="1097" extrusionOk="0">
                  <a:moveTo>
                    <a:pt x="434" y="108"/>
                  </a:moveTo>
                  <a:cubicBezTo>
                    <a:pt x="501" y="108"/>
                    <a:pt x="562" y="117"/>
                    <a:pt x="599" y="124"/>
                  </a:cubicBezTo>
                  <a:cubicBezTo>
                    <a:pt x="896" y="180"/>
                    <a:pt x="1700" y="383"/>
                    <a:pt x="1858" y="645"/>
                  </a:cubicBezTo>
                  <a:cubicBezTo>
                    <a:pt x="1928" y="760"/>
                    <a:pt x="1947" y="844"/>
                    <a:pt x="1916" y="894"/>
                  </a:cubicBezTo>
                  <a:cubicBezTo>
                    <a:pt x="1886" y="941"/>
                    <a:pt x="1792" y="990"/>
                    <a:pt x="1532" y="990"/>
                  </a:cubicBezTo>
                  <a:cubicBezTo>
                    <a:pt x="1449" y="990"/>
                    <a:pt x="1348" y="985"/>
                    <a:pt x="1227" y="973"/>
                  </a:cubicBezTo>
                  <a:cubicBezTo>
                    <a:pt x="479" y="901"/>
                    <a:pt x="148" y="830"/>
                    <a:pt x="118" y="444"/>
                  </a:cubicBezTo>
                  <a:cubicBezTo>
                    <a:pt x="109" y="321"/>
                    <a:pt x="135" y="233"/>
                    <a:pt x="195" y="179"/>
                  </a:cubicBezTo>
                  <a:cubicBezTo>
                    <a:pt x="258" y="123"/>
                    <a:pt x="350" y="108"/>
                    <a:pt x="434" y="108"/>
                  </a:cubicBezTo>
                  <a:close/>
                  <a:moveTo>
                    <a:pt x="437" y="0"/>
                  </a:moveTo>
                  <a:cubicBezTo>
                    <a:pt x="330" y="0"/>
                    <a:pt x="212" y="22"/>
                    <a:pt x="126" y="98"/>
                  </a:cubicBezTo>
                  <a:cubicBezTo>
                    <a:pt x="38" y="176"/>
                    <a:pt x="0" y="294"/>
                    <a:pt x="12" y="451"/>
                  </a:cubicBezTo>
                  <a:cubicBezTo>
                    <a:pt x="49" y="934"/>
                    <a:pt x="493" y="1010"/>
                    <a:pt x="1218" y="1079"/>
                  </a:cubicBezTo>
                  <a:cubicBezTo>
                    <a:pt x="1337" y="1091"/>
                    <a:pt x="1443" y="1097"/>
                    <a:pt x="1534" y="1097"/>
                  </a:cubicBezTo>
                  <a:cubicBezTo>
                    <a:pt x="1796" y="1097"/>
                    <a:pt x="1944" y="1048"/>
                    <a:pt x="2006" y="951"/>
                  </a:cubicBezTo>
                  <a:cubicBezTo>
                    <a:pt x="2062" y="862"/>
                    <a:pt x="2043" y="745"/>
                    <a:pt x="1949" y="589"/>
                  </a:cubicBezTo>
                  <a:cubicBezTo>
                    <a:pt x="1736" y="233"/>
                    <a:pt x="671" y="29"/>
                    <a:pt x="620" y="19"/>
                  </a:cubicBezTo>
                  <a:cubicBezTo>
                    <a:pt x="571" y="10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6498309" y="1323446"/>
              <a:ext cx="185763" cy="78065"/>
            </a:xfrm>
            <a:custGeom>
              <a:avLst/>
              <a:gdLst/>
              <a:ahLst/>
              <a:cxnLst/>
              <a:rect l="l" t="t" r="r" b="b"/>
              <a:pathLst>
                <a:path w="2470" h="1038" extrusionOk="0">
                  <a:moveTo>
                    <a:pt x="446" y="1"/>
                  </a:moveTo>
                  <a:cubicBezTo>
                    <a:pt x="446" y="1"/>
                    <a:pt x="1" y="379"/>
                    <a:pt x="201" y="713"/>
                  </a:cubicBezTo>
                  <a:cubicBezTo>
                    <a:pt x="333" y="933"/>
                    <a:pt x="973" y="1037"/>
                    <a:pt x="1493" y="1037"/>
                  </a:cubicBezTo>
                  <a:cubicBezTo>
                    <a:pt x="1759" y="1037"/>
                    <a:pt x="1994" y="1010"/>
                    <a:pt x="2114" y="957"/>
                  </a:cubicBezTo>
                  <a:cubicBezTo>
                    <a:pt x="2470" y="802"/>
                    <a:pt x="1847" y="401"/>
                    <a:pt x="1847" y="401"/>
                  </a:cubicBezTo>
                  <a:cubicBezTo>
                    <a:pt x="1847" y="401"/>
                    <a:pt x="735" y="334"/>
                    <a:pt x="44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6493345" y="1317881"/>
              <a:ext cx="177565" cy="87617"/>
            </a:xfrm>
            <a:custGeom>
              <a:avLst/>
              <a:gdLst/>
              <a:ahLst/>
              <a:cxnLst/>
              <a:rect l="l" t="t" r="r" b="b"/>
              <a:pathLst>
                <a:path w="2361" h="1165" extrusionOk="0">
                  <a:moveTo>
                    <a:pt x="511" y="148"/>
                  </a:moveTo>
                  <a:cubicBezTo>
                    <a:pt x="839" y="445"/>
                    <a:pt x="1763" y="518"/>
                    <a:pt x="1896" y="527"/>
                  </a:cubicBezTo>
                  <a:cubicBezTo>
                    <a:pt x="2046" y="626"/>
                    <a:pt x="2245" y="802"/>
                    <a:pt x="2237" y="904"/>
                  </a:cubicBezTo>
                  <a:cubicBezTo>
                    <a:pt x="2236" y="914"/>
                    <a:pt x="2234" y="948"/>
                    <a:pt x="2159" y="982"/>
                  </a:cubicBezTo>
                  <a:cubicBezTo>
                    <a:pt x="2045" y="1032"/>
                    <a:pt x="1825" y="1056"/>
                    <a:pt x="1575" y="1056"/>
                  </a:cubicBezTo>
                  <a:cubicBezTo>
                    <a:pt x="1066" y="1056"/>
                    <a:pt x="431" y="954"/>
                    <a:pt x="314" y="759"/>
                  </a:cubicBezTo>
                  <a:cubicBezTo>
                    <a:pt x="170" y="521"/>
                    <a:pt x="414" y="243"/>
                    <a:pt x="511" y="148"/>
                  </a:cubicBezTo>
                  <a:close/>
                  <a:moveTo>
                    <a:pt x="517" y="1"/>
                  </a:moveTo>
                  <a:lnTo>
                    <a:pt x="477" y="34"/>
                  </a:lnTo>
                  <a:cubicBezTo>
                    <a:pt x="457" y="50"/>
                    <a:pt x="0" y="445"/>
                    <a:pt x="221" y="814"/>
                  </a:cubicBezTo>
                  <a:cubicBezTo>
                    <a:pt x="367" y="1056"/>
                    <a:pt x="1019" y="1164"/>
                    <a:pt x="1554" y="1164"/>
                  </a:cubicBezTo>
                  <a:cubicBezTo>
                    <a:pt x="1831" y="1164"/>
                    <a:pt x="2076" y="1135"/>
                    <a:pt x="2202" y="1082"/>
                  </a:cubicBezTo>
                  <a:cubicBezTo>
                    <a:pt x="2312" y="1035"/>
                    <a:pt x="2339" y="966"/>
                    <a:pt x="2344" y="915"/>
                  </a:cubicBezTo>
                  <a:cubicBezTo>
                    <a:pt x="2360" y="708"/>
                    <a:pt x="1986" y="460"/>
                    <a:pt x="1943" y="433"/>
                  </a:cubicBezTo>
                  <a:lnTo>
                    <a:pt x="1931" y="424"/>
                  </a:lnTo>
                  <a:lnTo>
                    <a:pt x="1917" y="423"/>
                  </a:lnTo>
                  <a:cubicBezTo>
                    <a:pt x="1907" y="422"/>
                    <a:pt x="823" y="354"/>
                    <a:pt x="552" y="40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503347" y="1390379"/>
              <a:ext cx="160643" cy="60918"/>
            </a:xfrm>
            <a:custGeom>
              <a:avLst/>
              <a:gdLst/>
              <a:ahLst/>
              <a:cxnLst/>
              <a:rect l="l" t="t" r="r" b="b"/>
              <a:pathLst>
                <a:path w="2136" h="810" extrusionOk="0">
                  <a:moveTo>
                    <a:pt x="245" y="0"/>
                  </a:moveTo>
                  <a:cubicBezTo>
                    <a:pt x="245" y="0"/>
                    <a:pt x="0" y="379"/>
                    <a:pt x="179" y="646"/>
                  </a:cubicBezTo>
                  <a:cubicBezTo>
                    <a:pt x="256" y="761"/>
                    <a:pt x="567" y="810"/>
                    <a:pt x="910" y="810"/>
                  </a:cubicBezTo>
                  <a:cubicBezTo>
                    <a:pt x="1357" y="810"/>
                    <a:pt x="1858" y="727"/>
                    <a:pt x="1958" y="601"/>
                  </a:cubicBezTo>
                  <a:cubicBezTo>
                    <a:pt x="2136" y="378"/>
                    <a:pt x="1759" y="200"/>
                    <a:pt x="1759" y="200"/>
                  </a:cubicBezTo>
                  <a:cubicBezTo>
                    <a:pt x="1759" y="200"/>
                    <a:pt x="468" y="112"/>
                    <a:pt x="24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498760" y="1385190"/>
              <a:ext cx="160342" cy="70244"/>
            </a:xfrm>
            <a:custGeom>
              <a:avLst/>
              <a:gdLst/>
              <a:ahLst/>
              <a:cxnLst/>
              <a:rect l="l" t="t" r="r" b="b"/>
              <a:pathLst>
                <a:path w="2132" h="934" extrusionOk="0">
                  <a:moveTo>
                    <a:pt x="330" y="135"/>
                  </a:moveTo>
                  <a:cubicBezTo>
                    <a:pt x="634" y="238"/>
                    <a:pt x="1680" y="313"/>
                    <a:pt x="1805" y="321"/>
                  </a:cubicBezTo>
                  <a:cubicBezTo>
                    <a:pt x="1863" y="349"/>
                    <a:pt x="1990" y="431"/>
                    <a:pt x="2011" y="522"/>
                  </a:cubicBezTo>
                  <a:cubicBezTo>
                    <a:pt x="2019" y="560"/>
                    <a:pt x="2009" y="596"/>
                    <a:pt x="1978" y="635"/>
                  </a:cubicBezTo>
                  <a:cubicBezTo>
                    <a:pt x="1895" y="740"/>
                    <a:pt x="1422" y="824"/>
                    <a:pt x="972" y="824"/>
                  </a:cubicBezTo>
                  <a:cubicBezTo>
                    <a:pt x="924" y="824"/>
                    <a:pt x="877" y="823"/>
                    <a:pt x="830" y="821"/>
                  </a:cubicBezTo>
                  <a:cubicBezTo>
                    <a:pt x="486" y="808"/>
                    <a:pt x="322" y="742"/>
                    <a:pt x="284" y="684"/>
                  </a:cubicBezTo>
                  <a:cubicBezTo>
                    <a:pt x="159" y="497"/>
                    <a:pt x="278" y="233"/>
                    <a:pt x="330" y="135"/>
                  </a:cubicBezTo>
                  <a:close/>
                  <a:moveTo>
                    <a:pt x="288" y="1"/>
                  </a:moveTo>
                  <a:lnTo>
                    <a:pt x="262" y="41"/>
                  </a:lnTo>
                  <a:cubicBezTo>
                    <a:pt x="251" y="58"/>
                    <a:pt x="1" y="452"/>
                    <a:pt x="196" y="746"/>
                  </a:cubicBezTo>
                  <a:cubicBezTo>
                    <a:pt x="285" y="881"/>
                    <a:pt x="589" y="920"/>
                    <a:pt x="826" y="930"/>
                  </a:cubicBezTo>
                  <a:cubicBezTo>
                    <a:pt x="871" y="932"/>
                    <a:pt x="918" y="934"/>
                    <a:pt x="968" y="934"/>
                  </a:cubicBezTo>
                  <a:cubicBezTo>
                    <a:pt x="1386" y="934"/>
                    <a:pt x="1935" y="862"/>
                    <a:pt x="2063" y="702"/>
                  </a:cubicBezTo>
                  <a:cubicBezTo>
                    <a:pt x="2113" y="639"/>
                    <a:pt x="2131" y="569"/>
                    <a:pt x="2116" y="499"/>
                  </a:cubicBezTo>
                  <a:cubicBezTo>
                    <a:pt x="2079" y="336"/>
                    <a:pt x="1867" y="233"/>
                    <a:pt x="1843" y="222"/>
                  </a:cubicBezTo>
                  <a:lnTo>
                    <a:pt x="1824" y="216"/>
                  </a:lnTo>
                  <a:cubicBezTo>
                    <a:pt x="1467" y="191"/>
                    <a:pt x="506" y="108"/>
                    <a:pt x="331" y="21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515079" y="1450694"/>
              <a:ext cx="128981" cy="50690"/>
            </a:xfrm>
            <a:custGeom>
              <a:avLst/>
              <a:gdLst/>
              <a:ahLst/>
              <a:cxnLst/>
              <a:rect l="l" t="t" r="r" b="b"/>
              <a:pathLst>
                <a:path w="1715" h="674" extrusionOk="0">
                  <a:moveTo>
                    <a:pt x="156" y="0"/>
                  </a:moveTo>
                  <a:cubicBezTo>
                    <a:pt x="156" y="0"/>
                    <a:pt x="1" y="289"/>
                    <a:pt x="246" y="512"/>
                  </a:cubicBezTo>
                  <a:cubicBezTo>
                    <a:pt x="369" y="624"/>
                    <a:pt x="580" y="674"/>
                    <a:pt x="799" y="674"/>
                  </a:cubicBezTo>
                  <a:cubicBezTo>
                    <a:pt x="1019" y="674"/>
                    <a:pt x="1247" y="624"/>
                    <a:pt x="1403" y="535"/>
                  </a:cubicBezTo>
                  <a:cubicBezTo>
                    <a:pt x="1714" y="356"/>
                    <a:pt x="1359" y="68"/>
                    <a:pt x="1359" y="68"/>
                  </a:cubicBezTo>
                  <a:cubicBezTo>
                    <a:pt x="1359" y="68"/>
                    <a:pt x="422" y="67"/>
                    <a:pt x="15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514403" y="1445881"/>
              <a:ext cx="120858" cy="59414"/>
            </a:xfrm>
            <a:custGeom>
              <a:avLst/>
              <a:gdLst/>
              <a:ahLst/>
              <a:cxnLst/>
              <a:rect l="l" t="t" r="r" b="b"/>
              <a:pathLst>
                <a:path w="1607" h="790" extrusionOk="0">
                  <a:moveTo>
                    <a:pt x="197" y="125"/>
                  </a:moveTo>
                  <a:lnTo>
                    <a:pt x="197" y="125"/>
                  </a:lnTo>
                  <a:cubicBezTo>
                    <a:pt x="487" y="178"/>
                    <a:pt x="1214" y="184"/>
                    <a:pt x="1346" y="184"/>
                  </a:cubicBezTo>
                  <a:cubicBezTo>
                    <a:pt x="1398" y="230"/>
                    <a:pt x="1493" y="335"/>
                    <a:pt x="1484" y="426"/>
                  </a:cubicBezTo>
                  <a:cubicBezTo>
                    <a:pt x="1481" y="474"/>
                    <a:pt x="1448" y="516"/>
                    <a:pt x="1385" y="552"/>
                  </a:cubicBezTo>
                  <a:cubicBezTo>
                    <a:pt x="1237" y="636"/>
                    <a:pt x="1016" y="685"/>
                    <a:pt x="805" y="685"/>
                  </a:cubicBezTo>
                  <a:cubicBezTo>
                    <a:pt x="599" y="685"/>
                    <a:pt x="403" y="639"/>
                    <a:pt x="290" y="536"/>
                  </a:cubicBezTo>
                  <a:cubicBezTo>
                    <a:pt x="125" y="386"/>
                    <a:pt x="169" y="201"/>
                    <a:pt x="197" y="125"/>
                  </a:cubicBezTo>
                  <a:close/>
                  <a:moveTo>
                    <a:pt x="138" y="1"/>
                  </a:moveTo>
                  <a:lnTo>
                    <a:pt x="119" y="37"/>
                  </a:lnTo>
                  <a:cubicBezTo>
                    <a:pt x="58" y="149"/>
                    <a:pt x="0" y="416"/>
                    <a:pt x="218" y="614"/>
                  </a:cubicBezTo>
                  <a:cubicBezTo>
                    <a:pt x="351" y="735"/>
                    <a:pt x="576" y="790"/>
                    <a:pt x="809" y="790"/>
                  </a:cubicBezTo>
                  <a:cubicBezTo>
                    <a:pt x="1037" y="790"/>
                    <a:pt x="1275" y="738"/>
                    <a:pt x="1437" y="642"/>
                  </a:cubicBezTo>
                  <a:cubicBezTo>
                    <a:pt x="1533" y="588"/>
                    <a:pt x="1585" y="517"/>
                    <a:pt x="1591" y="433"/>
                  </a:cubicBezTo>
                  <a:cubicBezTo>
                    <a:pt x="1607" y="256"/>
                    <a:pt x="1409" y="94"/>
                    <a:pt x="1400" y="87"/>
                  </a:cubicBezTo>
                  <a:lnTo>
                    <a:pt x="1386" y="76"/>
                  </a:lnTo>
                  <a:lnTo>
                    <a:pt x="1367" y="76"/>
                  </a:lnTo>
                  <a:cubicBezTo>
                    <a:pt x="1358" y="76"/>
                    <a:pt x="436" y="76"/>
                    <a:pt x="179" y="11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40753" y="1996314"/>
              <a:ext cx="1038540" cy="1491891"/>
            </a:xfrm>
            <a:custGeom>
              <a:avLst/>
              <a:gdLst/>
              <a:ahLst/>
              <a:cxnLst/>
              <a:rect l="l" t="t" r="r" b="b"/>
              <a:pathLst>
                <a:path w="13809" h="19837" extrusionOk="0">
                  <a:moveTo>
                    <a:pt x="75" y="0"/>
                  </a:moveTo>
                  <a:cubicBezTo>
                    <a:pt x="35" y="0"/>
                    <a:pt x="0" y="35"/>
                    <a:pt x="0" y="74"/>
                  </a:cubicBezTo>
                  <a:lnTo>
                    <a:pt x="0" y="19763"/>
                  </a:lnTo>
                  <a:cubicBezTo>
                    <a:pt x="0" y="19803"/>
                    <a:pt x="35" y="19837"/>
                    <a:pt x="75" y="19837"/>
                  </a:cubicBezTo>
                  <a:lnTo>
                    <a:pt x="13734" y="19837"/>
                  </a:lnTo>
                  <a:cubicBezTo>
                    <a:pt x="13776" y="19837"/>
                    <a:pt x="13808" y="19805"/>
                    <a:pt x="13808" y="19763"/>
                  </a:cubicBezTo>
                  <a:lnTo>
                    <a:pt x="13808" y="74"/>
                  </a:lnTo>
                  <a:cubicBezTo>
                    <a:pt x="13808" y="34"/>
                    <a:pt x="13775" y="0"/>
                    <a:pt x="13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334661" y="1990147"/>
              <a:ext cx="1050799" cy="1504225"/>
            </a:xfrm>
            <a:custGeom>
              <a:avLst/>
              <a:gdLst/>
              <a:ahLst/>
              <a:cxnLst/>
              <a:rect l="l" t="t" r="r" b="b"/>
              <a:pathLst>
                <a:path w="13972" h="20001" extrusionOk="0">
                  <a:moveTo>
                    <a:pt x="13280" y="164"/>
                  </a:moveTo>
                  <a:cubicBezTo>
                    <a:pt x="13571" y="164"/>
                    <a:pt x="13808" y="400"/>
                    <a:pt x="13808" y="693"/>
                  </a:cubicBezTo>
                  <a:lnTo>
                    <a:pt x="13808" y="19309"/>
                  </a:lnTo>
                  <a:cubicBezTo>
                    <a:pt x="13808" y="19599"/>
                    <a:pt x="13572" y="19837"/>
                    <a:pt x="13280" y="19837"/>
                  </a:cubicBezTo>
                  <a:lnTo>
                    <a:pt x="692" y="19837"/>
                  </a:lnTo>
                  <a:cubicBezTo>
                    <a:pt x="401" y="19837"/>
                    <a:pt x="163" y="19601"/>
                    <a:pt x="163" y="19309"/>
                  </a:cubicBezTo>
                  <a:lnTo>
                    <a:pt x="163" y="693"/>
                  </a:lnTo>
                  <a:cubicBezTo>
                    <a:pt x="163" y="402"/>
                    <a:pt x="399" y="164"/>
                    <a:pt x="692" y="164"/>
                  </a:cubicBezTo>
                  <a:close/>
                  <a:moveTo>
                    <a:pt x="692" y="0"/>
                  </a:moveTo>
                  <a:cubicBezTo>
                    <a:pt x="310" y="0"/>
                    <a:pt x="0" y="311"/>
                    <a:pt x="0" y="693"/>
                  </a:cubicBezTo>
                  <a:lnTo>
                    <a:pt x="0" y="19309"/>
                  </a:lnTo>
                  <a:cubicBezTo>
                    <a:pt x="0" y="19691"/>
                    <a:pt x="310" y="20001"/>
                    <a:pt x="692" y="20001"/>
                  </a:cubicBezTo>
                  <a:lnTo>
                    <a:pt x="13280" y="20001"/>
                  </a:lnTo>
                  <a:cubicBezTo>
                    <a:pt x="13661" y="20001"/>
                    <a:pt x="13971" y="19691"/>
                    <a:pt x="13971" y="19309"/>
                  </a:cubicBezTo>
                  <a:lnTo>
                    <a:pt x="13971" y="693"/>
                  </a:lnTo>
                  <a:cubicBezTo>
                    <a:pt x="13971" y="311"/>
                    <a:pt x="13661" y="0"/>
                    <a:pt x="1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465745" y="2130105"/>
              <a:ext cx="346481" cy="346331"/>
            </a:xfrm>
            <a:custGeom>
              <a:avLst/>
              <a:gdLst/>
              <a:ahLst/>
              <a:cxnLst/>
              <a:rect l="l" t="t" r="r" b="b"/>
              <a:pathLst>
                <a:path w="4607" h="4605" extrusionOk="0">
                  <a:moveTo>
                    <a:pt x="58" y="0"/>
                  </a:moveTo>
                  <a:cubicBezTo>
                    <a:pt x="27" y="0"/>
                    <a:pt x="1" y="26"/>
                    <a:pt x="1" y="57"/>
                  </a:cubicBezTo>
                  <a:lnTo>
                    <a:pt x="1" y="4548"/>
                  </a:lnTo>
                  <a:cubicBezTo>
                    <a:pt x="1" y="4579"/>
                    <a:pt x="27" y="4605"/>
                    <a:pt x="58" y="4605"/>
                  </a:cubicBezTo>
                  <a:lnTo>
                    <a:pt x="4550" y="4605"/>
                  </a:lnTo>
                  <a:cubicBezTo>
                    <a:pt x="4581" y="4605"/>
                    <a:pt x="4607" y="4579"/>
                    <a:pt x="4606" y="4548"/>
                  </a:cubicBezTo>
                  <a:lnTo>
                    <a:pt x="4606" y="57"/>
                  </a:lnTo>
                  <a:cubicBezTo>
                    <a:pt x="4606" y="26"/>
                    <a:pt x="4580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14109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1" y="417"/>
                    <a:pt x="541" y="270"/>
                  </a:cubicBezTo>
                  <a:cubicBezTo>
                    <a:pt x="541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200202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0" y="162"/>
                  </a:moveTo>
                  <a:cubicBezTo>
                    <a:pt x="329" y="162"/>
                    <a:pt x="377" y="210"/>
                    <a:pt x="377" y="270"/>
                  </a:cubicBezTo>
                  <a:cubicBezTo>
                    <a:pt x="377" y="329"/>
                    <a:pt x="329" y="378"/>
                    <a:pt x="270" y="378"/>
                  </a:cubicBezTo>
                  <a:cubicBezTo>
                    <a:pt x="210" y="378"/>
                    <a:pt x="162" y="329"/>
                    <a:pt x="162" y="270"/>
                  </a:cubicBezTo>
                  <a:cubicBezTo>
                    <a:pt x="162" y="210"/>
                    <a:pt x="210" y="162"/>
                    <a:pt x="270" y="162"/>
                  </a:cubicBezTo>
                  <a:close/>
                  <a:moveTo>
                    <a:pt x="270" y="0"/>
                  </a:moveTo>
                  <a:cubicBezTo>
                    <a:pt x="121" y="0"/>
                    <a:pt x="0" y="120"/>
                    <a:pt x="0" y="270"/>
                  </a:cubicBezTo>
                  <a:cubicBezTo>
                    <a:pt x="0" y="419"/>
                    <a:pt x="121" y="540"/>
                    <a:pt x="270" y="540"/>
                  </a:cubicBezTo>
                  <a:cubicBezTo>
                    <a:pt x="419" y="540"/>
                    <a:pt x="540" y="417"/>
                    <a:pt x="540" y="270"/>
                  </a:cubicBezTo>
                  <a:cubicBezTo>
                    <a:pt x="540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25465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0" y="417"/>
                    <a:pt x="540" y="270"/>
                  </a:cubicBezTo>
                  <a:cubicBezTo>
                    <a:pt x="540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916376" y="2221856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5"/>
                    <a:pt x="82" y="165"/>
                  </a:cubicBezTo>
                  <a:lnTo>
                    <a:pt x="4161" y="165"/>
                  </a:lnTo>
                  <a:cubicBezTo>
                    <a:pt x="4206" y="165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6916376" y="2302928"/>
              <a:ext cx="319105" cy="12334"/>
            </a:xfrm>
            <a:custGeom>
              <a:avLst/>
              <a:gdLst/>
              <a:ahLst/>
              <a:cxnLst/>
              <a:rect l="l" t="t" r="r" b="b"/>
              <a:pathLst>
                <a:path w="4243" h="164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6916376" y="2383925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0"/>
                  </a:moveTo>
                  <a:cubicBezTo>
                    <a:pt x="36" y="0"/>
                    <a:pt x="0" y="36"/>
                    <a:pt x="0" y="82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2"/>
                  </a:cubicBezTo>
                  <a:cubicBezTo>
                    <a:pt x="4243" y="36"/>
                    <a:pt x="4206" y="0"/>
                    <a:pt x="4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6882760" y="2569157"/>
              <a:ext cx="346481" cy="346481"/>
            </a:xfrm>
            <a:custGeom>
              <a:avLst/>
              <a:gdLst/>
              <a:ahLst/>
              <a:cxnLst/>
              <a:rect l="l" t="t" r="r" b="b"/>
              <a:pathLst>
                <a:path w="4607" h="4607" extrusionOk="0">
                  <a:moveTo>
                    <a:pt x="58" y="1"/>
                  </a:moveTo>
                  <a:cubicBezTo>
                    <a:pt x="27" y="1"/>
                    <a:pt x="1" y="27"/>
                    <a:pt x="1" y="58"/>
                  </a:cubicBezTo>
                  <a:lnTo>
                    <a:pt x="1" y="4549"/>
                  </a:lnTo>
                  <a:cubicBezTo>
                    <a:pt x="1" y="4581"/>
                    <a:pt x="27" y="4607"/>
                    <a:pt x="58" y="4607"/>
                  </a:cubicBezTo>
                  <a:lnTo>
                    <a:pt x="4549" y="4607"/>
                  </a:lnTo>
                  <a:cubicBezTo>
                    <a:pt x="4581" y="4607"/>
                    <a:pt x="4606" y="4581"/>
                    <a:pt x="4606" y="4549"/>
                  </a:cubicBezTo>
                  <a:lnTo>
                    <a:pt x="4606" y="58"/>
                  </a:lnTo>
                  <a:cubicBezTo>
                    <a:pt x="4606" y="27"/>
                    <a:pt x="4581" y="1"/>
                    <a:pt x="4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6471385" y="2811471"/>
              <a:ext cx="307298" cy="12334"/>
            </a:xfrm>
            <a:custGeom>
              <a:avLst/>
              <a:gdLst/>
              <a:ahLst/>
              <a:cxnLst/>
              <a:rect l="l" t="t" r="r" b="b"/>
              <a:pathLst>
                <a:path w="4086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4004" y="163"/>
                  </a:lnTo>
                  <a:cubicBezTo>
                    <a:pt x="4048" y="163"/>
                    <a:pt x="4084" y="127"/>
                    <a:pt x="4085" y="81"/>
                  </a:cubicBezTo>
                  <a:cubicBezTo>
                    <a:pt x="4085" y="36"/>
                    <a:pt x="4049" y="0"/>
                    <a:pt x="4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471385" y="2730399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9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9"/>
                    <a:pt x="4085" y="83"/>
                  </a:cubicBezTo>
                  <a:cubicBezTo>
                    <a:pt x="4085" y="37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471385" y="2649327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8"/>
                    <a:pt x="4085" y="83"/>
                  </a:cubicBezTo>
                  <a:cubicBezTo>
                    <a:pt x="4085" y="38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6817782" y="3032501"/>
              <a:ext cx="345052" cy="12409"/>
            </a:xfrm>
            <a:custGeom>
              <a:avLst/>
              <a:gdLst/>
              <a:ahLst/>
              <a:cxnLst/>
              <a:rect l="l" t="t" r="r" b="b"/>
              <a:pathLst>
                <a:path w="4588" h="165" extrusionOk="0">
                  <a:moveTo>
                    <a:pt x="81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1" y="164"/>
                  </a:cubicBezTo>
                  <a:lnTo>
                    <a:pt x="4505" y="164"/>
                  </a:lnTo>
                  <a:cubicBezTo>
                    <a:pt x="4549" y="164"/>
                    <a:pt x="4585" y="128"/>
                    <a:pt x="4587" y="82"/>
                  </a:cubicBezTo>
                  <a:cubicBezTo>
                    <a:pt x="4587" y="37"/>
                    <a:pt x="4551" y="0"/>
                    <a:pt x="4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498233" y="3032501"/>
              <a:ext cx="265332" cy="12409"/>
            </a:xfrm>
            <a:custGeom>
              <a:avLst/>
              <a:gdLst/>
              <a:ahLst/>
              <a:cxnLst/>
              <a:rect l="l" t="t" r="r" b="b"/>
              <a:pathLst>
                <a:path w="3528" h="165" extrusionOk="0">
                  <a:moveTo>
                    <a:pt x="83" y="0"/>
                  </a:moveTo>
                  <a:cubicBezTo>
                    <a:pt x="37" y="0"/>
                    <a:pt x="1" y="37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3446" y="164"/>
                  </a:lnTo>
                  <a:cubicBezTo>
                    <a:pt x="3492" y="164"/>
                    <a:pt x="3527" y="128"/>
                    <a:pt x="3527" y="82"/>
                  </a:cubicBezTo>
                  <a:cubicBezTo>
                    <a:pt x="3527" y="37"/>
                    <a:pt x="3492" y="0"/>
                    <a:pt x="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6498233" y="3124478"/>
              <a:ext cx="522241" cy="12409"/>
            </a:xfrm>
            <a:custGeom>
              <a:avLst/>
              <a:gdLst/>
              <a:ahLst/>
              <a:cxnLst/>
              <a:rect l="l" t="t" r="r" b="b"/>
              <a:pathLst>
                <a:path w="6944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6861" y="165"/>
                  </a:lnTo>
                  <a:cubicBezTo>
                    <a:pt x="6906" y="165"/>
                    <a:pt x="6942" y="128"/>
                    <a:pt x="6943" y="83"/>
                  </a:cubicBezTo>
                  <a:cubicBezTo>
                    <a:pt x="6943" y="37"/>
                    <a:pt x="6907" y="1"/>
                    <a:pt x="6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661806" y="2196587"/>
              <a:ext cx="96416" cy="101530"/>
            </a:xfrm>
            <a:custGeom>
              <a:avLst/>
              <a:gdLst/>
              <a:ahLst/>
              <a:cxnLst/>
              <a:rect l="l" t="t" r="r" b="b"/>
              <a:pathLst>
                <a:path w="1282" h="1350" extrusionOk="0">
                  <a:moveTo>
                    <a:pt x="320" y="189"/>
                  </a:moveTo>
                  <a:cubicBezTo>
                    <a:pt x="763" y="296"/>
                    <a:pt x="1066" y="709"/>
                    <a:pt x="1037" y="1163"/>
                  </a:cubicBezTo>
                  <a:lnTo>
                    <a:pt x="187" y="1033"/>
                  </a:lnTo>
                  <a:lnTo>
                    <a:pt x="320" y="189"/>
                  </a:lnTo>
                  <a:close/>
                  <a:moveTo>
                    <a:pt x="187" y="0"/>
                  </a:moveTo>
                  <a:lnTo>
                    <a:pt x="1" y="1171"/>
                  </a:lnTo>
                  <a:lnTo>
                    <a:pt x="1177" y="1350"/>
                  </a:lnTo>
                  <a:lnTo>
                    <a:pt x="1189" y="1271"/>
                  </a:lnTo>
                  <a:cubicBezTo>
                    <a:pt x="1281" y="670"/>
                    <a:pt x="867" y="105"/>
                    <a:pt x="266" y="1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506882" y="2183652"/>
              <a:ext cx="248335" cy="241040"/>
            </a:xfrm>
            <a:custGeom>
              <a:avLst/>
              <a:gdLst/>
              <a:ahLst/>
              <a:cxnLst/>
              <a:rect l="l" t="t" r="r" b="b"/>
              <a:pathLst>
                <a:path w="3302" h="3205" extrusionOk="0">
                  <a:moveTo>
                    <a:pt x="1717" y="0"/>
                  </a:moveTo>
                  <a:cubicBezTo>
                    <a:pt x="939" y="0"/>
                    <a:pt x="256" y="568"/>
                    <a:pt x="135" y="1360"/>
                  </a:cubicBezTo>
                  <a:cubicBezTo>
                    <a:pt x="1" y="2235"/>
                    <a:pt x="601" y="3052"/>
                    <a:pt x="1475" y="3186"/>
                  </a:cubicBezTo>
                  <a:cubicBezTo>
                    <a:pt x="1558" y="3199"/>
                    <a:pt x="1639" y="3205"/>
                    <a:pt x="1720" y="3205"/>
                  </a:cubicBezTo>
                  <a:cubicBezTo>
                    <a:pt x="2498" y="3205"/>
                    <a:pt x="3182" y="2638"/>
                    <a:pt x="3302" y="1845"/>
                  </a:cubicBezTo>
                  <a:lnTo>
                    <a:pt x="1709" y="1603"/>
                  </a:lnTo>
                  <a:lnTo>
                    <a:pt x="1961" y="19"/>
                  </a:lnTo>
                  <a:cubicBezTo>
                    <a:pt x="1879" y="6"/>
                    <a:pt x="1797" y="0"/>
                    <a:pt x="1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6505754" y="2177410"/>
              <a:ext cx="256382" cy="253374"/>
            </a:xfrm>
            <a:custGeom>
              <a:avLst/>
              <a:gdLst/>
              <a:ahLst/>
              <a:cxnLst/>
              <a:rect l="l" t="t" r="r" b="b"/>
              <a:pathLst>
                <a:path w="3409" h="3369" extrusionOk="0">
                  <a:moveTo>
                    <a:pt x="1731" y="164"/>
                  </a:moveTo>
                  <a:cubicBezTo>
                    <a:pt x="1781" y="164"/>
                    <a:pt x="1832" y="166"/>
                    <a:pt x="1886" y="172"/>
                  </a:cubicBezTo>
                  <a:lnTo>
                    <a:pt x="1635" y="1754"/>
                  </a:lnTo>
                  <a:lnTo>
                    <a:pt x="3225" y="1997"/>
                  </a:lnTo>
                  <a:cubicBezTo>
                    <a:pt x="3077" y="2707"/>
                    <a:pt x="2447" y="3208"/>
                    <a:pt x="1736" y="3208"/>
                  </a:cubicBezTo>
                  <a:cubicBezTo>
                    <a:pt x="1659" y="3208"/>
                    <a:pt x="1582" y="3202"/>
                    <a:pt x="1505" y="3190"/>
                  </a:cubicBezTo>
                  <a:cubicBezTo>
                    <a:pt x="1102" y="3129"/>
                    <a:pt x="748" y="2913"/>
                    <a:pt x="509" y="2586"/>
                  </a:cubicBezTo>
                  <a:cubicBezTo>
                    <a:pt x="267" y="2258"/>
                    <a:pt x="170" y="1858"/>
                    <a:pt x="232" y="1455"/>
                  </a:cubicBezTo>
                  <a:cubicBezTo>
                    <a:pt x="292" y="1053"/>
                    <a:pt x="508" y="700"/>
                    <a:pt x="835" y="460"/>
                  </a:cubicBezTo>
                  <a:cubicBezTo>
                    <a:pt x="1098" y="265"/>
                    <a:pt x="1410" y="164"/>
                    <a:pt x="1731" y="164"/>
                  </a:cubicBezTo>
                  <a:close/>
                  <a:moveTo>
                    <a:pt x="1730" y="0"/>
                  </a:moveTo>
                  <a:cubicBezTo>
                    <a:pt x="1374" y="0"/>
                    <a:pt x="1029" y="113"/>
                    <a:pt x="736" y="327"/>
                  </a:cubicBezTo>
                  <a:cubicBezTo>
                    <a:pt x="373" y="594"/>
                    <a:pt x="135" y="985"/>
                    <a:pt x="68" y="1429"/>
                  </a:cubicBezTo>
                  <a:cubicBezTo>
                    <a:pt x="0" y="1874"/>
                    <a:pt x="109" y="2319"/>
                    <a:pt x="375" y="2682"/>
                  </a:cubicBezTo>
                  <a:cubicBezTo>
                    <a:pt x="643" y="3045"/>
                    <a:pt x="1033" y="3281"/>
                    <a:pt x="1478" y="3349"/>
                  </a:cubicBezTo>
                  <a:cubicBezTo>
                    <a:pt x="1565" y="3363"/>
                    <a:pt x="1650" y="3369"/>
                    <a:pt x="1734" y="3369"/>
                  </a:cubicBezTo>
                  <a:cubicBezTo>
                    <a:pt x="2551" y="3369"/>
                    <a:pt x="3270" y="2772"/>
                    <a:pt x="3395" y="1940"/>
                  </a:cubicBezTo>
                  <a:lnTo>
                    <a:pt x="3408" y="1859"/>
                  </a:lnTo>
                  <a:lnTo>
                    <a:pt x="1816" y="1617"/>
                  </a:lnTo>
                  <a:lnTo>
                    <a:pt x="2069" y="32"/>
                  </a:lnTo>
                  <a:lnTo>
                    <a:pt x="1988" y="20"/>
                  </a:lnTo>
                  <a:cubicBezTo>
                    <a:pt x="1902" y="7"/>
                    <a:pt x="181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904870" y="2612326"/>
              <a:ext cx="291504" cy="255329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1939" y="1"/>
                  </a:moveTo>
                  <a:cubicBezTo>
                    <a:pt x="1360" y="1"/>
                    <a:pt x="795" y="298"/>
                    <a:pt x="479" y="832"/>
                  </a:cubicBezTo>
                  <a:cubicBezTo>
                    <a:pt x="0" y="1637"/>
                    <a:pt x="266" y="2679"/>
                    <a:pt x="1071" y="3157"/>
                  </a:cubicBezTo>
                  <a:cubicBezTo>
                    <a:pt x="1343" y="3318"/>
                    <a:pt x="1642" y="3395"/>
                    <a:pt x="1936" y="3395"/>
                  </a:cubicBezTo>
                  <a:cubicBezTo>
                    <a:pt x="2516" y="3395"/>
                    <a:pt x="3080" y="3098"/>
                    <a:pt x="3396" y="2564"/>
                  </a:cubicBezTo>
                  <a:cubicBezTo>
                    <a:pt x="3876" y="1758"/>
                    <a:pt x="3609" y="717"/>
                    <a:pt x="2804" y="239"/>
                  </a:cubicBezTo>
                  <a:cubicBezTo>
                    <a:pt x="2532" y="78"/>
                    <a:pt x="2234" y="1"/>
                    <a:pt x="1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6897951" y="2606234"/>
              <a:ext cx="290903" cy="267663"/>
            </a:xfrm>
            <a:custGeom>
              <a:avLst/>
              <a:gdLst/>
              <a:ahLst/>
              <a:cxnLst/>
              <a:rect l="l" t="t" r="r" b="b"/>
              <a:pathLst>
                <a:path w="3868" h="3559" extrusionOk="0">
                  <a:moveTo>
                    <a:pt x="2032" y="163"/>
                  </a:moveTo>
                  <a:cubicBezTo>
                    <a:pt x="2319" y="163"/>
                    <a:pt x="2601" y="239"/>
                    <a:pt x="2853" y="390"/>
                  </a:cubicBezTo>
                  <a:cubicBezTo>
                    <a:pt x="3223" y="610"/>
                    <a:pt x="3487" y="962"/>
                    <a:pt x="3594" y="1380"/>
                  </a:cubicBezTo>
                  <a:cubicBezTo>
                    <a:pt x="3700" y="1797"/>
                    <a:pt x="3638" y="2232"/>
                    <a:pt x="3418" y="2603"/>
                  </a:cubicBezTo>
                  <a:cubicBezTo>
                    <a:pt x="3197" y="2974"/>
                    <a:pt x="2845" y="3238"/>
                    <a:pt x="2428" y="3344"/>
                  </a:cubicBezTo>
                  <a:cubicBezTo>
                    <a:pt x="2294" y="3378"/>
                    <a:pt x="2159" y="3395"/>
                    <a:pt x="2025" y="3395"/>
                  </a:cubicBezTo>
                  <a:cubicBezTo>
                    <a:pt x="1739" y="3395"/>
                    <a:pt x="1457" y="3318"/>
                    <a:pt x="1204" y="3167"/>
                  </a:cubicBezTo>
                  <a:cubicBezTo>
                    <a:pt x="439" y="2714"/>
                    <a:pt x="185" y="1719"/>
                    <a:pt x="639" y="955"/>
                  </a:cubicBezTo>
                  <a:cubicBezTo>
                    <a:pt x="860" y="583"/>
                    <a:pt x="1212" y="319"/>
                    <a:pt x="1629" y="214"/>
                  </a:cubicBezTo>
                  <a:cubicBezTo>
                    <a:pt x="1763" y="180"/>
                    <a:pt x="1898" y="163"/>
                    <a:pt x="2032" y="163"/>
                  </a:cubicBezTo>
                  <a:close/>
                  <a:moveTo>
                    <a:pt x="2033" y="1"/>
                  </a:moveTo>
                  <a:cubicBezTo>
                    <a:pt x="1886" y="1"/>
                    <a:pt x="1737" y="19"/>
                    <a:pt x="1590" y="57"/>
                  </a:cubicBezTo>
                  <a:cubicBezTo>
                    <a:pt x="1130" y="173"/>
                    <a:pt x="743" y="463"/>
                    <a:pt x="500" y="872"/>
                  </a:cubicBezTo>
                  <a:cubicBezTo>
                    <a:pt x="0" y="1713"/>
                    <a:pt x="279" y="2807"/>
                    <a:pt x="1122" y="3307"/>
                  </a:cubicBezTo>
                  <a:cubicBezTo>
                    <a:pt x="1400" y="3473"/>
                    <a:pt x="1711" y="3558"/>
                    <a:pt x="2027" y="3558"/>
                  </a:cubicBezTo>
                  <a:cubicBezTo>
                    <a:pt x="2173" y="3558"/>
                    <a:pt x="2323" y="3539"/>
                    <a:pt x="2467" y="3502"/>
                  </a:cubicBezTo>
                  <a:cubicBezTo>
                    <a:pt x="2928" y="3385"/>
                    <a:pt x="3315" y="3097"/>
                    <a:pt x="3557" y="2688"/>
                  </a:cubicBezTo>
                  <a:cubicBezTo>
                    <a:pt x="3799" y="2280"/>
                    <a:pt x="3868" y="1801"/>
                    <a:pt x="3752" y="1341"/>
                  </a:cubicBezTo>
                  <a:cubicBezTo>
                    <a:pt x="3634" y="880"/>
                    <a:pt x="3346" y="494"/>
                    <a:pt x="2937" y="251"/>
                  </a:cubicBezTo>
                  <a:cubicBezTo>
                    <a:pt x="2660" y="85"/>
                    <a:pt x="2349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6955258" y="2651282"/>
              <a:ext cx="190651" cy="177339"/>
            </a:xfrm>
            <a:custGeom>
              <a:avLst/>
              <a:gdLst/>
              <a:ahLst/>
              <a:cxnLst/>
              <a:rect l="l" t="t" r="r" b="b"/>
              <a:pathLst>
                <a:path w="2535" h="2358" extrusionOk="0">
                  <a:moveTo>
                    <a:pt x="1269" y="1"/>
                  </a:moveTo>
                  <a:cubicBezTo>
                    <a:pt x="1206" y="1"/>
                    <a:pt x="1143" y="6"/>
                    <a:pt x="1079" y="16"/>
                  </a:cubicBezTo>
                  <a:cubicBezTo>
                    <a:pt x="437" y="121"/>
                    <a:pt x="1" y="726"/>
                    <a:pt x="105" y="1367"/>
                  </a:cubicBezTo>
                  <a:cubicBezTo>
                    <a:pt x="199" y="1946"/>
                    <a:pt x="699" y="2357"/>
                    <a:pt x="1267" y="2357"/>
                  </a:cubicBezTo>
                  <a:cubicBezTo>
                    <a:pt x="1330" y="2357"/>
                    <a:pt x="1393" y="2352"/>
                    <a:pt x="1457" y="2342"/>
                  </a:cubicBezTo>
                  <a:cubicBezTo>
                    <a:pt x="2098" y="2238"/>
                    <a:pt x="2534" y="1633"/>
                    <a:pt x="2430" y="991"/>
                  </a:cubicBezTo>
                  <a:cubicBezTo>
                    <a:pt x="2337" y="412"/>
                    <a:pt x="1837" y="1"/>
                    <a:pt x="1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6955784" y="2645191"/>
              <a:ext cx="189523" cy="189523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260" y="164"/>
                  </a:moveTo>
                  <a:cubicBezTo>
                    <a:pt x="1865" y="164"/>
                    <a:pt x="2356" y="656"/>
                    <a:pt x="2356" y="1261"/>
                  </a:cubicBezTo>
                  <a:cubicBezTo>
                    <a:pt x="2356" y="1865"/>
                    <a:pt x="1865" y="2356"/>
                    <a:pt x="1260" y="2356"/>
                  </a:cubicBezTo>
                  <a:cubicBezTo>
                    <a:pt x="656" y="2356"/>
                    <a:pt x="164" y="1865"/>
                    <a:pt x="164" y="1261"/>
                  </a:cubicBezTo>
                  <a:cubicBezTo>
                    <a:pt x="164" y="656"/>
                    <a:pt x="656" y="164"/>
                    <a:pt x="1260" y="164"/>
                  </a:cubicBezTo>
                  <a:close/>
                  <a:moveTo>
                    <a:pt x="1260" y="1"/>
                  </a:moveTo>
                  <a:cubicBezTo>
                    <a:pt x="565" y="1"/>
                    <a:pt x="0" y="566"/>
                    <a:pt x="0" y="1261"/>
                  </a:cubicBezTo>
                  <a:cubicBezTo>
                    <a:pt x="0" y="1955"/>
                    <a:pt x="566" y="2519"/>
                    <a:pt x="1260" y="2519"/>
                  </a:cubicBezTo>
                  <a:cubicBezTo>
                    <a:pt x="1954" y="2519"/>
                    <a:pt x="2520" y="1955"/>
                    <a:pt x="2520" y="1261"/>
                  </a:cubicBezTo>
                  <a:cubicBezTo>
                    <a:pt x="2520" y="565"/>
                    <a:pt x="1954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978797" y="2677153"/>
              <a:ext cx="143496" cy="125672"/>
            </a:xfrm>
            <a:custGeom>
              <a:avLst/>
              <a:gdLst/>
              <a:ahLst/>
              <a:cxnLst/>
              <a:rect l="l" t="t" r="r" b="b"/>
              <a:pathLst>
                <a:path w="1908" h="1671" extrusionOk="0">
                  <a:moveTo>
                    <a:pt x="955" y="1"/>
                  </a:moveTo>
                  <a:cubicBezTo>
                    <a:pt x="670" y="1"/>
                    <a:pt x="392" y="147"/>
                    <a:pt x="237" y="410"/>
                  </a:cubicBezTo>
                  <a:cubicBezTo>
                    <a:pt x="0" y="806"/>
                    <a:pt x="132" y="1319"/>
                    <a:pt x="528" y="1554"/>
                  </a:cubicBezTo>
                  <a:cubicBezTo>
                    <a:pt x="663" y="1633"/>
                    <a:pt x="809" y="1670"/>
                    <a:pt x="955" y="1670"/>
                  </a:cubicBezTo>
                  <a:cubicBezTo>
                    <a:pt x="1240" y="1670"/>
                    <a:pt x="1517" y="1525"/>
                    <a:pt x="1673" y="1262"/>
                  </a:cubicBezTo>
                  <a:cubicBezTo>
                    <a:pt x="1908" y="865"/>
                    <a:pt x="1778" y="353"/>
                    <a:pt x="1381" y="117"/>
                  </a:cubicBezTo>
                  <a:cubicBezTo>
                    <a:pt x="1247" y="38"/>
                    <a:pt x="1100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971878" y="2671061"/>
              <a:ext cx="157485" cy="137855"/>
            </a:xfrm>
            <a:custGeom>
              <a:avLst/>
              <a:gdLst/>
              <a:ahLst/>
              <a:cxnLst/>
              <a:rect l="l" t="t" r="r" b="b"/>
              <a:pathLst>
                <a:path w="2094" h="1833" extrusionOk="0">
                  <a:moveTo>
                    <a:pt x="1047" y="163"/>
                  </a:moveTo>
                  <a:cubicBezTo>
                    <a:pt x="1178" y="163"/>
                    <a:pt x="1310" y="197"/>
                    <a:pt x="1431" y="269"/>
                  </a:cubicBezTo>
                  <a:cubicBezTo>
                    <a:pt x="1788" y="481"/>
                    <a:pt x="1906" y="945"/>
                    <a:pt x="1695" y="1302"/>
                  </a:cubicBezTo>
                  <a:cubicBezTo>
                    <a:pt x="1592" y="1474"/>
                    <a:pt x="1428" y="1597"/>
                    <a:pt x="1233" y="1646"/>
                  </a:cubicBezTo>
                  <a:cubicBezTo>
                    <a:pt x="1171" y="1662"/>
                    <a:pt x="1108" y="1670"/>
                    <a:pt x="1045" y="1670"/>
                  </a:cubicBezTo>
                  <a:cubicBezTo>
                    <a:pt x="912" y="1670"/>
                    <a:pt x="781" y="1634"/>
                    <a:pt x="662" y="1565"/>
                  </a:cubicBezTo>
                  <a:cubicBezTo>
                    <a:pt x="305" y="1353"/>
                    <a:pt x="188" y="889"/>
                    <a:pt x="398" y="533"/>
                  </a:cubicBezTo>
                  <a:cubicBezTo>
                    <a:pt x="539" y="295"/>
                    <a:pt x="790" y="163"/>
                    <a:pt x="1047" y="163"/>
                  </a:cubicBezTo>
                  <a:close/>
                  <a:moveTo>
                    <a:pt x="1048" y="1"/>
                  </a:moveTo>
                  <a:cubicBezTo>
                    <a:pt x="735" y="1"/>
                    <a:pt x="430" y="161"/>
                    <a:pt x="258" y="450"/>
                  </a:cubicBezTo>
                  <a:cubicBezTo>
                    <a:pt x="1" y="883"/>
                    <a:pt x="144" y="1447"/>
                    <a:pt x="579" y="1705"/>
                  </a:cubicBezTo>
                  <a:cubicBezTo>
                    <a:pt x="722" y="1789"/>
                    <a:pt x="883" y="1833"/>
                    <a:pt x="1045" y="1833"/>
                  </a:cubicBezTo>
                  <a:cubicBezTo>
                    <a:pt x="1120" y="1833"/>
                    <a:pt x="1196" y="1825"/>
                    <a:pt x="1273" y="1805"/>
                  </a:cubicBezTo>
                  <a:cubicBezTo>
                    <a:pt x="1511" y="1744"/>
                    <a:pt x="1710" y="1594"/>
                    <a:pt x="1835" y="1385"/>
                  </a:cubicBezTo>
                  <a:cubicBezTo>
                    <a:pt x="2093" y="950"/>
                    <a:pt x="1949" y="387"/>
                    <a:pt x="1514" y="129"/>
                  </a:cubicBezTo>
                  <a:cubicBezTo>
                    <a:pt x="1368" y="42"/>
                    <a:pt x="1207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019483" y="2708890"/>
              <a:ext cx="62197" cy="62121"/>
            </a:xfrm>
            <a:custGeom>
              <a:avLst/>
              <a:gdLst/>
              <a:ahLst/>
              <a:cxnLst/>
              <a:rect l="l" t="t" r="r" b="b"/>
              <a:pathLst>
                <a:path w="827" h="826" extrusionOk="0">
                  <a:moveTo>
                    <a:pt x="413" y="1"/>
                  </a:moveTo>
                  <a:cubicBezTo>
                    <a:pt x="186" y="1"/>
                    <a:pt x="1" y="186"/>
                    <a:pt x="1" y="414"/>
                  </a:cubicBezTo>
                  <a:cubicBezTo>
                    <a:pt x="1" y="641"/>
                    <a:pt x="186" y="826"/>
                    <a:pt x="413" y="826"/>
                  </a:cubicBezTo>
                  <a:cubicBezTo>
                    <a:pt x="640" y="826"/>
                    <a:pt x="826" y="640"/>
                    <a:pt x="826" y="414"/>
                  </a:cubicBezTo>
                  <a:cubicBezTo>
                    <a:pt x="826" y="186"/>
                    <a:pt x="64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7013392" y="2702723"/>
              <a:ext cx="74305" cy="74455"/>
            </a:xfrm>
            <a:custGeom>
              <a:avLst/>
              <a:gdLst/>
              <a:ahLst/>
              <a:cxnLst/>
              <a:rect l="l" t="t" r="r" b="b"/>
              <a:pathLst>
                <a:path w="988" h="990" extrusionOk="0">
                  <a:moveTo>
                    <a:pt x="494" y="164"/>
                  </a:moveTo>
                  <a:cubicBezTo>
                    <a:pt x="677" y="164"/>
                    <a:pt x="825" y="314"/>
                    <a:pt x="825" y="496"/>
                  </a:cubicBezTo>
                  <a:cubicBezTo>
                    <a:pt x="825" y="678"/>
                    <a:pt x="677" y="826"/>
                    <a:pt x="494" y="826"/>
                  </a:cubicBezTo>
                  <a:cubicBezTo>
                    <a:pt x="311" y="826"/>
                    <a:pt x="163" y="678"/>
                    <a:pt x="163" y="496"/>
                  </a:cubicBezTo>
                  <a:cubicBezTo>
                    <a:pt x="163" y="312"/>
                    <a:pt x="311" y="164"/>
                    <a:pt x="494" y="164"/>
                  </a:cubicBezTo>
                  <a:close/>
                  <a:moveTo>
                    <a:pt x="494" y="1"/>
                  </a:moveTo>
                  <a:cubicBezTo>
                    <a:pt x="222" y="1"/>
                    <a:pt x="0" y="223"/>
                    <a:pt x="0" y="496"/>
                  </a:cubicBezTo>
                  <a:cubicBezTo>
                    <a:pt x="0" y="767"/>
                    <a:pt x="222" y="990"/>
                    <a:pt x="494" y="990"/>
                  </a:cubicBezTo>
                  <a:cubicBezTo>
                    <a:pt x="767" y="990"/>
                    <a:pt x="988" y="767"/>
                    <a:pt x="988" y="496"/>
                  </a:cubicBezTo>
                  <a:cubicBezTo>
                    <a:pt x="988" y="223"/>
                    <a:pt x="767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6961575" y="2639324"/>
              <a:ext cx="91227" cy="103937"/>
            </a:xfrm>
            <a:custGeom>
              <a:avLst/>
              <a:gdLst/>
              <a:ahLst/>
              <a:cxnLst/>
              <a:rect l="l" t="t" r="r" b="b"/>
              <a:pathLst>
                <a:path w="1213" h="1382" extrusionOk="0">
                  <a:moveTo>
                    <a:pt x="48" y="0"/>
                  </a:moveTo>
                  <a:cubicBezTo>
                    <a:pt x="38" y="0"/>
                    <a:pt x="28" y="4"/>
                    <a:pt x="21" y="11"/>
                  </a:cubicBezTo>
                  <a:cubicBezTo>
                    <a:pt x="3" y="27"/>
                    <a:pt x="1" y="53"/>
                    <a:pt x="17" y="69"/>
                  </a:cubicBezTo>
                  <a:lnTo>
                    <a:pt x="1134" y="1367"/>
                  </a:lnTo>
                  <a:cubicBezTo>
                    <a:pt x="1141" y="1377"/>
                    <a:pt x="1153" y="1381"/>
                    <a:pt x="1165" y="1381"/>
                  </a:cubicBezTo>
                  <a:cubicBezTo>
                    <a:pt x="1174" y="1381"/>
                    <a:pt x="1184" y="1377"/>
                    <a:pt x="1192" y="1371"/>
                  </a:cubicBezTo>
                  <a:cubicBezTo>
                    <a:pt x="1209" y="1355"/>
                    <a:pt x="1212" y="1329"/>
                    <a:pt x="1196" y="1313"/>
                  </a:cubicBezTo>
                  <a:lnTo>
                    <a:pt x="79" y="15"/>
                  </a:lnTo>
                  <a:cubicBezTo>
                    <a:pt x="70" y="5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6958868" y="2636316"/>
              <a:ext cx="96792" cy="110029"/>
            </a:xfrm>
            <a:custGeom>
              <a:avLst/>
              <a:gdLst/>
              <a:ahLst/>
              <a:cxnLst/>
              <a:rect l="l" t="t" r="r" b="b"/>
              <a:pathLst>
                <a:path w="1287" h="1463" extrusionOk="0">
                  <a:moveTo>
                    <a:pt x="86" y="81"/>
                  </a:moveTo>
                  <a:lnTo>
                    <a:pt x="1202" y="1381"/>
                  </a:lnTo>
                  <a:lnTo>
                    <a:pt x="1201" y="1381"/>
                  </a:lnTo>
                  <a:lnTo>
                    <a:pt x="86" y="81"/>
                  </a:lnTo>
                  <a:close/>
                  <a:moveTo>
                    <a:pt x="83" y="0"/>
                  </a:moveTo>
                  <a:cubicBezTo>
                    <a:pt x="62" y="0"/>
                    <a:pt x="45" y="7"/>
                    <a:pt x="31" y="20"/>
                  </a:cubicBezTo>
                  <a:cubicBezTo>
                    <a:pt x="14" y="36"/>
                    <a:pt x="4" y="55"/>
                    <a:pt x="3" y="77"/>
                  </a:cubicBezTo>
                  <a:cubicBezTo>
                    <a:pt x="1" y="99"/>
                    <a:pt x="8" y="120"/>
                    <a:pt x="21" y="136"/>
                  </a:cubicBezTo>
                  <a:lnTo>
                    <a:pt x="1139" y="1434"/>
                  </a:lnTo>
                  <a:cubicBezTo>
                    <a:pt x="1155" y="1452"/>
                    <a:pt x="1176" y="1463"/>
                    <a:pt x="1201" y="1463"/>
                  </a:cubicBezTo>
                  <a:cubicBezTo>
                    <a:pt x="1220" y="1463"/>
                    <a:pt x="1239" y="1454"/>
                    <a:pt x="1255" y="1442"/>
                  </a:cubicBezTo>
                  <a:cubicBezTo>
                    <a:pt x="1272" y="1427"/>
                    <a:pt x="1282" y="1408"/>
                    <a:pt x="1284" y="1386"/>
                  </a:cubicBezTo>
                  <a:cubicBezTo>
                    <a:pt x="1286" y="1364"/>
                    <a:pt x="1279" y="1343"/>
                    <a:pt x="1265" y="1327"/>
                  </a:cubicBezTo>
                  <a:lnTo>
                    <a:pt x="148" y="29"/>
                  </a:lnTo>
                  <a:cubicBezTo>
                    <a:pt x="132" y="12"/>
                    <a:pt x="113" y="1"/>
                    <a:pt x="91" y="0"/>
                  </a:cubicBezTo>
                  <a:cubicBezTo>
                    <a:pt x="88" y="0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937660" y="2615635"/>
              <a:ext cx="34595" cy="33994"/>
            </a:xfrm>
            <a:custGeom>
              <a:avLst/>
              <a:gdLst/>
              <a:ahLst/>
              <a:cxnLst/>
              <a:rect l="l" t="t" r="r" b="b"/>
              <a:pathLst>
                <a:path w="460" h="452" extrusionOk="0">
                  <a:moveTo>
                    <a:pt x="337" y="0"/>
                  </a:moveTo>
                  <a:cubicBezTo>
                    <a:pt x="334" y="0"/>
                    <a:pt x="331" y="1"/>
                    <a:pt x="328" y="1"/>
                  </a:cubicBezTo>
                  <a:cubicBezTo>
                    <a:pt x="306" y="7"/>
                    <a:pt x="291" y="29"/>
                    <a:pt x="296" y="51"/>
                  </a:cubicBezTo>
                  <a:lnTo>
                    <a:pt x="348" y="305"/>
                  </a:lnTo>
                  <a:cubicBezTo>
                    <a:pt x="350" y="315"/>
                    <a:pt x="342" y="321"/>
                    <a:pt x="334" y="321"/>
                  </a:cubicBezTo>
                  <a:cubicBezTo>
                    <a:pt x="333" y="321"/>
                    <a:pt x="331" y="321"/>
                    <a:pt x="330" y="321"/>
                  </a:cubicBezTo>
                  <a:lnTo>
                    <a:pt x="62" y="221"/>
                  </a:lnTo>
                  <a:cubicBezTo>
                    <a:pt x="56" y="219"/>
                    <a:pt x="51" y="219"/>
                    <a:pt x="46" y="219"/>
                  </a:cubicBezTo>
                  <a:cubicBezTo>
                    <a:pt x="29" y="219"/>
                    <a:pt x="14" y="229"/>
                    <a:pt x="8" y="245"/>
                  </a:cubicBezTo>
                  <a:cubicBezTo>
                    <a:pt x="0" y="268"/>
                    <a:pt x="11" y="291"/>
                    <a:pt x="33" y="299"/>
                  </a:cubicBezTo>
                  <a:lnTo>
                    <a:pt x="441" y="451"/>
                  </a:lnTo>
                  <a:cubicBezTo>
                    <a:pt x="443" y="451"/>
                    <a:pt x="445" y="452"/>
                    <a:pt x="446" y="452"/>
                  </a:cubicBezTo>
                  <a:cubicBezTo>
                    <a:pt x="454" y="452"/>
                    <a:pt x="460" y="444"/>
                    <a:pt x="458" y="435"/>
                  </a:cubicBezTo>
                  <a:lnTo>
                    <a:pt x="377" y="35"/>
                  </a:lnTo>
                  <a:cubicBezTo>
                    <a:pt x="373" y="15"/>
                    <a:pt x="355" y="0"/>
                    <a:pt x="33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6934576" y="2612476"/>
              <a:ext cx="40762" cy="40236"/>
            </a:xfrm>
            <a:custGeom>
              <a:avLst/>
              <a:gdLst/>
              <a:ahLst/>
              <a:cxnLst/>
              <a:rect l="l" t="t" r="r" b="b"/>
              <a:pathLst>
                <a:path w="542" h="535" extrusionOk="0">
                  <a:moveTo>
                    <a:pt x="379" y="84"/>
                  </a:moveTo>
                  <a:lnTo>
                    <a:pt x="449" y="437"/>
                  </a:lnTo>
                  <a:lnTo>
                    <a:pt x="449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8" y="401"/>
                  </a:lnTo>
                  <a:cubicBezTo>
                    <a:pt x="364" y="404"/>
                    <a:pt x="370" y="405"/>
                    <a:pt x="376" y="405"/>
                  </a:cubicBezTo>
                  <a:cubicBezTo>
                    <a:pt x="388" y="405"/>
                    <a:pt x="401" y="400"/>
                    <a:pt x="411" y="391"/>
                  </a:cubicBezTo>
                  <a:cubicBezTo>
                    <a:pt x="425" y="379"/>
                    <a:pt x="432" y="359"/>
                    <a:pt x="427" y="339"/>
                  </a:cubicBezTo>
                  <a:lnTo>
                    <a:pt x="379" y="84"/>
                  </a:lnTo>
                  <a:close/>
                  <a:moveTo>
                    <a:pt x="377" y="1"/>
                  </a:moveTo>
                  <a:cubicBezTo>
                    <a:pt x="372" y="1"/>
                    <a:pt x="367" y="1"/>
                    <a:pt x="362" y="2"/>
                  </a:cubicBezTo>
                  <a:cubicBezTo>
                    <a:pt x="339" y="6"/>
                    <a:pt x="321" y="20"/>
                    <a:pt x="308" y="37"/>
                  </a:cubicBezTo>
                  <a:cubicBezTo>
                    <a:pt x="297" y="56"/>
                    <a:pt x="292" y="78"/>
                    <a:pt x="297" y="99"/>
                  </a:cubicBezTo>
                  <a:lnTo>
                    <a:pt x="338" y="306"/>
                  </a:lnTo>
                  <a:lnTo>
                    <a:pt x="115" y="224"/>
                  </a:lnTo>
                  <a:cubicBezTo>
                    <a:pt x="106" y="221"/>
                    <a:pt x="96" y="219"/>
                    <a:pt x="87" y="219"/>
                  </a:cubicBezTo>
                  <a:cubicBezTo>
                    <a:pt x="75" y="219"/>
                    <a:pt x="63" y="222"/>
                    <a:pt x="52" y="227"/>
                  </a:cubicBezTo>
                  <a:cubicBezTo>
                    <a:pt x="32" y="235"/>
                    <a:pt x="16" y="253"/>
                    <a:pt x="9" y="274"/>
                  </a:cubicBezTo>
                  <a:cubicBezTo>
                    <a:pt x="1" y="295"/>
                    <a:pt x="2" y="317"/>
                    <a:pt x="11" y="337"/>
                  </a:cubicBezTo>
                  <a:cubicBezTo>
                    <a:pt x="22" y="358"/>
                    <a:pt x="37" y="372"/>
                    <a:pt x="58" y="380"/>
                  </a:cubicBezTo>
                  <a:lnTo>
                    <a:pt x="468" y="531"/>
                  </a:lnTo>
                  <a:cubicBezTo>
                    <a:pt x="474" y="533"/>
                    <a:pt x="479" y="534"/>
                    <a:pt x="487" y="534"/>
                  </a:cubicBezTo>
                  <a:cubicBezTo>
                    <a:pt x="499" y="534"/>
                    <a:pt x="513" y="529"/>
                    <a:pt x="520" y="520"/>
                  </a:cubicBezTo>
                  <a:cubicBezTo>
                    <a:pt x="535" y="507"/>
                    <a:pt x="542" y="488"/>
                    <a:pt x="538" y="468"/>
                  </a:cubicBezTo>
                  <a:lnTo>
                    <a:pt x="458" y="67"/>
                  </a:lnTo>
                  <a:cubicBezTo>
                    <a:pt x="453" y="45"/>
                    <a:pt x="441" y="26"/>
                    <a:pt x="422" y="14"/>
                  </a:cubicBezTo>
                  <a:cubicBezTo>
                    <a:pt x="409" y="5"/>
                    <a:pt x="39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946684" y="2626088"/>
              <a:ext cx="34746" cy="33994"/>
            </a:xfrm>
            <a:custGeom>
              <a:avLst/>
              <a:gdLst/>
              <a:ahLst/>
              <a:cxnLst/>
              <a:rect l="l" t="t" r="r" b="b"/>
              <a:pathLst>
                <a:path w="462" h="452" extrusionOk="0">
                  <a:moveTo>
                    <a:pt x="338" y="0"/>
                  </a:moveTo>
                  <a:cubicBezTo>
                    <a:pt x="335" y="0"/>
                    <a:pt x="332" y="1"/>
                    <a:pt x="329" y="1"/>
                  </a:cubicBezTo>
                  <a:cubicBezTo>
                    <a:pt x="307" y="7"/>
                    <a:pt x="291" y="28"/>
                    <a:pt x="297" y="51"/>
                  </a:cubicBezTo>
                  <a:lnTo>
                    <a:pt x="348" y="306"/>
                  </a:lnTo>
                  <a:cubicBezTo>
                    <a:pt x="351" y="315"/>
                    <a:pt x="343" y="321"/>
                    <a:pt x="335" y="321"/>
                  </a:cubicBezTo>
                  <a:cubicBezTo>
                    <a:pt x="334" y="321"/>
                    <a:pt x="333" y="321"/>
                    <a:pt x="332" y="321"/>
                  </a:cubicBezTo>
                  <a:lnTo>
                    <a:pt x="62" y="220"/>
                  </a:lnTo>
                  <a:cubicBezTo>
                    <a:pt x="57" y="219"/>
                    <a:pt x="53" y="218"/>
                    <a:pt x="48" y="218"/>
                  </a:cubicBezTo>
                  <a:cubicBezTo>
                    <a:pt x="31" y="218"/>
                    <a:pt x="15" y="228"/>
                    <a:pt x="9" y="245"/>
                  </a:cubicBezTo>
                  <a:cubicBezTo>
                    <a:pt x="1" y="267"/>
                    <a:pt x="11" y="291"/>
                    <a:pt x="33" y="298"/>
                  </a:cubicBezTo>
                  <a:lnTo>
                    <a:pt x="442" y="451"/>
                  </a:lnTo>
                  <a:cubicBezTo>
                    <a:pt x="443" y="451"/>
                    <a:pt x="444" y="451"/>
                    <a:pt x="446" y="451"/>
                  </a:cubicBezTo>
                  <a:cubicBezTo>
                    <a:pt x="454" y="451"/>
                    <a:pt x="461" y="443"/>
                    <a:pt x="458" y="435"/>
                  </a:cubicBezTo>
                  <a:lnTo>
                    <a:pt x="378" y="34"/>
                  </a:lnTo>
                  <a:cubicBezTo>
                    <a:pt x="374" y="15"/>
                    <a:pt x="357" y="0"/>
                    <a:pt x="33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943676" y="2622930"/>
              <a:ext cx="40913" cy="40236"/>
            </a:xfrm>
            <a:custGeom>
              <a:avLst/>
              <a:gdLst/>
              <a:ahLst/>
              <a:cxnLst/>
              <a:rect l="l" t="t" r="r" b="b"/>
              <a:pathLst>
                <a:path w="544" h="535" extrusionOk="0">
                  <a:moveTo>
                    <a:pt x="378" y="84"/>
                  </a:moveTo>
                  <a:lnTo>
                    <a:pt x="450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6" y="400"/>
                  </a:lnTo>
                  <a:cubicBezTo>
                    <a:pt x="362" y="403"/>
                    <a:pt x="369" y="404"/>
                    <a:pt x="375" y="404"/>
                  </a:cubicBezTo>
                  <a:cubicBezTo>
                    <a:pt x="388" y="404"/>
                    <a:pt x="400" y="400"/>
                    <a:pt x="409" y="391"/>
                  </a:cubicBezTo>
                  <a:cubicBezTo>
                    <a:pt x="425" y="379"/>
                    <a:pt x="431" y="359"/>
                    <a:pt x="428" y="339"/>
                  </a:cubicBezTo>
                  <a:lnTo>
                    <a:pt x="378" y="84"/>
                  </a:lnTo>
                  <a:close/>
                  <a:moveTo>
                    <a:pt x="377" y="0"/>
                  </a:moveTo>
                  <a:cubicBezTo>
                    <a:pt x="372" y="0"/>
                    <a:pt x="367" y="1"/>
                    <a:pt x="361" y="2"/>
                  </a:cubicBezTo>
                  <a:cubicBezTo>
                    <a:pt x="340" y="6"/>
                    <a:pt x="320" y="19"/>
                    <a:pt x="308" y="37"/>
                  </a:cubicBezTo>
                  <a:cubicBezTo>
                    <a:pt x="296" y="55"/>
                    <a:pt x="293" y="78"/>
                    <a:pt x="296" y="99"/>
                  </a:cubicBezTo>
                  <a:lnTo>
                    <a:pt x="338" y="306"/>
                  </a:lnTo>
                  <a:lnTo>
                    <a:pt x="338" y="306"/>
                  </a:lnTo>
                  <a:lnTo>
                    <a:pt x="114" y="224"/>
                  </a:lnTo>
                  <a:cubicBezTo>
                    <a:pt x="105" y="220"/>
                    <a:pt x="96" y="219"/>
                    <a:pt x="86" y="219"/>
                  </a:cubicBezTo>
                  <a:cubicBezTo>
                    <a:pt x="74" y="219"/>
                    <a:pt x="63" y="221"/>
                    <a:pt x="51" y="226"/>
                  </a:cubicBezTo>
                  <a:cubicBezTo>
                    <a:pt x="31" y="235"/>
                    <a:pt x="16" y="252"/>
                    <a:pt x="9" y="273"/>
                  </a:cubicBezTo>
                  <a:cubicBezTo>
                    <a:pt x="0" y="294"/>
                    <a:pt x="2" y="317"/>
                    <a:pt x="11" y="337"/>
                  </a:cubicBezTo>
                  <a:cubicBezTo>
                    <a:pt x="21" y="358"/>
                    <a:pt x="37" y="371"/>
                    <a:pt x="57" y="380"/>
                  </a:cubicBezTo>
                  <a:lnTo>
                    <a:pt x="467" y="531"/>
                  </a:lnTo>
                  <a:cubicBezTo>
                    <a:pt x="475" y="532"/>
                    <a:pt x="480" y="534"/>
                    <a:pt x="486" y="534"/>
                  </a:cubicBezTo>
                  <a:cubicBezTo>
                    <a:pt x="498" y="534"/>
                    <a:pt x="512" y="529"/>
                    <a:pt x="522" y="520"/>
                  </a:cubicBezTo>
                  <a:cubicBezTo>
                    <a:pt x="537" y="506"/>
                    <a:pt x="543" y="488"/>
                    <a:pt x="539" y="468"/>
                  </a:cubicBezTo>
                  <a:lnTo>
                    <a:pt x="459" y="67"/>
                  </a:lnTo>
                  <a:cubicBezTo>
                    <a:pt x="455" y="44"/>
                    <a:pt x="441" y="26"/>
                    <a:pt x="424" y="13"/>
                  </a:cubicBezTo>
                  <a:cubicBezTo>
                    <a:pt x="409" y="5"/>
                    <a:pt x="39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7441913" y="3131096"/>
              <a:ext cx="506673" cy="356484"/>
            </a:xfrm>
            <a:custGeom>
              <a:avLst/>
              <a:gdLst/>
              <a:ahLst/>
              <a:cxnLst/>
              <a:rect l="l" t="t" r="r" b="b"/>
              <a:pathLst>
                <a:path w="6737" h="4740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lnTo>
                    <a:pt x="0" y="4667"/>
                  </a:lnTo>
                  <a:cubicBezTo>
                    <a:pt x="0" y="4707"/>
                    <a:pt x="33" y="4740"/>
                    <a:pt x="73" y="4740"/>
                  </a:cubicBezTo>
                  <a:lnTo>
                    <a:pt x="6664" y="4740"/>
                  </a:lnTo>
                  <a:cubicBezTo>
                    <a:pt x="6705" y="4740"/>
                    <a:pt x="6737" y="4707"/>
                    <a:pt x="6737" y="4667"/>
                  </a:cubicBezTo>
                  <a:lnTo>
                    <a:pt x="6737" y="74"/>
                  </a:lnTo>
                  <a:cubicBezTo>
                    <a:pt x="6737" y="33"/>
                    <a:pt x="6704" y="1"/>
                    <a:pt x="6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7434994" y="3124403"/>
              <a:ext cx="520210" cy="370021"/>
            </a:xfrm>
            <a:custGeom>
              <a:avLst/>
              <a:gdLst/>
              <a:ahLst/>
              <a:cxnLst/>
              <a:rect l="l" t="t" r="r" b="b"/>
              <a:pathLst>
                <a:path w="6917" h="4920" extrusionOk="0">
                  <a:moveTo>
                    <a:pt x="6226" y="177"/>
                  </a:moveTo>
                  <a:cubicBezTo>
                    <a:pt x="6509" y="177"/>
                    <a:pt x="6740" y="408"/>
                    <a:pt x="6740" y="692"/>
                  </a:cubicBezTo>
                  <a:lnTo>
                    <a:pt x="6740" y="4226"/>
                  </a:lnTo>
                  <a:cubicBezTo>
                    <a:pt x="6740" y="4509"/>
                    <a:pt x="6510" y="4739"/>
                    <a:pt x="6226" y="4739"/>
                  </a:cubicBezTo>
                  <a:lnTo>
                    <a:pt x="694" y="4739"/>
                  </a:lnTo>
                  <a:cubicBezTo>
                    <a:pt x="410" y="4739"/>
                    <a:pt x="180" y="4510"/>
                    <a:pt x="180" y="4226"/>
                  </a:cubicBezTo>
                  <a:lnTo>
                    <a:pt x="180" y="692"/>
                  </a:lnTo>
                  <a:cubicBezTo>
                    <a:pt x="180" y="408"/>
                    <a:pt x="410" y="177"/>
                    <a:pt x="694" y="177"/>
                  </a:cubicBezTo>
                  <a:close/>
                  <a:moveTo>
                    <a:pt x="693" y="1"/>
                  </a:moveTo>
                  <a:cubicBezTo>
                    <a:pt x="310" y="1"/>
                    <a:pt x="0" y="312"/>
                    <a:pt x="0" y="693"/>
                  </a:cubicBezTo>
                  <a:lnTo>
                    <a:pt x="0" y="4227"/>
                  </a:lnTo>
                  <a:cubicBezTo>
                    <a:pt x="0" y="4610"/>
                    <a:pt x="311" y="4920"/>
                    <a:pt x="693" y="4920"/>
                  </a:cubicBezTo>
                  <a:lnTo>
                    <a:pt x="6225" y="4920"/>
                  </a:lnTo>
                  <a:cubicBezTo>
                    <a:pt x="6607" y="4920"/>
                    <a:pt x="6917" y="4609"/>
                    <a:pt x="6917" y="4227"/>
                  </a:cubicBezTo>
                  <a:lnTo>
                    <a:pt x="6917" y="693"/>
                  </a:lnTo>
                  <a:cubicBezTo>
                    <a:pt x="6917" y="312"/>
                    <a:pt x="6607" y="1"/>
                    <a:pt x="622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441462" y="1996314"/>
              <a:ext cx="498701" cy="498701"/>
            </a:xfrm>
            <a:custGeom>
              <a:avLst/>
              <a:gdLst/>
              <a:ahLst/>
              <a:cxnLst/>
              <a:rect l="l" t="t" r="r" b="b"/>
              <a:pathLst>
                <a:path w="6631" h="6631" extrusionOk="0">
                  <a:moveTo>
                    <a:pt x="80" y="0"/>
                  </a:moveTo>
                  <a:cubicBezTo>
                    <a:pt x="37" y="0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0"/>
                    <a:pt x="6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7435295" y="1990147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4"/>
                    <a:pt x="6631" y="745"/>
                  </a:cubicBezTo>
                  <a:lnTo>
                    <a:pt x="6631" y="6051"/>
                  </a:lnTo>
                  <a:cubicBezTo>
                    <a:pt x="6631" y="6370"/>
                    <a:pt x="6371" y="6631"/>
                    <a:pt x="6051" y="6631"/>
                  </a:cubicBezTo>
                  <a:lnTo>
                    <a:pt x="743" y="6631"/>
                  </a:lnTo>
                  <a:cubicBezTo>
                    <a:pt x="424" y="6631"/>
                    <a:pt x="162" y="6371"/>
                    <a:pt x="162" y="6051"/>
                  </a:cubicBezTo>
                  <a:lnTo>
                    <a:pt x="162" y="745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0"/>
                  </a:moveTo>
                  <a:cubicBezTo>
                    <a:pt x="333" y="0"/>
                    <a:pt x="0" y="335"/>
                    <a:pt x="0" y="745"/>
                  </a:cubicBezTo>
                  <a:lnTo>
                    <a:pt x="0" y="6051"/>
                  </a:lnTo>
                  <a:cubicBezTo>
                    <a:pt x="0" y="6461"/>
                    <a:pt x="333" y="6795"/>
                    <a:pt x="743" y="6795"/>
                  </a:cubicBezTo>
                  <a:lnTo>
                    <a:pt x="6051" y="6795"/>
                  </a:lnTo>
                  <a:cubicBezTo>
                    <a:pt x="6461" y="6795"/>
                    <a:pt x="6794" y="6461"/>
                    <a:pt x="6794" y="6051"/>
                  </a:cubicBezTo>
                  <a:lnTo>
                    <a:pt x="6794" y="745"/>
                  </a:lnTo>
                  <a:cubicBezTo>
                    <a:pt x="6794" y="335"/>
                    <a:pt x="6461" y="0"/>
                    <a:pt x="6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7568785" y="2151915"/>
              <a:ext cx="252622" cy="187568"/>
            </a:xfrm>
            <a:custGeom>
              <a:avLst/>
              <a:gdLst/>
              <a:ahLst/>
              <a:cxnLst/>
              <a:rect l="l" t="t" r="r" b="b"/>
              <a:pathLst>
                <a:path w="3359" h="2494" extrusionOk="0">
                  <a:moveTo>
                    <a:pt x="41" y="1"/>
                  </a:moveTo>
                  <a:cubicBezTo>
                    <a:pt x="20" y="1"/>
                    <a:pt x="1" y="18"/>
                    <a:pt x="1" y="41"/>
                  </a:cubicBezTo>
                  <a:lnTo>
                    <a:pt x="1" y="2454"/>
                  </a:lnTo>
                  <a:cubicBezTo>
                    <a:pt x="1" y="2476"/>
                    <a:pt x="20" y="2494"/>
                    <a:pt x="41" y="2494"/>
                  </a:cubicBezTo>
                  <a:lnTo>
                    <a:pt x="3319" y="2494"/>
                  </a:lnTo>
                  <a:cubicBezTo>
                    <a:pt x="3341" y="2494"/>
                    <a:pt x="3358" y="2476"/>
                    <a:pt x="3358" y="2454"/>
                  </a:cubicBezTo>
                  <a:lnTo>
                    <a:pt x="3358" y="41"/>
                  </a:lnTo>
                  <a:cubicBezTo>
                    <a:pt x="3358" y="18"/>
                    <a:pt x="3341" y="1"/>
                    <a:pt x="3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562618" y="2145823"/>
              <a:ext cx="264956" cy="199826"/>
            </a:xfrm>
            <a:custGeom>
              <a:avLst/>
              <a:gdLst/>
              <a:ahLst/>
              <a:cxnLst/>
              <a:rect l="l" t="t" r="r" b="b"/>
              <a:pathLst>
                <a:path w="3523" h="2657" extrusionOk="0">
                  <a:moveTo>
                    <a:pt x="3107" y="162"/>
                  </a:moveTo>
                  <a:cubicBezTo>
                    <a:pt x="3247" y="162"/>
                    <a:pt x="3360" y="276"/>
                    <a:pt x="3360" y="415"/>
                  </a:cubicBezTo>
                  <a:lnTo>
                    <a:pt x="3360" y="2240"/>
                  </a:lnTo>
                  <a:cubicBezTo>
                    <a:pt x="3360" y="2381"/>
                    <a:pt x="3246" y="2493"/>
                    <a:pt x="3107" y="2493"/>
                  </a:cubicBezTo>
                  <a:lnTo>
                    <a:pt x="417" y="2493"/>
                  </a:lnTo>
                  <a:cubicBezTo>
                    <a:pt x="277" y="2493"/>
                    <a:pt x="164" y="2378"/>
                    <a:pt x="164" y="2240"/>
                  </a:cubicBezTo>
                  <a:lnTo>
                    <a:pt x="164" y="415"/>
                  </a:lnTo>
                  <a:cubicBezTo>
                    <a:pt x="164" y="275"/>
                    <a:pt x="278" y="162"/>
                    <a:pt x="417" y="162"/>
                  </a:cubicBezTo>
                  <a:close/>
                  <a:moveTo>
                    <a:pt x="416" y="1"/>
                  </a:moveTo>
                  <a:cubicBezTo>
                    <a:pt x="188" y="1"/>
                    <a:pt x="1" y="187"/>
                    <a:pt x="1" y="416"/>
                  </a:cubicBezTo>
                  <a:lnTo>
                    <a:pt x="1" y="2241"/>
                  </a:lnTo>
                  <a:cubicBezTo>
                    <a:pt x="1" y="2470"/>
                    <a:pt x="187" y="2657"/>
                    <a:pt x="416" y="2657"/>
                  </a:cubicBezTo>
                  <a:lnTo>
                    <a:pt x="3107" y="2657"/>
                  </a:lnTo>
                  <a:cubicBezTo>
                    <a:pt x="3335" y="2657"/>
                    <a:pt x="3522" y="2470"/>
                    <a:pt x="3522" y="2241"/>
                  </a:cubicBezTo>
                  <a:lnTo>
                    <a:pt x="3522" y="416"/>
                  </a:lnTo>
                  <a:cubicBezTo>
                    <a:pt x="3522" y="188"/>
                    <a:pt x="3336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568785" y="2176958"/>
              <a:ext cx="252772" cy="69341"/>
            </a:xfrm>
            <a:custGeom>
              <a:avLst/>
              <a:gdLst/>
              <a:ahLst/>
              <a:cxnLst/>
              <a:rect l="l" t="t" r="r" b="b"/>
              <a:pathLst>
                <a:path w="3361" h="922" extrusionOk="0">
                  <a:moveTo>
                    <a:pt x="1" y="1"/>
                  </a:moveTo>
                  <a:lnTo>
                    <a:pt x="1357" y="821"/>
                  </a:lnTo>
                  <a:cubicBezTo>
                    <a:pt x="1468" y="888"/>
                    <a:pt x="1592" y="922"/>
                    <a:pt x="1716" y="922"/>
                  </a:cubicBezTo>
                  <a:cubicBezTo>
                    <a:pt x="1847" y="922"/>
                    <a:pt x="1977" y="885"/>
                    <a:pt x="2091" y="811"/>
                  </a:cubicBezTo>
                  <a:lnTo>
                    <a:pt x="33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565626" y="2171844"/>
              <a:ext cx="259165" cy="80547"/>
            </a:xfrm>
            <a:custGeom>
              <a:avLst/>
              <a:gdLst/>
              <a:ahLst/>
              <a:cxnLst/>
              <a:rect l="l" t="t" r="r" b="b"/>
              <a:pathLst>
                <a:path w="3446" h="1071" extrusionOk="0">
                  <a:moveTo>
                    <a:pt x="84" y="0"/>
                  </a:moveTo>
                  <a:lnTo>
                    <a:pt x="0" y="140"/>
                  </a:lnTo>
                  <a:lnTo>
                    <a:pt x="1356" y="959"/>
                  </a:lnTo>
                  <a:cubicBezTo>
                    <a:pt x="1479" y="1033"/>
                    <a:pt x="1618" y="1070"/>
                    <a:pt x="1758" y="1070"/>
                  </a:cubicBezTo>
                  <a:cubicBezTo>
                    <a:pt x="1904" y="1070"/>
                    <a:pt x="2050" y="1030"/>
                    <a:pt x="2178" y="950"/>
                  </a:cubicBezTo>
                  <a:lnTo>
                    <a:pt x="3446" y="140"/>
                  </a:lnTo>
                  <a:lnTo>
                    <a:pt x="3358" y="1"/>
                  </a:lnTo>
                  <a:lnTo>
                    <a:pt x="2089" y="812"/>
                  </a:lnTo>
                  <a:cubicBezTo>
                    <a:pt x="1989" y="876"/>
                    <a:pt x="1873" y="908"/>
                    <a:pt x="1757" y="908"/>
                  </a:cubicBezTo>
                  <a:cubicBezTo>
                    <a:pt x="1647" y="908"/>
                    <a:pt x="1537" y="879"/>
                    <a:pt x="1441" y="82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441462" y="2577656"/>
              <a:ext cx="498701" cy="498776"/>
            </a:xfrm>
            <a:custGeom>
              <a:avLst/>
              <a:gdLst/>
              <a:ahLst/>
              <a:cxnLst/>
              <a:rect l="l" t="t" r="r" b="b"/>
              <a:pathLst>
                <a:path w="6631" h="6632" extrusionOk="0">
                  <a:moveTo>
                    <a:pt x="80" y="1"/>
                  </a:moveTo>
                  <a:cubicBezTo>
                    <a:pt x="37" y="1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1"/>
                    <a:pt x="6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435295" y="2571413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3"/>
                    <a:pt x="6631" y="744"/>
                  </a:cubicBezTo>
                  <a:lnTo>
                    <a:pt x="6631" y="6051"/>
                  </a:lnTo>
                  <a:cubicBezTo>
                    <a:pt x="6631" y="6370"/>
                    <a:pt x="6371" y="6630"/>
                    <a:pt x="6051" y="6630"/>
                  </a:cubicBezTo>
                  <a:lnTo>
                    <a:pt x="743" y="6630"/>
                  </a:lnTo>
                  <a:cubicBezTo>
                    <a:pt x="424" y="6630"/>
                    <a:pt x="162" y="6371"/>
                    <a:pt x="162" y="6051"/>
                  </a:cubicBezTo>
                  <a:lnTo>
                    <a:pt x="162" y="744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1"/>
                  </a:moveTo>
                  <a:cubicBezTo>
                    <a:pt x="333" y="1"/>
                    <a:pt x="0" y="334"/>
                    <a:pt x="0" y="744"/>
                  </a:cubicBezTo>
                  <a:lnTo>
                    <a:pt x="0" y="6051"/>
                  </a:lnTo>
                  <a:cubicBezTo>
                    <a:pt x="0" y="6461"/>
                    <a:pt x="333" y="6794"/>
                    <a:pt x="743" y="6794"/>
                  </a:cubicBezTo>
                  <a:lnTo>
                    <a:pt x="6051" y="6794"/>
                  </a:lnTo>
                  <a:cubicBezTo>
                    <a:pt x="6461" y="6794"/>
                    <a:pt x="6794" y="6461"/>
                    <a:pt x="6794" y="6051"/>
                  </a:cubicBezTo>
                  <a:lnTo>
                    <a:pt x="6794" y="744"/>
                  </a:lnTo>
                  <a:cubicBezTo>
                    <a:pt x="6794" y="334"/>
                    <a:pt x="646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7494106" y="2652260"/>
              <a:ext cx="232015" cy="12259"/>
            </a:xfrm>
            <a:custGeom>
              <a:avLst/>
              <a:gdLst/>
              <a:ahLst/>
              <a:cxnLst/>
              <a:rect l="l" t="t" r="r" b="b"/>
              <a:pathLst>
                <a:path w="3085" h="163" extrusionOk="0">
                  <a:moveTo>
                    <a:pt x="83" y="0"/>
                  </a:moveTo>
                  <a:cubicBezTo>
                    <a:pt x="37" y="0"/>
                    <a:pt x="1" y="36"/>
                    <a:pt x="1" y="82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3002" y="163"/>
                  </a:lnTo>
                  <a:cubicBezTo>
                    <a:pt x="3047" y="163"/>
                    <a:pt x="3083" y="127"/>
                    <a:pt x="3084" y="82"/>
                  </a:cubicBezTo>
                  <a:cubicBezTo>
                    <a:pt x="3084" y="36"/>
                    <a:pt x="3048" y="0"/>
                    <a:pt x="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494106" y="2849826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2684" y="165"/>
                  </a:lnTo>
                  <a:cubicBezTo>
                    <a:pt x="2730" y="165"/>
                    <a:pt x="2766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494106" y="2770333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2684" y="164"/>
                  </a:lnTo>
                  <a:cubicBezTo>
                    <a:pt x="2730" y="164"/>
                    <a:pt x="2766" y="128"/>
                    <a:pt x="2766" y="82"/>
                  </a:cubicBezTo>
                  <a:cubicBezTo>
                    <a:pt x="2766" y="38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679412" y="2708063"/>
              <a:ext cx="208099" cy="12334"/>
            </a:xfrm>
            <a:custGeom>
              <a:avLst/>
              <a:gdLst/>
              <a:ahLst/>
              <a:cxnLst/>
              <a:rect l="l" t="t" r="r" b="b"/>
              <a:pathLst>
                <a:path w="2767" h="164" extrusionOk="0">
                  <a:moveTo>
                    <a:pt x="81" y="0"/>
                  </a:move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1" y="163"/>
                  </a:cubicBezTo>
                  <a:lnTo>
                    <a:pt x="2684" y="163"/>
                  </a:lnTo>
                  <a:cubicBezTo>
                    <a:pt x="2728" y="163"/>
                    <a:pt x="2764" y="126"/>
                    <a:pt x="2766" y="81"/>
                  </a:cubicBezTo>
                  <a:cubicBezTo>
                    <a:pt x="2766" y="36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494106" y="2708063"/>
              <a:ext cx="140864" cy="12334"/>
            </a:xfrm>
            <a:custGeom>
              <a:avLst/>
              <a:gdLst/>
              <a:ahLst/>
              <a:cxnLst/>
              <a:rect l="l" t="t" r="r" b="b"/>
              <a:pathLst>
                <a:path w="1873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1791" y="163"/>
                  </a:lnTo>
                  <a:cubicBezTo>
                    <a:pt x="1837" y="163"/>
                    <a:pt x="1873" y="126"/>
                    <a:pt x="1873" y="81"/>
                  </a:cubicBezTo>
                  <a:cubicBezTo>
                    <a:pt x="1873" y="36"/>
                    <a:pt x="1837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749880" y="2770333"/>
              <a:ext cx="91377" cy="12409"/>
            </a:xfrm>
            <a:custGeom>
              <a:avLst/>
              <a:gdLst/>
              <a:ahLst/>
              <a:cxnLst/>
              <a:rect l="l" t="t" r="r" b="b"/>
              <a:pathLst>
                <a:path w="1215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1134" y="164"/>
                  </a:lnTo>
                  <a:cubicBezTo>
                    <a:pt x="1178" y="164"/>
                    <a:pt x="1215" y="128"/>
                    <a:pt x="1215" y="82"/>
                  </a:cubicBezTo>
                  <a:cubicBezTo>
                    <a:pt x="1215" y="38"/>
                    <a:pt x="117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7494106" y="2913751"/>
              <a:ext cx="232015" cy="12409"/>
            </a:xfrm>
            <a:custGeom>
              <a:avLst/>
              <a:gdLst/>
              <a:ahLst/>
              <a:cxnLst/>
              <a:rect l="l" t="t" r="r" b="b"/>
              <a:pathLst>
                <a:path w="3085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3002" y="165"/>
                  </a:lnTo>
                  <a:cubicBezTo>
                    <a:pt x="3047" y="165"/>
                    <a:pt x="3083" y="128"/>
                    <a:pt x="3084" y="83"/>
                  </a:cubicBezTo>
                  <a:cubicBezTo>
                    <a:pt x="3084" y="37"/>
                    <a:pt x="3048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679412" y="2969554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1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1" y="165"/>
                  </a:cubicBezTo>
                  <a:lnTo>
                    <a:pt x="2684" y="165"/>
                  </a:lnTo>
                  <a:cubicBezTo>
                    <a:pt x="2728" y="165"/>
                    <a:pt x="2764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494106" y="2969554"/>
              <a:ext cx="140864" cy="12409"/>
            </a:xfrm>
            <a:custGeom>
              <a:avLst/>
              <a:gdLst/>
              <a:ahLst/>
              <a:cxnLst/>
              <a:rect l="l" t="t" r="r" b="b"/>
              <a:pathLst>
                <a:path w="1873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1791" y="165"/>
                  </a:lnTo>
                  <a:cubicBezTo>
                    <a:pt x="1837" y="165"/>
                    <a:pt x="1873" y="128"/>
                    <a:pt x="1873" y="83"/>
                  </a:cubicBezTo>
                  <a:cubicBezTo>
                    <a:pt x="1873" y="37"/>
                    <a:pt x="1837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358944" y="3580809"/>
              <a:ext cx="694240" cy="464632"/>
            </a:xfrm>
            <a:custGeom>
              <a:avLst/>
              <a:gdLst/>
              <a:ahLst/>
              <a:cxnLst/>
              <a:rect l="l" t="t" r="r" b="b"/>
              <a:pathLst>
                <a:path w="9231" h="6178" extrusionOk="0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6147"/>
                  </a:lnTo>
                  <a:cubicBezTo>
                    <a:pt x="1" y="6163"/>
                    <a:pt x="15" y="6178"/>
                    <a:pt x="32" y="6178"/>
                  </a:cubicBezTo>
                  <a:lnTo>
                    <a:pt x="9200" y="6178"/>
                  </a:lnTo>
                  <a:cubicBezTo>
                    <a:pt x="9216" y="6178"/>
                    <a:pt x="9231" y="6163"/>
                    <a:pt x="9231" y="6147"/>
                  </a:cubicBezTo>
                  <a:lnTo>
                    <a:pt x="9231" y="32"/>
                  </a:lnTo>
                  <a:cubicBezTo>
                    <a:pt x="9231" y="15"/>
                    <a:pt x="9216" y="1"/>
                    <a:pt x="9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354139" y="3576842"/>
              <a:ext cx="706499" cy="476891"/>
            </a:xfrm>
            <a:custGeom>
              <a:avLst/>
              <a:gdLst/>
              <a:ahLst/>
              <a:cxnLst/>
              <a:rect l="l" t="t" r="r" b="b"/>
              <a:pathLst>
                <a:path w="9394" h="6341" extrusionOk="0">
                  <a:moveTo>
                    <a:pt x="9053" y="166"/>
                  </a:moveTo>
                  <a:cubicBezTo>
                    <a:pt x="9151" y="166"/>
                    <a:pt x="9230" y="245"/>
                    <a:pt x="9230" y="342"/>
                  </a:cubicBezTo>
                  <a:lnTo>
                    <a:pt x="9230" y="6002"/>
                  </a:lnTo>
                  <a:cubicBezTo>
                    <a:pt x="9230" y="6100"/>
                    <a:pt x="9151" y="6179"/>
                    <a:pt x="9053" y="6179"/>
                  </a:cubicBezTo>
                  <a:lnTo>
                    <a:pt x="340" y="6179"/>
                  </a:lnTo>
                  <a:cubicBezTo>
                    <a:pt x="243" y="6179"/>
                    <a:pt x="164" y="6100"/>
                    <a:pt x="164" y="6002"/>
                  </a:cubicBezTo>
                  <a:lnTo>
                    <a:pt x="164" y="342"/>
                  </a:lnTo>
                  <a:cubicBezTo>
                    <a:pt x="164" y="245"/>
                    <a:pt x="243" y="166"/>
                    <a:pt x="340" y="166"/>
                  </a:cubicBezTo>
                  <a:close/>
                  <a:moveTo>
                    <a:pt x="340" y="1"/>
                  </a:moveTo>
                  <a:cubicBezTo>
                    <a:pt x="152" y="1"/>
                    <a:pt x="1" y="154"/>
                    <a:pt x="1" y="341"/>
                  </a:cubicBezTo>
                  <a:lnTo>
                    <a:pt x="1" y="6001"/>
                  </a:lnTo>
                  <a:cubicBezTo>
                    <a:pt x="1" y="6189"/>
                    <a:pt x="153" y="6341"/>
                    <a:pt x="340" y="6341"/>
                  </a:cubicBezTo>
                  <a:lnTo>
                    <a:pt x="9053" y="6341"/>
                  </a:lnTo>
                  <a:cubicBezTo>
                    <a:pt x="9240" y="6341"/>
                    <a:pt x="9394" y="6189"/>
                    <a:pt x="9394" y="6001"/>
                  </a:cubicBezTo>
                  <a:lnTo>
                    <a:pt x="9394" y="341"/>
                  </a:lnTo>
                  <a:cubicBezTo>
                    <a:pt x="9394" y="153"/>
                    <a:pt x="9240" y="1"/>
                    <a:pt x="9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852377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1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1" y="163"/>
                  </a:cubicBez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1" y="480"/>
                  </a:cubicBezTo>
                  <a:cubicBezTo>
                    <a:pt x="373" y="480"/>
                    <a:pt x="481" y="373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922995" y="3604818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3" y="317"/>
                    <a:pt x="240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993838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0" y="317"/>
                  </a:cubicBezTo>
                  <a:cubicBezTo>
                    <a:pt x="198" y="317"/>
                    <a:pt x="163" y="283"/>
                    <a:pt x="163" y="240"/>
                  </a:cubicBezTo>
                  <a:cubicBezTo>
                    <a:pt x="163" y="198"/>
                    <a:pt x="198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79" y="240"/>
                  </a:cubicBezTo>
                  <a:cubicBezTo>
                    <a:pt x="479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6531925" y="3662125"/>
              <a:ext cx="352874" cy="321437"/>
            </a:xfrm>
            <a:custGeom>
              <a:avLst/>
              <a:gdLst/>
              <a:ahLst/>
              <a:cxnLst/>
              <a:rect l="l" t="t" r="r" b="b"/>
              <a:pathLst>
                <a:path w="4692" h="4274" extrusionOk="0">
                  <a:moveTo>
                    <a:pt x="2346" y="0"/>
                  </a:moveTo>
                  <a:cubicBezTo>
                    <a:pt x="1799" y="0"/>
                    <a:pt x="1253" y="209"/>
                    <a:pt x="835" y="626"/>
                  </a:cubicBezTo>
                  <a:cubicBezTo>
                    <a:pt x="1" y="1460"/>
                    <a:pt x="1" y="2814"/>
                    <a:pt x="835" y="3648"/>
                  </a:cubicBezTo>
                  <a:cubicBezTo>
                    <a:pt x="1253" y="4065"/>
                    <a:pt x="1799" y="4274"/>
                    <a:pt x="2346" y="4274"/>
                  </a:cubicBezTo>
                  <a:cubicBezTo>
                    <a:pt x="2893" y="4274"/>
                    <a:pt x="3440" y="4065"/>
                    <a:pt x="3857" y="3648"/>
                  </a:cubicBezTo>
                  <a:cubicBezTo>
                    <a:pt x="4692" y="2814"/>
                    <a:pt x="4692" y="1460"/>
                    <a:pt x="3857" y="626"/>
                  </a:cubicBezTo>
                  <a:cubicBezTo>
                    <a:pt x="3440" y="209"/>
                    <a:pt x="2893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541552" y="3656034"/>
              <a:ext cx="333771" cy="333696"/>
            </a:xfrm>
            <a:custGeom>
              <a:avLst/>
              <a:gdLst/>
              <a:ahLst/>
              <a:cxnLst/>
              <a:rect l="l" t="t" r="r" b="b"/>
              <a:pathLst>
                <a:path w="4438" h="4437" extrusionOk="0">
                  <a:moveTo>
                    <a:pt x="2218" y="162"/>
                  </a:moveTo>
                  <a:cubicBezTo>
                    <a:pt x="3352" y="162"/>
                    <a:pt x="4273" y="1085"/>
                    <a:pt x="4273" y="2217"/>
                  </a:cubicBezTo>
                  <a:cubicBezTo>
                    <a:pt x="4273" y="3350"/>
                    <a:pt x="3353" y="4272"/>
                    <a:pt x="2218" y="4272"/>
                  </a:cubicBezTo>
                  <a:cubicBezTo>
                    <a:pt x="1086" y="4272"/>
                    <a:pt x="164" y="3351"/>
                    <a:pt x="164" y="2217"/>
                  </a:cubicBezTo>
                  <a:cubicBezTo>
                    <a:pt x="164" y="1085"/>
                    <a:pt x="1085" y="162"/>
                    <a:pt x="2218" y="162"/>
                  </a:cubicBezTo>
                  <a:close/>
                  <a:moveTo>
                    <a:pt x="2218" y="0"/>
                  </a:moveTo>
                  <a:cubicBezTo>
                    <a:pt x="996" y="0"/>
                    <a:pt x="1" y="995"/>
                    <a:pt x="1" y="2219"/>
                  </a:cubicBezTo>
                  <a:cubicBezTo>
                    <a:pt x="1" y="3441"/>
                    <a:pt x="996" y="4437"/>
                    <a:pt x="2218" y="4437"/>
                  </a:cubicBezTo>
                  <a:cubicBezTo>
                    <a:pt x="3441" y="4437"/>
                    <a:pt x="4437" y="3441"/>
                    <a:pt x="4437" y="2219"/>
                  </a:cubicBezTo>
                  <a:cubicBezTo>
                    <a:pt x="4437" y="995"/>
                    <a:pt x="3442" y="0"/>
                    <a:pt x="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582238" y="3696645"/>
              <a:ext cx="252396" cy="252396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77" y="1"/>
                  </a:moveTo>
                  <a:cubicBezTo>
                    <a:pt x="752" y="1"/>
                    <a:pt x="0" y="752"/>
                    <a:pt x="0" y="1679"/>
                  </a:cubicBezTo>
                  <a:cubicBezTo>
                    <a:pt x="0" y="2605"/>
                    <a:pt x="752" y="3356"/>
                    <a:pt x="1677" y="3356"/>
                  </a:cubicBezTo>
                  <a:cubicBezTo>
                    <a:pt x="2604" y="3356"/>
                    <a:pt x="3355" y="2605"/>
                    <a:pt x="3355" y="1679"/>
                  </a:cubicBezTo>
                  <a:cubicBezTo>
                    <a:pt x="3355" y="752"/>
                    <a:pt x="2604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576071" y="3690553"/>
              <a:ext cx="264655" cy="26465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759" y="163"/>
                  </a:moveTo>
                  <a:cubicBezTo>
                    <a:pt x="2639" y="163"/>
                    <a:pt x="3355" y="879"/>
                    <a:pt x="3356" y="1758"/>
                  </a:cubicBezTo>
                  <a:cubicBezTo>
                    <a:pt x="3356" y="2638"/>
                    <a:pt x="2639" y="3354"/>
                    <a:pt x="1759" y="3354"/>
                  </a:cubicBezTo>
                  <a:cubicBezTo>
                    <a:pt x="880" y="3354"/>
                    <a:pt x="164" y="2638"/>
                    <a:pt x="164" y="1758"/>
                  </a:cubicBezTo>
                  <a:cubicBezTo>
                    <a:pt x="164" y="879"/>
                    <a:pt x="879" y="163"/>
                    <a:pt x="1759" y="163"/>
                  </a:cubicBezTo>
                  <a:close/>
                  <a:moveTo>
                    <a:pt x="1759" y="1"/>
                  </a:moveTo>
                  <a:cubicBezTo>
                    <a:pt x="789" y="1"/>
                    <a:pt x="0" y="790"/>
                    <a:pt x="0" y="1760"/>
                  </a:cubicBezTo>
                  <a:cubicBezTo>
                    <a:pt x="0" y="2729"/>
                    <a:pt x="789" y="3519"/>
                    <a:pt x="1759" y="3519"/>
                  </a:cubicBezTo>
                  <a:cubicBezTo>
                    <a:pt x="2729" y="3519"/>
                    <a:pt x="3518" y="2728"/>
                    <a:pt x="3518" y="1760"/>
                  </a:cubicBezTo>
                  <a:cubicBezTo>
                    <a:pt x="3518" y="790"/>
                    <a:pt x="2730" y="1"/>
                    <a:pt x="1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699784" y="3750718"/>
              <a:ext cx="71823" cy="80848"/>
            </a:xfrm>
            <a:custGeom>
              <a:avLst/>
              <a:gdLst/>
              <a:ahLst/>
              <a:cxnLst/>
              <a:rect l="l" t="t" r="r" b="b"/>
              <a:pathLst>
                <a:path w="955" h="1075" extrusionOk="0">
                  <a:moveTo>
                    <a:pt x="114" y="1"/>
                  </a:moveTo>
                  <a:cubicBezTo>
                    <a:pt x="51" y="1"/>
                    <a:pt x="0" y="52"/>
                    <a:pt x="0" y="115"/>
                  </a:cubicBezTo>
                  <a:lnTo>
                    <a:pt x="0" y="1074"/>
                  </a:lnTo>
                  <a:lnTo>
                    <a:pt x="841" y="1074"/>
                  </a:lnTo>
                  <a:cubicBezTo>
                    <a:pt x="905" y="1074"/>
                    <a:pt x="955" y="1022"/>
                    <a:pt x="955" y="960"/>
                  </a:cubicBezTo>
                  <a:cubicBezTo>
                    <a:pt x="955" y="896"/>
                    <a:pt x="905" y="846"/>
                    <a:pt x="841" y="846"/>
                  </a:cubicBezTo>
                  <a:lnTo>
                    <a:pt x="228" y="846"/>
                  </a:lnTo>
                  <a:lnTo>
                    <a:pt x="228" y="115"/>
                  </a:lnTo>
                  <a:cubicBezTo>
                    <a:pt x="228" y="52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683540" y="3798774"/>
              <a:ext cx="50690" cy="50765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338" y="163"/>
                  </a:moveTo>
                  <a:cubicBezTo>
                    <a:pt x="433" y="163"/>
                    <a:pt x="511" y="241"/>
                    <a:pt x="511" y="338"/>
                  </a:cubicBezTo>
                  <a:cubicBezTo>
                    <a:pt x="511" y="433"/>
                    <a:pt x="433" y="511"/>
                    <a:pt x="338" y="511"/>
                  </a:cubicBezTo>
                  <a:cubicBezTo>
                    <a:pt x="241" y="511"/>
                    <a:pt x="163" y="433"/>
                    <a:pt x="163" y="338"/>
                  </a:cubicBezTo>
                  <a:cubicBezTo>
                    <a:pt x="163" y="241"/>
                    <a:pt x="241" y="163"/>
                    <a:pt x="338" y="163"/>
                  </a:cubicBezTo>
                  <a:close/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2" y="675"/>
                    <a:pt x="338" y="675"/>
                  </a:cubicBezTo>
                  <a:cubicBezTo>
                    <a:pt x="522" y="675"/>
                    <a:pt x="674" y="523"/>
                    <a:pt x="674" y="338"/>
                  </a:cubicBezTo>
                  <a:cubicBezTo>
                    <a:pt x="674" y="152"/>
                    <a:pt x="522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139436" y="3583084"/>
              <a:ext cx="806826" cy="471250"/>
            </a:xfrm>
            <a:custGeom>
              <a:avLst/>
              <a:gdLst/>
              <a:ahLst/>
              <a:cxnLst/>
              <a:rect l="l" t="t" r="r" b="b"/>
              <a:pathLst>
                <a:path w="10728" h="6266" extrusionOk="0">
                  <a:moveTo>
                    <a:pt x="625" y="1"/>
                  </a:moveTo>
                  <a:cubicBezTo>
                    <a:pt x="280" y="1"/>
                    <a:pt x="0" y="281"/>
                    <a:pt x="0" y="627"/>
                  </a:cubicBezTo>
                  <a:lnTo>
                    <a:pt x="0" y="5640"/>
                  </a:lnTo>
                  <a:cubicBezTo>
                    <a:pt x="0" y="5986"/>
                    <a:pt x="280" y="6266"/>
                    <a:pt x="625" y="6266"/>
                  </a:cubicBezTo>
                  <a:lnTo>
                    <a:pt x="10103" y="6266"/>
                  </a:lnTo>
                  <a:cubicBezTo>
                    <a:pt x="10447" y="6266"/>
                    <a:pt x="10728" y="5986"/>
                    <a:pt x="10728" y="5640"/>
                  </a:cubicBezTo>
                  <a:lnTo>
                    <a:pt x="10728" y="627"/>
                  </a:lnTo>
                  <a:cubicBezTo>
                    <a:pt x="10728" y="281"/>
                    <a:pt x="10447" y="1"/>
                    <a:pt x="10103" y="1"/>
                  </a:cubicBezTo>
                  <a:close/>
                </a:path>
              </a:pathLst>
            </a:custGeom>
            <a:solidFill>
              <a:srgbClr val="577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727544" y="3630313"/>
              <a:ext cx="125672" cy="353024"/>
            </a:xfrm>
            <a:custGeom>
              <a:avLst/>
              <a:gdLst/>
              <a:ahLst/>
              <a:cxnLst/>
              <a:rect l="l" t="t" r="r" b="b"/>
              <a:pathLst>
                <a:path w="1671" h="4694" extrusionOk="0">
                  <a:moveTo>
                    <a:pt x="1" y="1"/>
                  </a:moveTo>
                  <a:lnTo>
                    <a:pt x="1" y="4694"/>
                  </a:lnTo>
                  <a:lnTo>
                    <a:pt x="1671" y="4694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21828" y="3624673"/>
              <a:ext cx="137178" cy="364531"/>
            </a:xfrm>
            <a:custGeom>
              <a:avLst/>
              <a:gdLst/>
              <a:ahLst/>
              <a:cxnLst/>
              <a:rect l="l" t="t" r="r" b="b"/>
              <a:pathLst>
                <a:path w="1824" h="4847" extrusionOk="0">
                  <a:moveTo>
                    <a:pt x="1670" y="154"/>
                  </a:moveTo>
                  <a:lnTo>
                    <a:pt x="1670" y="4692"/>
                  </a:lnTo>
                  <a:lnTo>
                    <a:pt x="155" y="4692"/>
                  </a:lnTo>
                  <a:lnTo>
                    <a:pt x="155" y="154"/>
                  </a:lnTo>
                  <a:close/>
                  <a:moveTo>
                    <a:pt x="77" y="1"/>
                  </a:moveTo>
                  <a:cubicBezTo>
                    <a:pt x="35" y="1"/>
                    <a:pt x="0" y="34"/>
                    <a:pt x="0" y="78"/>
                  </a:cubicBezTo>
                  <a:lnTo>
                    <a:pt x="0" y="4770"/>
                  </a:lnTo>
                  <a:cubicBezTo>
                    <a:pt x="0" y="4811"/>
                    <a:pt x="34" y="4846"/>
                    <a:pt x="77" y="4846"/>
                  </a:cubicBezTo>
                  <a:lnTo>
                    <a:pt x="1747" y="4846"/>
                  </a:lnTo>
                  <a:cubicBezTo>
                    <a:pt x="1789" y="4846"/>
                    <a:pt x="1823" y="4811"/>
                    <a:pt x="1823" y="4769"/>
                  </a:cubicBezTo>
                  <a:lnTo>
                    <a:pt x="1823" y="78"/>
                  </a:lnTo>
                  <a:cubicBezTo>
                    <a:pt x="1823" y="36"/>
                    <a:pt x="1789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549758" y="3783959"/>
              <a:ext cx="125822" cy="199375"/>
            </a:xfrm>
            <a:custGeom>
              <a:avLst/>
              <a:gdLst/>
              <a:ahLst/>
              <a:cxnLst/>
              <a:rect l="l" t="t" r="r" b="b"/>
              <a:pathLst>
                <a:path w="1673" h="2651" extrusionOk="0">
                  <a:moveTo>
                    <a:pt x="1" y="0"/>
                  </a:moveTo>
                  <a:lnTo>
                    <a:pt x="1" y="2651"/>
                  </a:lnTo>
                  <a:lnTo>
                    <a:pt x="1673" y="265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43967" y="3778243"/>
              <a:ext cx="137479" cy="210957"/>
            </a:xfrm>
            <a:custGeom>
              <a:avLst/>
              <a:gdLst/>
              <a:ahLst/>
              <a:cxnLst/>
              <a:rect l="l" t="t" r="r" b="b"/>
              <a:pathLst>
                <a:path w="1828" h="2805" extrusionOk="0">
                  <a:moveTo>
                    <a:pt x="1673" y="154"/>
                  </a:moveTo>
                  <a:lnTo>
                    <a:pt x="1673" y="2650"/>
                  </a:lnTo>
                  <a:lnTo>
                    <a:pt x="153" y="2650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5" y="0"/>
                    <a:pt x="1" y="35"/>
                    <a:pt x="1" y="77"/>
                  </a:cubicBezTo>
                  <a:lnTo>
                    <a:pt x="1" y="2728"/>
                  </a:lnTo>
                  <a:cubicBezTo>
                    <a:pt x="1" y="2769"/>
                    <a:pt x="34" y="2804"/>
                    <a:pt x="77" y="2804"/>
                  </a:cubicBezTo>
                  <a:lnTo>
                    <a:pt x="1750" y="2804"/>
                  </a:lnTo>
                  <a:cubicBezTo>
                    <a:pt x="1792" y="2804"/>
                    <a:pt x="1827" y="2769"/>
                    <a:pt x="1825" y="2727"/>
                  </a:cubicBezTo>
                  <a:lnTo>
                    <a:pt x="1825" y="77"/>
                  </a:lnTo>
                  <a:cubicBezTo>
                    <a:pt x="1825" y="36"/>
                    <a:pt x="179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718294" y="3630388"/>
              <a:ext cx="125897" cy="340314"/>
            </a:xfrm>
            <a:custGeom>
              <a:avLst/>
              <a:gdLst/>
              <a:ahLst/>
              <a:cxnLst/>
              <a:rect l="l" t="t" r="r" b="b"/>
              <a:pathLst>
                <a:path w="1674" h="4525" extrusionOk="0">
                  <a:moveTo>
                    <a:pt x="0" y="1"/>
                  </a:moveTo>
                  <a:lnTo>
                    <a:pt x="0" y="4524"/>
                  </a:lnTo>
                  <a:lnTo>
                    <a:pt x="1673" y="4524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712578" y="3624598"/>
              <a:ext cx="137404" cy="351896"/>
            </a:xfrm>
            <a:custGeom>
              <a:avLst/>
              <a:gdLst/>
              <a:ahLst/>
              <a:cxnLst/>
              <a:rect l="l" t="t" r="r" b="b"/>
              <a:pathLst>
                <a:path w="1827" h="4679" extrusionOk="0">
                  <a:moveTo>
                    <a:pt x="1673" y="155"/>
                  </a:moveTo>
                  <a:lnTo>
                    <a:pt x="1673" y="4526"/>
                  </a:lnTo>
                  <a:lnTo>
                    <a:pt x="154" y="4526"/>
                  </a:lnTo>
                  <a:lnTo>
                    <a:pt x="154" y="155"/>
                  </a:lnTo>
                  <a:close/>
                  <a:moveTo>
                    <a:pt x="1" y="1"/>
                  </a:moveTo>
                  <a:lnTo>
                    <a:pt x="1" y="4678"/>
                  </a:lnTo>
                  <a:lnTo>
                    <a:pt x="1826" y="467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540508" y="3784034"/>
              <a:ext cx="125897" cy="186665"/>
            </a:xfrm>
            <a:custGeom>
              <a:avLst/>
              <a:gdLst/>
              <a:ahLst/>
              <a:cxnLst/>
              <a:rect l="l" t="t" r="r" b="b"/>
              <a:pathLst>
                <a:path w="1674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673" y="248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534717" y="3778243"/>
              <a:ext cx="137404" cy="198247"/>
            </a:xfrm>
            <a:custGeom>
              <a:avLst/>
              <a:gdLst/>
              <a:ahLst/>
              <a:cxnLst/>
              <a:rect l="l" t="t" r="r" b="b"/>
              <a:pathLst>
                <a:path w="1827" h="2636" extrusionOk="0">
                  <a:moveTo>
                    <a:pt x="1672" y="154"/>
                  </a:moveTo>
                  <a:lnTo>
                    <a:pt x="1672" y="2483"/>
                  </a:lnTo>
                  <a:lnTo>
                    <a:pt x="153" y="2483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6" y="0"/>
                    <a:pt x="0" y="35"/>
                    <a:pt x="0" y="77"/>
                  </a:cubicBezTo>
                  <a:lnTo>
                    <a:pt x="0" y="2558"/>
                  </a:lnTo>
                  <a:cubicBezTo>
                    <a:pt x="0" y="2600"/>
                    <a:pt x="34" y="2635"/>
                    <a:pt x="77" y="2635"/>
                  </a:cubicBezTo>
                  <a:lnTo>
                    <a:pt x="1749" y="2635"/>
                  </a:lnTo>
                  <a:cubicBezTo>
                    <a:pt x="1792" y="2635"/>
                    <a:pt x="1827" y="2602"/>
                    <a:pt x="1826" y="2558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370769" y="3874958"/>
              <a:ext cx="125747" cy="109126"/>
            </a:xfrm>
            <a:custGeom>
              <a:avLst/>
              <a:gdLst/>
              <a:ahLst/>
              <a:cxnLst/>
              <a:rect l="l" t="t" r="r" b="b"/>
              <a:pathLst>
                <a:path w="1672" h="1451" extrusionOk="0">
                  <a:moveTo>
                    <a:pt x="0" y="0"/>
                  </a:moveTo>
                  <a:lnTo>
                    <a:pt x="0" y="1451"/>
                  </a:lnTo>
                  <a:lnTo>
                    <a:pt x="1672" y="145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364978" y="3869318"/>
              <a:ext cx="137329" cy="120633"/>
            </a:xfrm>
            <a:custGeom>
              <a:avLst/>
              <a:gdLst/>
              <a:ahLst/>
              <a:cxnLst/>
              <a:rect l="l" t="t" r="r" b="b"/>
              <a:pathLst>
                <a:path w="1826" h="1604" extrusionOk="0">
                  <a:moveTo>
                    <a:pt x="1672" y="153"/>
                  </a:moveTo>
                  <a:lnTo>
                    <a:pt x="1672" y="1449"/>
                  </a:lnTo>
                  <a:lnTo>
                    <a:pt x="153" y="1449"/>
                  </a:lnTo>
                  <a:lnTo>
                    <a:pt x="153" y="153"/>
                  </a:lnTo>
                  <a:close/>
                  <a:moveTo>
                    <a:pt x="77" y="0"/>
                  </a:moveTo>
                  <a:cubicBezTo>
                    <a:pt x="36" y="0"/>
                    <a:pt x="0" y="34"/>
                    <a:pt x="0" y="76"/>
                  </a:cubicBezTo>
                  <a:lnTo>
                    <a:pt x="0" y="1527"/>
                  </a:lnTo>
                  <a:cubicBezTo>
                    <a:pt x="0" y="1569"/>
                    <a:pt x="33" y="1604"/>
                    <a:pt x="77" y="1604"/>
                  </a:cubicBezTo>
                  <a:lnTo>
                    <a:pt x="1749" y="1604"/>
                  </a:lnTo>
                  <a:cubicBezTo>
                    <a:pt x="1790" y="1604"/>
                    <a:pt x="1826" y="1569"/>
                    <a:pt x="1826" y="1527"/>
                  </a:cubicBezTo>
                  <a:lnTo>
                    <a:pt x="1826" y="76"/>
                  </a:lnTo>
                  <a:cubicBezTo>
                    <a:pt x="1826" y="35"/>
                    <a:pt x="1791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7361368" y="3875033"/>
              <a:ext cx="125822" cy="101605"/>
            </a:xfrm>
            <a:custGeom>
              <a:avLst/>
              <a:gdLst/>
              <a:ahLst/>
              <a:cxnLst/>
              <a:rect l="l" t="t" r="r" b="b"/>
              <a:pathLst>
                <a:path w="1673" h="1351" extrusionOk="0">
                  <a:moveTo>
                    <a:pt x="0" y="0"/>
                  </a:moveTo>
                  <a:lnTo>
                    <a:pt x="0" y="1350"/>
                  </a:lnTo>
                  <a:lnTo>
                    <a:pt x="1672" y="1350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7355577" y="3869167"/>
              <a:ext cx="137479" cy="113262"/>
            </a:xfrm>
            <a:custGeom>
              <a:avLst/>
              <a:gdLst/>
              <a:ahLst/>
              <a:cxnLst/>
              <a:rect l="l" t="t" r="r" b="b"/>
              <a:pathLst>
                <a:path w="1828" h="1506" extrusionOk="0">
                  <a:moveTo>
                    <a:pt x="1674" y="155"/>
                  </a:moveTo>
                  <a:lnTo>
                    <a:pt x="1674" y="1353"/>
                  </a:lnTo>
                  <a:lnTo>
                    <a:pt x="155" y="1353"/>
                  </a:lnTo>
                  <a:lnTo>
                    <a:pt x="155" y="155"/>
                  </a:lnTo>
                  <a:close/>
                  <a:moveTo>
                    <a:pt x="1" y="0"/>
                  </a:moveTo>
                  <a:lnTo>
                    <a:pt x="1" y="1505"/>
                  </a:lnTo>
                  <a:lnTo>
                    <a:pt x="1827" y="1505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200278" y="3932791"/>
              <a:ext cx="125822" cy="51367"/>
            </a:xfrm>
            <a:custGeom>
              <a:avLst/>
              <a:gdLst/>
              <a:ahLst/>
              <a:cxnLst/>
              <a:rect l="l" t="t" r="r" b="b"/>
              <a:pathLst>
                <a:path w="1673" h="683" extrusionOk="0">
                  <a:moveTo>
                    <a:pt x="1" y="0"/>
                  </a:moveTo>
                  <a:lnTo>
                    <a:pt x="1" y="683"/>
                  </a:lnTo>
                  <a:lnTo>
                    <a:pt x="1672" y="683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194487" y="3927076"/>
              <a:ext cx="137404" cy="62873"/>
            </a:xfrm>
            <a:custGeom>
              <a:avLst/>
              <a:gdLst/>
              <a:ahLst/>
              <a:cxnLst/>
              <a:rect l="l" t="t" r="r" b="b"/>
              <a:pathLst>
                <a:path w="1827" h="836" extrusionOk="0">
                  <a:moveTo>
                    <a:pt x="1673" y="152"/>
                  </a:moveTo>
                  <a:lnTo>
                    <a:pt x="1673" y="681"/>
                  </a:lnTo>
                  <a:lnTo>
                    <a:pt x="154" y="681"/>
                  </a:lnTo>
                  <a:lnTo>
                    <a:pt x="154" y="152"/>
                  </a:lnTo>
                  <a:close/>
                  <a:moveTo>
                    <a:pt x="78" y="0"/>
                  </a:moveTo>
                  <a:cubicBezTo>
                    <a:pt x="36" y="0"/>
                    <a:pt x="1" y="34"/>
                    <a:pt x="1" y="76"/>
                  </a:cubicBezTo>
                  <a:lnTo>
                    <a:pt x="1" y="759"/>
                  </a:lnTo>
                  <a:cubicBezTo>
                    <a:pt x="1" y="801"/>
                    <a:pt x="35" y="836"/>
                    <a:pt x="78" y="836"/>
                  </a:cubicBezTo>
                  <a:lnTo>
                    <a:pt x="1749" y="836"/>
                  </a:lnTo>
                  <a:cubicBezTo>
                    <a:pt x="1792" y="836"/>
                    <a:pt x="1826" y="801"/>
                    <a:pt x="1826" y="759"/>
                  </a:cubicBezTo>
                  <a:lnTo>
                    <a:pt x="1826" y="76"/>
                  </a:lnTo>
                  <a:cubicBezTo>
                    <a:pt x="1826" y="35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7191103" y="3932791"/>
              <a:ext cx="125747" cy="47832"/>
            </a:xfrm>
            <a:custGeom>
              <a:avLst/>
              <a:gdLst/>
              <a:ahLst/>
              <a:cxnLst/>
              <a:rect l="l" t="t" r="r" b="b"/>
              <a:pathLst>
                <a:path w="1672" h="636" extrusionOk="0">
                  <a:moveTo>
                    <a:pt x="0" y="0"/>
                  </a:moveTo>
                  <a:lnTo>
                    <a:pt x="0" y="635"/>
                  </a:lnTo>
                  <a:lnTo>
                    <a:pt x="1672" y="635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185236" y="3927001"/>
              <a:ext cx="137404" cy="59489"/>
            </a:xfrm>
            <a:custGeom>
              <a:avLst/>
              <a:gdLst/>
              <a:ahLst/>
              <a:cxnLst/>
              <a:rect l="l" t="t" r="r" b="b"/>
              <a:pathLst>
                <a:path w="1827" h="791" extrusionOk="0">
                  <a:moveTo>
                    <a:pt x="1673" y="153"/>
                  </a:moveTo>
                  <a:lnTo>
                    <a:pt x="1673" y="635"/>
                  </a:lnTo>
                  <a:lnTo>
                    <a:pt x="154" y="635"/>
                  </a:lnTo>
                  <a:lnTo>
                    <a:pt x="154" y="153"/>
                  </a:ln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7"/>
                  </a:cubicBezTo>
                  <a:lnTo>
                    <a:pt x="0" y="713"/>
                  </a:lnTo>
                  <a:cubicBezTo>
                    <a:pt x="0" y="755"/>
                    <a:pt x="34" y="790"/>
                    <a:pt x="77" y="790"/>
                  </a:cubicBezTo>
                  <a:lnTo>
                    <a:pt x="1749" y="790"/>
                  </a:lnTo>
                  <a:cubicBezTo>
                    <a:pt x="1792" y="790"/>
                    <a:pt x="1827" y="755"/>
                    <a:pt x="1826" y="713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217951" y="3678445"/>
              <a:ext cx="286616" cy="194637"/>
            </a:xfrm>
            <a:custGeom>
              <a:avLst/>
              <a:gdLst/>
              <a:ahLst/>
              <a:cxnLst/>
              <a:rect l="l" t="t" r="r" b="b"/>
              <a:pathLst>
                <a:path w="3811" h="2588" extrusionOk="0">
                  <a:moveTo>
                    <a:pt x="3519" y="1"/>
                  </a:moveTo>
                  <a:cubicBezTo>
                    <a:pt x="3439" y="1"/>
                    <a:pt x="3360" y="37"/>
                    <a:pt x="3310" y="107"/>
                  </a:cubicBezTo>
                  <a:lnTo>
                    <a:pt x="3301" y="117"/>
                  </a:lnTo>
                  <a:cubicBezTo>
                    <a:pt x="3107" y="385"/>
                    <a:pt x="2900" y="650"/>
                    <a:pt x="2653" y="880"/>
                  </a:cubicBezTo>
                  <a:cubicBezTo>
                    <a:pt x="2410" y="1115"/>
                    <a:pt x="2149" y="1336"/>
                    <a:pt x="1868" y="1530"/>
                  </a:cubicBezTo>
                  <a:cubicBezTo>
                    <a:pt x="1588" y="1727"/>
                    <a:pt x="1294" y="1907"/>
                    <a:pt x="989" y="2067"/>
                  </a:cubicBezTo>
                  <a:cubicBezTo>
                    <a:pt x="684" y="2225"/>
                    <a:pt x="366" y="2369"/>
                    <a:pt x="42" y="2483"/>
                  </a:cubicBezTo>
                  <a:lnTo>
                    <a:pt x="41" y="2483"/>
                  </a:lnTo>
                  <a:cubicBezTo>
                    <a:pt x="15" y="2493"/>
                    <a:pt x="0" y="2520"/>
                    <a:pt x="6" y="2547"/>
                  </a:cubicBezTo>
                  <a:cubicBezTo>
                    <a:pt x="13" y="2572"/>
                    <a:pt x="35" y="2587"/>
                    <a:pt x="59" y="2587"/>
                  </a:cubicBezTo>
                  <a:cubicBezTo>
                    <a:pt x="63" y="2587"/>
                    <a:pt x="68" y="2587"/>
                    <a:pt x="72" y="2586"/>
                  </a:cubicBezTo>
                  <a:cubicBezTo>
                    <a:pt x="416" y="2502"/>
                    <a:pt x="749" y="2389"/>
                    <a:pt x="1078" y="2256"/>
                  </a:cubicBezTo>
                  <a:cubicBezTo>
                    <a:pt x="1406" y="2123"/>
                    <a:pt x="1727" y="1969"/>
                    <a:pt x="2037" y="1792"/>
                  </a:cubicBezTo>
                  <a:cubicBezTo>
                    <a:pt x="2349" y="1618"/>
                    <a:pt x="2645" y="1414"/>
                    <a:pt x="2928" y="1190"/>
                  </a:cubicBezTo>
                  <a:cubicBezTo>
                    <a:pt x="3213" y="969"/>
                    <a:pt x="3469" y="706"/>
                    <a:pt x="3713" y="432"/>
                  </a:cubicBezTo>
                  <a:lnTo>
                    <a:pt x="3729" y="412"/>
                  </a:lnTo>
                  <a:cubicBezTo>
                    <a:pt x="3811" y="296"/>
                    <a:pt x="3787" y="134"/>
                    <a:pt x="3672" y="50"/>
                  </a:cubicBezTo>
                  <a:cubicBezTo>
                    <a:pt x="3626" y="17"/>
                    <a:pt x="3572" y="1"/>
                    <a:pt x="3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430407" y="3644151"/>
              <a:ext cx="85586" cy="101681"/>
            </a:xfrm>
            <a:custGeom>
              <a:avLst/>
              <a:gdLst/>
              <a:ahLst/>
              <a:cxnLst/>
              <a:rect l="l" t="t" r="r" b="b"/>
              <a:pathLst>
                <a:path w="1138" h="1352" extrusionOk="0">
                  <a:moveTo>
                    <a:pt x="1137" y="0"/>
                  </a:moveTo>
                  <a:lnTo>
                    <a:pt x="1" y="770"/>
                  </a:lnTo>
                  <a:lnTo>
                    <a:pt x="573" y="872"/>
                  </a:lnTo>
                  <a:lnTo>
                    <a:pt x="897" y="1352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6360231" y="4157958"/>
              <a:ext cx="1585976" cy="31587"/>
            </a:xfrm>
            <a:custGeom>
              <a:avLst/>
              <a:gdLst/>
              <a:ahLst/>
              <a:cxnLst/>
              <a:rect l="l" t="t" r="r" b="b"/>
              <a:pathLst>
                <a:path w="21088" h="420" extrusionOk="0">
                  <a:moveTo>
                    <a:pt x="1" y="0"/>
                  </a:moveTo>
                  <a:lnTo>
                    <a:pt x="1" y="419"/>
                  </a:lnTo>
                  <a:lnTo>
                    <a:pt x="21088" y="419"/>
                  </a:lnTo>
                  <a:lnTo>
                    <a:pt x="210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6360231" y="4222334"/>
              <a:ext cx="808330" cy="31587"/>
            </a:xfrm>
            <a:custGeom>
              <a:avLst/>
              <a:gdLst/>
              <a:ahLst/>
              <a:cxnLst/>
              <a:rect l="l" t="t" r="r" b="b"/>
              <a:pathLst>
                <a:path w="10748" h="420" extrusionOk="0">
                  <a:moveTo>
                    <a:pt x="1" y="0"/>
                  </a:moveTo>
                  <a:lnTo>
                    <a:pt x="1" y="420"/>
                  </a:lnTo>
                  <a:lnTo>
                    <a:pt x="10747" y="420"/>
                  </a:lnTo>
                  <a:lnTo>
                    <a:pt x="10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881" name="Google Shape;881;p31"/>
            <p:cNvSpPr/>
            <p:nvPr/>
          </p:nvSpPr>
          <p:spPr>
            <a:xfrm>
              <a:off x="8580994" y="580155"/>
              <a:ext cx="228069" cy="228190"/>
            </a:xfrm>
            <a:custGeom>
              <a:avLst/>
              <a:gdLst/>
              <a:ahLst/>
              <a:cxnLst/>
              <a:rect l="l" t="t" r="r" b="b"/>
              <a:pathLst>
                <a:path w="3766" h="3768" extrusionOk="0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7819039" y="849218"/>
              <a:ext cx="61" cy="72188"/>
            </a:xfrm>
            <a:custGeom>
              <a:avLst/>
              <a:gdLst/>
              <a:ahLst/>
              <a:cxnLst/>
              <a:rect l="l" t="t" r="r" b="b"/>
              <a:pathLst>
                <a:path w="1" h="1192" extrusionOk="0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7812499" y="842677"/>
              <a:ext cx="13202" cy="85390"/>
            </a:xfrm>
            <a:custGeom>
              <a:avLst/>
              <a:gdLst/>
              <a:ahLst/>
              <a:cxnLst/>
              <a:rect l="l" t="t" r="r" b="b"/>
              <a:pathLst>
                <a:path w="218" h="1410" extrusionOk="0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819039" y="1034588"/>
              <a:ext cx="61" cy="72248"/>
            </a:xfrm>
            <a:custGeom>
              <a:avLst/>
              <a:gdLst/>
              <a:ahLst/>
              <a:cxnLst/>
              <a:rect l="l" t="t" r="r" b="b"/>
              <a:pathLst>
                <a:path w="1" h="1193" extrusionOk="0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812499" y="1028048"/>
              <a:ext cx="13202" cy="85268"/>
            </a:xfrm>
            <a:custGeom>
              <a:avLst/>
              <a:gdLst/>
              <a:ahLst/>
              <a:cxnLst/>
              <a:rect l="l" t="t" r="r" b="b"/>
              <a:pathLst>
                <a:path w="218" h="1408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875662" y="978026"/>
              <a:ext cx="72309" cy="61"/>
            </a:xfrm>
            <a:custGeom>
              <a:avLst/>
              <a:gdLst/>
              <a:ahLst/>
              <a:cxnLst/>
              <a:rect l="l" t="t" r="r" b="b"/>
              <a:pathLst>
                <a:path w="1194" h="1" extrusionOk="0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869121" y="971486"/>
              <a:ext cx="85390" cy="13142"/>
            </a:xfrm>
            <a:custGeom>
              <a:avLst/>
              <a:gdLst/>
              <a:ahLst/>
              <a:cxnLst/>
              <a:rect l="l" t="t" r="r" b="b"/>
              <a:pathLst>
                <a:path w="1410" h="217" extrusionOk="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690290" y="978026"/>
              <a:ext cx="72248" cy="61"/>
            </a:xfrm>
            <a:custGeom>
              <a:avLst/>
              <a:gdLst/>
              <a:ahLst/>
              <a:cxnLst/>
              <a:rect l="l" t="t" r="r" b="b"/>
              <a:pathLst>
                <a:path w="1193" h="1" extrusionOk="0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683750" y="971486"/>
              <a:ext cx="85329" cy="13142"/>
            </a:xfrm>
            <a:custGeom>
              <a:avLst/>
              <a:gdLst/>
              <a:ahLst/>
              <a:cxnLst/>
              <a:rect l="l" t="t" r="r" b="b"/>
              <a:pathLst>
                <a:path w="1409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727958" y="1017995"/>
              <a:ext cx="51113" cy="51113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720812" y="101157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859069" y="886946"/>
              <a:ext cx="51173" cy="50992"/>
            </a:xfrm>
            <a:custGeom>
              <a:avLst/>
              <a:gdLst/>
              <a:ahLst/>
              <a:cxnLst/>
              <a:rect l="l" t="t" r="r" b="b"/>
              <a:pathLst>
                <a:path w="845" h="842" extrusionOk="0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851983" y="88052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727958" y="886946"/>
              <a:ext cx="51113" cy="50992"/>
            </a:xfrm>
            <a:custGeom>
              <a:avLst/>
              <a:gdLst/>
              <a:ahLst/>
              <a:cxnLst/>
              <a:rect l="l" t="t" r="r" b="b"/>
              <a:pathLst>
                <a:path w="844" h="842" extrusionOk="0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720812" y="88052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859069" y="1017995"/>
              <a:ext cx="51173" cy="51113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851983" y="101157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863611" y="353725"/>
              <a:ext cx="101559" cy="10155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140971" y="766555"/>
              <a:ext cx="64799" cy="64799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8150600" y="1130453"/>
              <a:ext cx="187373" cy="187433"/>
            </a:xfrm>
            <a:custGeom>
              <a:avLst/>
              <a:gdLst/>
              <a:ahLst/>
              <a:cxnLst/>
              <a:rect l="l" t="t" r="r" b="b"/>
              <a:pathLst>
                <a:path w="3094" h="3095" extrusionOk="0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8806213" y="1412718"/>
              <a:ext cx="61" cy="59409"/>
            </a:xfrm>
            <a:custGeom>
              <a:avLst/>
              <a:gdLst/>
              <a:ahLst/>
              <a:cxnLst/>
              <a:rect l="l" t="t" r="r" b="b"/>
              <a:pathLst>
                <a:path w="1" h="981" extrusionOk="0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8800884" y="1407388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806213" y="1565023"/>
              <a:ext cx="61" cy="59349"/>
            </a:xfrm>
            <a:custGeom>
              <a:avLst/>
              <a:gdLst/>
              <a:ahLst/>
              <a:cxnLst/>
              <a:rect l="l" t="t" r="r" b="b"/>
              <a:pathLst>
                <a:path w="1" h="980" extrusionOk="0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8800884" y="1559633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852662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847273" y="1513185"/>
              <a:ext cx="70128" cy="10780"/>
            </a:xfrm>
            <a:custGeom>
              <a:avLst/>
              <a:gdLst/>
              <a:ahLst/>
              <a:cxnLst/>
              <a:rect l="l" t="t" r="r" b="b"/>
              <a:pathLst>
                <a:path w="1158" h="178" extrusionOk="0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700417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8695087" y="1513185"/>
              <a:ext cx="70007" cy="10780"/>
            </a:xfrm>
            <a:custGeom>
              <a:avLst/>
              <a:gdLst/>
              <a:ahLst/>
              <a:cxnLst/>
              <a:rect l="l" t="t" r="r" b="b"/>
              <a:pathLst>
                <a:path w="1156" h="178" extrusionOk="0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8731423" y="1551397"/>
              <a:ext cx="41908" cy="42029"/>
            </a:xfrm>
            <a:custGeom>
              <a:avLst/>
              <a:gdLst/>
              <a:ahLst/>
              <a:cxnLst/>
              <a:rect l="l" t="t" r="r" b="b"/>
              <a:pathLst>
                <a:path w="692" h="694" extrusionOk="0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8725549" y="1545947"/>
              <a:ext cx="53838" cy="52808"/>
            </a:xfrm>
            <a:custGeom>
              <a:avLst/>
              <a:gdLst/>
              <a:ahLst/>
              <a:cxnLst/>
              <a:rect l="l" t="t" r="r" b="b"/>
              <a:pathLst>
                <a:path w="889" h="872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839036" y="1443784"/>
              <a:ext cx="42029" cy="41908"/>
            </a:xfrm>
            <a:custGeom>
              <a:avLst/>
              <a:gdLst/>
              <a:ahLst/>
              <a:cxnLst/>
              <a:rect l="l" t="t" r="r" b="b"/>
              <a:pathLst>
                <a:path w="694" h="692" extrusionOk="0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8833162" y="1438273"/>
              <a:ext cx="53838" cy="52748"/>
            </a:xfrm>
            <a:custGeom>
              <a:avLst/>
              <a:gdLst/>
              <a:ahLst/>
              <a:cxnLst/>
              <a:rect l="l" t="t" r="r" b="b"/>
              <a:pathLst>
                <a:path w="889" h="871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731423" y="1443784"/>
              <a:ext cx="41908" cy="41908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8725428" y="1438334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8839036" y="1551397"/>
              <a:ext cx="42029" cy="42029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8833162" y="1546068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31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題義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3" name="Google Shape;923;p32"/>
          <p:cNvSpPr txBox="1">
            <a:spLocks noGrp="1"/>
          </p:cNvSpPr>
          <p:nvPr>
            <p:ph type="body" idx="1"/>
          </p:nvPr>
        </p:nvSpPr>
        <p:spPr>
          <a:xfrm>
            <a:off x="726723" y="1129604"/>
            <a:ext cx="77040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有個環形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要顯示的文字，後面的文字若與前面文字相同的話，為了省空間可以接在一起。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輸出最小長度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B727A87-DE40-460F-AE77-49931C1E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486" y="1750377"/>
            <a:ext cx="2183976" cy="306839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D473980-DC99-4F6D-88A9-7F838A56425E}"/>
              </a:ext>
            </a:extLst>
          </p:cNvPr>
          <p:cNvSpPr/>
          <p:nvPr/>
        </p:nvSpPr>
        <p:spPr>
          <a:xfrm>
            <a:off x="2030506" y="2086977"/>
            <a:ext cx="450476" cy="219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002834-A6F8-412C-A995-41D4EDBE37BA}"/>
              </a:ext>
            </a:extLst>
          </p:cNvPr>
          <p:cNvSpPr txBox="1"/>
          <p:nvPr/>
        </p:nvSpPr>
        <p:spPr>
          <a:xfrm>
            <a:off x="4468187" y="2042685"/>
            <a:ext cx="67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測資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C97AB3C-2250-424A-B088-2E02BD368769}"/>
              </a:ext>
            </a:extLst>
          </p:cNvPr>
          <p:cNvCxnSpPr>
            <a:stCxn id="5" idx="1"/>
          </p:cNvCxnSpPr>
          <p:nvPr/>
        </p:nvCxnSpPr>
        <p:spPr>
          <a:xfrm flipH="1">
            <a:off x="2528047" y="2196574"/>
            <a:ext cx="19401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12FE3F8-98EB-4B8F-9F97-7E93DD7A63AE}"/>
              </a:ext>
            </a:extLst>
          </p:cNvPr>
          <p:cNvSpPr/>
          <p:nvPr/>
        </p:nvSpPr>
        <p:spPr>
          <a:xfrm>
            <a:off x="2024183" y="2297698"/>
            <a:ext cx="450476" cy="219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4092E68-36D3-422A-A691-8269AEF19F99}"/>
              </a:ext>
            </a:extLst>
          </p:cNvPr>
          <p:cNvSpPr txBox="1"/>
          <p:nvPr/>
        </p:nvSpPr>
        <p:spPr>
          <a:xfrm>
            <a:off x="4468187" y="2271768"/>
            <a:ext cx="123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陣列大小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E07E358-06E6-408F-867D-2F93CD137D0D}"/>
              </a:ext>
            </a:extLst>
          </p:cNvPr>
          <p:cNvCxnSpPr/>
          <p:nvPr/>
        </p:nvCxnSpPr>
        <p:spPr>
          <a:xfrm flipH="1">
            <a:off x="2528047" y="2409757"/>
            <a:ext cx="19401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E8FE933-7034-4A2B-A87F-F5DE34F9A9EC}"/>
              </a:ext>
            </a:extLst>
          </p:cNvPr>
          <p:cNvSpPr/>
          <p:nvPr/>
        </p:nvSpPr>
        <p:spPr>
          <a:xfrm>
            <a:off x="2024183" y="2533174"/>
            <a:ext cx="450476" cy="40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758818E-C531-4432-9A95-F1E825485A16}"/>
              </a:ext>
            </a:extLst>
          </p:cNvPr>
          <p:cNvCxnSpPr/>
          <p:nvPr/>
        </p:nvCxnSpPr>
        <p:spPr>
          <a:xfrm flipH="1">
            <a:off x="2528047" y="2736969"/>
            <a:ext cx="19401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DFA71A-DDA8-418B-BF30-DEFBB7E8FEB9}"/>
              </a:ext>
            </a:extLst>
          </p:cNvPr>
          <p:cNvSpPr txBox="1"/>
          <p:nvPr/>
        </p:nvSpPr>
        <p:spPr>
          <a:xfrm>
            <a:off x="4468187" y="2579545"/>
            <a:ext cx="123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陣列內容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C53155-5982-4ADB-A63F-74A9289A10E2}"/>
              </a:ext>
            </a:extLst>
          </p:cNvPr>
          <p:cNvSpPr/>
          <p:nvPr/>
        </p:nvSpPr>
        <p:spPr>
          <a:xfrm>
            <a:off x="2043953" y="4218335"/>
            <a:ext cx="268941" cy="219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B068B36-E371-4DBC-A556-2E9FC75A25A7}"/>
              </a:ext>
            </a:extLst>
          </p:cNvPr>
          <p:cNvSpPr txBox="1"/>
          <p:nvPr/>
        </p:nvSpPr>
        <p:spPr>
          <a:xfrm>
            <a:off x="4326993" y="4174043"/>
            <a:ext cx="123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最小長度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5D1C0CF-C9CD-4044-BACF-E5FF16515959}"/>
              </a:ext>
            </a:extLst>
          </p:cNvPr>
          <p:cNvCxnSpPr>
            <a:cxnSpLocks/>
          </p:cNvCxnSpPr>
          <p:nvPr/>
        </p:nvCxnSpPr>
        <p:spPr>
          <a:xfrm>
            <a:off x="2366683" y="4330887"/>
            <a:ext cx="20170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10C6270-A452-4D10-BCD4-ABD7419493DE}"/>
              </a:ext>
            </a:extLst>
          </p:cNvPr>
          <p:cNvGraphicFramePr>
            <a:graphicFrameLocks noGrp="1"/>
          </p:cNvGraphicFramePr>
          <p:nvPr/>
        </p:nvGraphicFramePr>
        <p:xfrm>
          <a:off x="5701553" y="2141575"/>
          <a:ext cx="2918013" cy="228600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972671">
                  <a:extLst>
                    <a:ext uri="{9D8B030D-6E8A-4147-A177-3AD203B41FA5}">
                      <a16:colId xmlns:a16="http://schemas.microsoft.com/office/drawing/2014/main" val="392202780"/>
                    </a:ext>
                  </a:extLst>
                </a:gridCol>
                <a:gridCol w="972671">
                  <a:extLst>
                    <a:ext uri="{9D8B030D-6E8A-4147-A177-3AD203B41FA5}">
                      <a16:colId xmlns:a16="http://schemas.microsoft.com/office/drawing/2014/main" val="3843859297"/>
                    </a:ext>
                  </a:extLst>
                </a:gridCol>
                <a:gridCol w="972671">
                  <a:extLst>
                    <a:ext uri="{9D8B030D-6E8A-4147-A177-3AD203B41FA5}">
                      <a16:colId xmlns:a16="http://schemas.microsoft.com/office/drawing/2014/main" val="3671932263"/>
                    </a:ext>
                  </a:extLst>
                </a:gridCol>
              </a:tblGrid>
              <a:tr h="250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3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</a:t>
                      </a:r>
                    </a:p>
                    <a:p>
                      <a:pPr algn="ctr"/>
                      <a:r>
                        <a:rPr lang="en-US" altLang="zh-TW" dirty="0"/>
                        <a:t>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</a:t>
                      </a:r>
                    </a:p>
                    <a:p>
                      <a:pPr algn="ctr"/>
                      <a:r>
                        <a:rPr lang="en-US" altLang="zh-TW" dirty="0"/>
                        <a:t>ATE</a:t>
                      </a:r>
                    </a:p>
                    <a:p>
                      <a:pPr algn="ctr"/>
                      <a:r>
                        <a:rPr lang="en-US" altLang="zh-TW" dirty="0"/>
                        <a:t>TEA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CATEA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6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ABC</a:t>
                      </a:r>
                    </a:p>
                    <a:p>
                      <a:pPr algn="ctr"/>
                      <a:r>
                        <a:rPr lang="en-US" altLang="zh-TW" dirty="0"/>
                        <a:t>BCD</a:t>
                      </a:r>
                    </a:p>
                    <a:p>
                      <a:pPr algn="ctr"/>
                      <a:r>
                        <a:rPr lang="en-US" altLang="zh-TW" dirty="0"/>
                        <a:t>CDE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ABCDE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5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1241475" y="2376479"/>
            <a:ext cx="6986760" cy="810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建立兩組陣列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紀錄上一組字元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及當前字元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/>
        </p:nvGraphicFramePr>
        <p:xfrm>
          <a:off x="3095035" y="3682108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/>
        </p:nvGraphicFramePr>
        <p:xfrm>
          <a:off x="3095035" y="4171741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1809377" y="3587390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1809377" y="406638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Google Shape;944;p33">
            <a:extLst>
              <a:ext uri="{FF2B5EF4-FFF2-40B4-BE49-F238E27FC236}">
                <a16:creationId xmlns:a16="http://schemas.microsoft.com/office/drawing/2014/main" id="{8E182780-9A28-400E-B903-0901A364B2A8}"/>
              </a:ext>
            </a:extLst>
          </p:cNvPr>
          <p:cNvSpPr txBox="1">
            <a:spLocks/>
          </p:cNvSpPr>
          <p:nvPr/>
        </p:nvSpPr>
        <p:spPr>
          <a:xfrm>
            <a:off x="1180963" y="1029090"/>
            <a:ext cx="6986760" cy="81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 : </a:t>
            </a:r>
          </a:p>
          <a:p>
            <a:pPr marL="0" indent="0"/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建立一個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、把第一組字加入到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3539152" y="1877915"/>
            <a:ext cx="5164836" cy="1759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建立一個索引的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開始迴圈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提取最後一個字元製作成字串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提取第一個字元製作成字串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“A”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進行比較</a:t>
            </a:r>
            <a:endParaRPr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/>
        </p:nvGraphicFramePr>
        <p:xfrm>
          <a:off x="2005658" y="2198566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/>
        </p:nvGraphicFramePr>
        <p:xfrm>
          <a:off x="2005658" y="2688199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720000" y="210384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720000" y="2582846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61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3492087" y="1871191"/>
            <a:ext cx="5164836" cy="1759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 2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改成提取兩個字元組成字串進行比較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“AT”</a:t>
            </a:r>
            <a:b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 “AT”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如果相同，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= j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(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目前的索引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/>
        </p:nvGraphicFramePr>
        <p:xfrm>
          <a:off x="2005658" y="2198566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/>
        </p:nvGraphicFramePr>
        <p:xfrm>
          <a:off x="2005658" y="2688199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720000" y="210384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720000" y="2582846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56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3492088" y="2128235"/>
            <a:ext cx="5164836" cy="1724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 3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“CAT”</a:t>
            </a:r>
            <a:b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 “ATE”</a:t>
            </a:r>
          </a:p>
          <a:p>
            <a:pPr marL="0" indent="0" algn="ctr"/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--Do nothing –</a:t>
            </a:r>
          </a:p>
          <a:p>
            <a:pPr marL="0" indent="0"/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: 2</a:t>
            </a: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/>
        </p:nvGraphicFramePr>
        <p:xfrm>
          <a:off x="2005658" y="2198566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/>
        </p:nvGraphicFramePr>
        <p:xfrm>
          <a:off x="2005658" y="2688199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720000" y="210384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720000" y="2582846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578051"/>
      </p:ext>
    </p:extLst>
  </p:cSld>
  <p:clrMapOvr>
    <a:masterClrMapping/>
  </p:clrMapOvr>
</p:sld>
</file>

<file path=ppt/theme/theme1.xml><?xml version="1.0" encoding="utf-8"?>
<a:theme xmlns:a="http://schemas.openxmlformats.org/drawingml/2006/main" name="B2B SEO Strategy by Slidesgo">
  <a:themeElements>
    <a:clrScheme name="Simple Light">
      <a:dk1>
        <a:srgbClr val="121B46"/>
      </a:dk1>
      <a:lt1>
        <a:srgbClr val="FDF6EB"/>
      </a:lt1>
      <a:dk2>
        <a:srgbClr val="ED7550"/>
      </a:dk2>
      <a:lt2>
        <a:srgbClr val="00D7CB"/>
      </a:lt2>
      <a:accent1>
        <a:srgbClr val="F8CA88"/>
      </a:accent1>
      <a:accent2>
        <a:srgbClr val="5777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1574</Words>
  <Application>Microsoft Office PowerPoint</Application>
  <PresentationFormat>如螢幕大小 (16:9)</PresentationFormat>
  <Paragraphs>335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Helvetica Neue</vt:lpstr>
      <vt:lpstr>Martel Sans Black</vt:lpstr>
      <vt:lpstr>Martel Sans</vt:lpstr>
      <vt:lpstr>Anaheim</vt:lpstr>
      <vt:lpstr>Arial</vt:lpstr>
      <vt:lpstr>Nunito Light</vt:lpstr>
      <vt:lpstr>微軟正黑體</vt:lpstr>
      <vt:lpstr>Cambria Math</vt:lpstr>
      <vt:lpstr>Montserrat Medium</vt:lpstr>
      <vt:lpstr>B2B SEO Strategy by Slidesgo</vt:lpstr>
      <vt:lpstr>CPE 解題解析</vt:lpstr>
      <vt:lpstr>Debug網站</vt:lpstr>
      <vt:lpstr>瘋狂程設測資</vt:lpstr>
      <vt:lpstr>UVA 11576 Scrolling Sign</vt:lpstr>
      <vt:lpstr>題義</vt:lpstr>
      <vt:lpstr>解決方法</vt:lpstr>
      <vt:lpstr>解決方法</vt:lpstr>
      <vt:lpstr>解決方法</vt:lpstr>
      <vt:lpstr>解決方法</vt:lpstr>
      <vt:lpstr>解決方法</vt:lpstr>
      <vt:lpstr>程式碼</vt:lpstr>
      <vt:lpstr>UVA 10093 An Easy Problem !</vt:lpstr>
      <vt:lpstr>題義</vt:lpstr>
      <vt:lpstr>PowerPoint 簡報</vt:lpstr>
      <vt:lpstr>程式碼</vt:lpstr>
      <vt:lpstr>UVA 10161 Ant on a chessboard</vt:lpstr>
      <vt:lpstr>題義</vt:lpstr>
      <vt:lpstr>解決方法</vt:lpstr>
      <vt:lpstr>解決方法</vt:lpstr>
      <vt:lpstr>解決方法</vt:lpstr>
      <vt:lpstr>UVA 442 Matrix Chain  Multiplication</vt:lpstr>
      <vt:lpstr>題義</vt:lpstr>
      <vt:lpstr>題義</vt:lpstr>
      <vt:lpstr>題義</vt:lpstr>
      <vt:lpstr>解決方法-資料建置、使用Map(key , value)</vt:lpstr>
      <vt:lpstr>解決方法-字串處理、使用Stack </vt:lpstr>
      <vt:lpstr>解決方法-字串處理、使用Stack </vt:lpstr>
      <vt:lpstr>解決方法-字串處理、使用Stack </vt:lpstr>
      <vt:lpstr>解決方法-字串處理、使用Stack </vt:lpstr>
      <vt:lpstr>解決方法-字串處理、使用Stack </vt:lpstr>
      <vt:lpstr>解決方法-字串處理、使用Stack </vt:lpstr>
      <vt:lpstr>解決方法-字串處理、使用Stack </vt:lpstr>
      <vt:lpstr>解決方法-字串處理、使用Stack </vt:lpstr>
      <vt:lpstr>解決方法-字串處理、使用Stack </vt:lpstr>
      <vt:lpstr>解決方法-字串處理、使用Stack </vt:lpstr>
      <vt:lpstr>解決方法-字串處理、使用Stack </vt:lpstr>
      <vt:lpstr>測資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B2B SEO Strategy</dc:title>
  <dc:creator>lazzydog</dc:creator>
  <cp:lastModifiedBy>政廷 陳</cp:lastModifiedBy>
  <cp:revision>33</cp:revision>
  <dcterms:modified xsi:type="dcterms:W3CDTF">2023-10-25T10:07:31Z</dcterms:modified>
</cp:coreProperties>
</file>