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313" r:id="rId3"/>
    <p:sldId id="328" r:id="rId4"/>
    <p:sldId id="329" r:id="rId5"/>
    <p:sldId id="330" r:id="rId6"/>
    <p:sldId id="332" r:id="rId7"/>
    <p:sldId id="333" r:id="rId8"/>
  </p:sldIdLst>
  <p:sldSz cx="9144000" cy="5143500" type="screen16x9"/>
  <p:notesSz cx="6858000" cy="9144000"/>
  <p:embeddedFontLst>
    <p:embeddedFont>
      <p:font typeface="Libre Franklin" pitchFamily="2" charset="0"/>
      <p:regular r:id="rId11"/>
      <p:bold r:id="rId12"/>
      <p:italic r:id="rId13"/>
      <p:boldItalic r:id="rId14"/>
    </p:embeddedFont>
    <p:embeddedFont>
      <p:font typeface="Libre Franklin Medium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C5259-EA23-480B-83AE-94B861254EB9}">
  <a:tblStyle styleId="{54AC5259-EA23-480B-83AE-94B861254E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85CA300-57C9-00C5-BD18-D10A412B4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C2473E-B369-008B-1A7E-0DD18C776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F4D0C-76C4-47C6-B8CF-050299A24053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0E08D9-1FFB-1BC9-85EC-42A30E6B2F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6EB312-77E1-DD56-47F3-43D6229F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3843F-6160-4963-83F5-C4C0A8C06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9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8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86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25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97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98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333886-361E-510F-7CB8-486851D2D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68CA36-A894-7D82-513A-17E3DF69E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5C7A50-475F-FABA-C154-98894DEBE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2DE7C-EFFE-FCE5-1D18-6BC2E3E7B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339F772F-A433-4E6B-B951-3459255E110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C98EF3D-7FB8-7E31-8FEF-6808C3765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926" y="1397696"/>
            <a:ext cx="3509683" cy="8500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3A1A30-B4D0-0BDD-599A-82F46A7BC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z="2000" smtClean="0"/>
              <a:t>1</a:t>
            </a:fld>
            <a:endParaRPr lang="zh-TW" altLang="en-US" sz="2000"/>
          </a:p>
        </p:txBody>
      </p:sp>
      <p:sp>
        <p:nvSpPr>
          <p:cNvPr id="11" name="Google Shape;516;p42">
            <a:extLst>
              <a:ext uri="{FF2B5EF4-FFF2-40B4-BE49-F238E27FC236}">
                <a16:creationId xmlns:a16="http://schemas.microsoft.com/office/drawing/2014/main" id="{E1724733-85D6-420E-B641-BE3C4EDD260B}"/>
              </a:ext>
            </a:extLst>
          </p:cNvPr>
          <p:cNvSpPr txBox="1">
            <a:spLocks/>
          </p:cNvSpPr>
          <p:nvPr/>
        </p:nvSpPr>
        <p:spPr>
          <a:xfrm>
            <a:off x="1847462" y="2571750"/>
            <a:ext cx="31985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60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e Vietnam"/>
              <a:buNone/>
              <a:defRPr sz="52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 altLang="zh-TW" sz="4800" dirty="0"/>
              <a:t>CPE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8" name="Google Shape;516;p42">
            <a:extLst>
              <a:ext uri="{FF2B5EF4-FFF2-40B4-BE49-F238E27FC236}">
                <a16:creationId xmlns:a16="http://schemas.microsoft.com/office/drawing/2014/main" id="{8BAC040D-8FAF-444B-A7CE-9E96FE0D3707}"/>
              </a:ext>
            </a:extLst>
          </p:cNvPr>
          <p:cNvSpPr txBox="1">
            <a:spLocks/>
          </p:cNvSpPr>
          <p:nvPr/>
        </p:nvSpPr>
        <p:spPr>
          <a:xfrm>
            <a:off x="364243" y="1441285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3200" dirty="0"/>
              <a:t>政廷</a:t>
            </a:r>
            <a:endParaRPr lang="en-US" altLang="zh-TW" sz="3200" dirty="0"/>
          </a:p>
          <a:p>
            <a:pPr algn="l"/>
            <a:r>
              <a:rPr lang="zh-TW" altLang="en-US" sz="3200" dirty="0"/>
              <a:t>子恩</a:t>
            </a:r>
            <a:endParaRPr lang="en-US" altLang="zh-TW" sz="3200" dirty="0"/>
          </a:p>
          <a:p>
            <a:pPr algn="l"/>
            <a:r>
              <a:rPr lang="zh-TW" altLang="en-US" sz="3200" dirty="0"/>
              <a:t>啟恩</a:t>
            </a:r>
            <a:endParaRPr lang="en-US" altLang="zh-TW" sz="3200" dirty="0"/>
          </a:p>
          <a:p>
            <a:pPr algn="l"/>
            <a:r>
              <a:rPr lang="zh-TW" altLang="en-US" sz="3200" dirty="0"/>
              <a:t>熊仔</a:t>
            </a:r>
            <a:endParaRPr lang="en-US" altLang="zh-TW" sz="3200" dirty="0"/>
          </a:p>
          <a:p>
            <a:pPr algn="l"/>
            <a:r>
              <a:rPr lang="zh-TW" altLang="en-US" sz="3200" dirty="0"/>
              <a:t>冠豪</a:t>
            </a:r>
            <a:endParaRPr lang="en-US" altLang="zh-TW" sz="3200" dirty="0"/>
          </a:p>
          <a:p>
            <a:pPr algn="l"/>
            <a:r>
              <a:rPr lang="zh-TW" altLang="en-US" sz="3200" dirty="0"/>
              <a:t>阿昀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9E277D6-901E-488C-A4CE-738454F1ED41}"/>
              </a:ext>
            </a:extLst>
          </p:cNvPr>
          <p:cNvGrpSpPr/>
          <p:nvPr/>
        </p:nvGrpSpPr>
        <p:grpSpPr>
          <a:xfrm>
            <a:off x="1370708" y="2162754"/>
            <a:ext cx="6024287" cy="173610"/>
            <a:chOff x="1350540" y="1625758"/>
            <a:chExt cx="6024287" cy="173610"/>
          </a:xfrm>
        </p:grpSpPr>
        <p:sp>
          <p:nvSpPr>
            <p:cNvPr id="20" name="Google Shape;72;p17">
              <a:extLst>
                <a:ext uri="{FF2B5EF4-FFF2-40B4-BE49-F238E27FC236}">
                  <a16:creationId xmlns:a16="http://schemas.microsoft.com/office/drawing/2014/main" id="{767421B0-5A64-403F-855F-39150E448032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73;p17">
              <a:extLst>
                <a:ext uri="{FF2B5EF4-FFF2-40B4-BE49-F238E27FC236}">
                  <a16:creationId xmlns:a16="http://schemas.microsoft.com/office/drawing/2014/main" id="{08461FCC-D6F2-4FF0-BDE3-474644AD2032}"/>
                </a:ext>
              </a:extLst>
            </p:cNvPr>
            <p:cNvSpPr/>
            <p:nvPr/>
          </p:nvSpPr>
          <p:spPr>
            <a:xfrm rot="5400000">
              <a:off x="1291211" y="1685087"/>
              <a:ext cx="173336" cy="54678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" name="Google Shape;516;p42">
            <a:extLst>
              <a:ext uri="{FF2B5EF4-FFF2-40B4-BE49-F238E27FC236}">
                <a16:creationId xmlns:a16="http://schemas.microsoft.com/office/drawing/2014/main" id="{5553AD8D-6596-46BC-813B-92EA921C71F9}"/>
              </a:ext>
            </a:extLst>
          </p:cNvPr>
          <p:cNvSpPr txBox="1">
            <a:spLocks/>
          </p:cNvSpPr>
          <p:nvPr/>
        </p:nvSpPr>
        <p:spPr>
          <a:xfrm>
            <a:off x="7394995" y="1658492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40/100</a:t>
            </a:r>
            <a:endParaRPr lang="zh-TW" altLang="en-US" sz="32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F4BD0B-2F92-4616-BE96-BB1813E3AE17}"/>
              </a:ext>
            </a:extLst>
          </p:cNvPr>
          <p:cNvGrpSpPr/>
          <p:nvPr/>
        </p:nvGrpSpPr>
        <p:grpSpPr>
          <a:xfrm>
            <a:off x="1370708" y="2662304"/>
            <a:ext cx="6024287" cy="173610"/>
            <a:chOff x="1350539" y="2248901"/>
            <a:chExt cx="6024287" cy="173610"/>
          </a:xfrm>
        </p:grpSpPr>
        <p:sp>
          <p:nvSpPr>
            <p:cNvPr id="23" name="Google Shape;72;p17">
              <a:extLst>
                <a:ext uri="{FF2B5EF4-FFF2-40B4-BE49-F238E27FC236}">
                  <a16:creationId xmlns:a16="http://schemas.microsoft.com/office/drawing/2014/main" id="{827753CF-707C-4E05-ABA7-CF0BEB492FE5}"/>
                </a:ext>
              </a:extLst>
            </p:cNvPr>
            <p:cNvSpPr/>
            <p:nvPr/>
          </p:nvSpPr>
          <p:spPr>
            <a:xfrm rot="5400000">
              <a:off x="4276015" y="-676300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73;p17">
              <a:extLst>
                <a:ext uri="{FF2B5EF4-FFF2-40B4-BE49-F238E27FC236}">
                  <a16:creationId xmlns:a16="http://schemas.microsoft.com/office/drawing/2014/main" id="{540FC6F1-C72D-4B5C-BBF3-D47E7DA9ED04}"/>
                </a:ext>
              </a:extLst>
            </p:cNvPr>
            <p:cNvSpPr/>
            <p:nvPr/>
          </p:nvSpPr>
          <p:spPr>
            <a:xfrm rot="5400000">
              <a:off x="1291210" y="2308230"/>
              <a:ext cx="173336" cy="54678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" name="Google Shape;516;p42">
            <a:extLst>
              <a:ext uri="{FF2B5EF4-FFF2-40B4-BE49-F238E27FC236}">
                <a16:creationId xmlns:a16="http://schemas.microsoft.com/office/drawing/2014/main" id="{3F9541A4-DD67-4B4F-A1AB-AA0F1FD533AB}"/>
              </a:ext>
            </a:extLst>
          </p:cNvPr>
          <p:cNvSpPr txBox="1">
            <a:spLocks/>
          </p:cNvSpPr>
          <p:nvPr/>
        </p:nvSpPr>
        <p:spPr>
          <a:xfrm>
            <a:off x="7394995" y="260326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6/100</a:t>
            </a:r>
            <a:r>
              <a:rPr lang="zh-TW" altLang="en-US" sz="3200" dirty="0"/>
              <a:t>  </a:t>
            </a:r>
          </a:p>
        </p:txBody>
      </p:sp>
      <p:sp>
        <p:nvSpPr>
          <p:cNvPr id="26" name="Google Shape;72;p17">
            <a:extLst>
              <a:ext uri="{FF2B5EF4-FFF2-40B4-BE49-F238E27FC236}">
                <a16:creationId xmlns:a16="http://schemas.microsoft.com/office/drawing/2014/main" id="{1494901F-F312-4E2D-8CAA-3A36B46C375E}"/>
              </a:ext>
            </a:extLst>
          </p:cNvPr>
          <p:cNvSpPr/>
          <p:nvPr/>
        </p:nvSpPr>
        <p:spPr>
          <a:xfrm rot="5400000">
            <a:off x="4296184" y="231864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516;p42">
            <a:extLst>
              <a:ext uri="{FF2B5EF4-FFF2-40B4-BE49-F238E27FC236}">
                <a16:creationId xmlns:a16="http://schemas.microsoft.com/office/drawing/2014/main" id="{8B7F2A7E-9506-4ED2-A384-50E14C335977}"/>
              </a:ext>
            </a:extLst>
          </p:cNvPr>
          <p:cNvSpPr txBox="1">
            <a:spLocks/>
          </p:cNvSpPr>
          <p:nvPr/>
        </p:nvSpPr>
        <p:spPr>
          <a:xfrm>
            <a:off x="7394995" y="3109173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29" name="Google Shape;72;p17">
            <a:extLst>
              <a:ext uri="{FF2B5EF4-FFF2-40B4-BE49-F238E27FC236}">
                <a16:creationId xmlns:a16="http://schemas.microsoft.com/office/drawing/2014/main" id="{33EF3737-4D29-42E4-933C-3D86A707F1AA}"/>
              </a:ext>
            </a:extLst>
          </p:cNvPr>
          <p:cNvSpPr/>
          <p:nvPr/>
        </p:nvSpPr>
        <p:spPr>
          <a:xfrm rot="5400000">
            <a:off x="4296184" y="733198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Google Shape;516;p42">
            <a:extLst>
              <a:ext uri="{FF2B5EF4-FFF2-40B4-BE49-F238E27FC236}">
                <a16:creationId xmlns:a16="http://schemas.microsoft.com/office/drawing/2014/main" id="{4958B722-9BFE-4DCB-A836-C57AFA524CD6}"/>
              </a:ext>
            </a:extLst>
          </p:cNvPr>
          <p:cNvSpPr txBox="1">
            <a:spLocks/>
          </p:cNvSpPr>
          <p:nvPr/>
        </p:nvSpPr>
        <p:spPr>
          <a:xfrm>
            <a:off x="7394995" y="3618455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33" name="Google Shape;72;p17">
            <a:extLst>
              <a:ext uri="{FF2B5EF4-FFF2-40B4-BE49-F238E27FC236}">
                <a16:creationId xmlns:a16="http://schemas.microsoft.com/office/drawing/2014/main" id="{0A24BD87-6A69-4068-B774-D3C6FB06E698}"/>
              </a:ext>
            </a:extLst>
          </p:cNvPr>
          <p:cNvSpPr/>
          <p:nvPr/>
        </p:nvSpPr>
        <p:spPr>
          <a:xfrm rot="5400000">
            <a:off x="4296184" y="1174166"/>
            <a:ext cx="173336" cy="6024286"/>
          </a:xfrm>
          <a:prstGeom prst="roundRect">
            <a:avLst>
              <a:gd name="adj" fmla="val 27705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516;p42">
            <a:extLst>
              <a:ext uri="{FF2B5EF4-FFF2-40B4-BE49-F238E27FC236}">
                <a16:creationId xmlns:a16="http://schemas.microsoft.com/office/drawing/2014/main" id="{3F1E414B-80EC-4418-973F-6630780ABC8A}"/>
              </a:ext>
            </a:extLst>
          </p:cNvPr>
          <p:cNvSpPr txBox="1">
            <a:spLocks/>
          </p:cNvSpPr>
          <p:nvPr/>
        </p:nvSpPr>
        <p:spPr>
          <a:xfrm>
            <a:off x="7394995" y="4068390"/>
            <a:ext cx="1238146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2/100</a:t>
            </a:r>
            <a:r>
              <a:rPr lang="zh-TW" altLang="en-US" sz="3200" dirty="0"/>
              <a:t>  </a:t>
            </a:r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56340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進度表</a:t>
            </a:r>
            <a:endParaRPr dirty="0"/>
          </a:p>
        </p:txBody>
      </p:sp>
      <p:sp>
        <p:nvSpPr>
          <p:cNvPr id="37" name="Google Shape;516;p42">
            <a:extLst>
              <a:ext uri="{FF2B5EF4-FFF2-40B4-BE49-F238E27FC236}">
                <a16:creationId xmlns:a16="http://schemas.microsoft.com/office/drawing/2014/main" id="{ED48AD0B-6FF5-4B21-939D-14BA8D21FC91}"/>
              </a:ext>
            </a:extLst>
          </p:cNvPr>
          <p:cNvSpPr txBox="1">
            <a:spLocks/>
          </p:cNvSpPr>
          <p:nvPr/>
        </p:nvSpPr>
        <p:spPr>
          <a:xfrm>
            <a:off x="7394995" y="2123809"/>
            <a:ext cx="1540634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ts val="1000"/>
              </a:lnSpc>
            </a:pPr>
            <a:r>
              <a:rPr lang="en-US" altLang="zh-TW" sz="2000" dirty="0"/>
              <a:t>7/100</a:t>
            </a:r>
            <a:endParaRPr lang="zh-TW" altLang="en-US" sz="3200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206426E-7897-49D1-8460-E4517E015D87}"/>
              </a:ext>
            </a:extLst>
          </p:cNvPr>
          <p:cNvGrpSpPr/>
          <p:nvPr/>
        </p:nvGrpSpPr>
        <p:grpSpPr>
          <a:xfrm>
            <a:off x="1402099" y="1690222"/>
            <a:ext cx="6024287" cy="173610"/>
            <a:chOff x="1350540" y="1625758"/>
            <a:chExt cx="6024287" cy="173610"/>
          </a:xfrm>
        </p:grpSpPr>
        <p:sp>
          <p:nvSpPr>
            <p:cNvPr id="40" name="Google Shape;72;p17">
              <a:extLst>
                <a:ext uri="{FF2B5EF4-FFF2-40B4-BE49-F238E27FC236}">
                  <a16:creationId xmlns:a16="http://schemas.microsoft.com/office/drawing/2014/main" id="{FA1ED181-DC27-4616-B0B8-8742BD915BF0}"/>
                </a:ext>
              </a:extLst>
            </p:cNvPr>
            <p:cNvSpPr/>
            <p:nvPr/>
          </p:nvSpPr>
          <p:spPr>
            <a:xfrm rot="5400000">
              <a:off x="4276016" y="-1299443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73;p17">
              <a:extLst>
                <a:ext uri="{FF2B5EF4-FFF2-40B4-BE49-F238E27FC236}">
                  <a16:creationId xmlns:a16="http://schemas.microsoft.com/office/drawing/2014/main" id="{1CE465A9-9127-4F06-BD62-EF18AC8DC21E}"/>
                </a:ext>
              </a:extLst>
            </p:cNvPr>
            <p:cNvSpPr/>
            <p:nvPr/>
          </p:nvSpPr>
          <p:spPr>
            <a:xfrm rot="5400000">
              <a:off x="2210087" y="766211"/>
              <a:ext cx="173336" cy="1892430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06343D-B8B2-4F02-8B66-08C056F7B93D}"/>
              </a:ext>
            </a:extLst>
          </p:cNvPr>
          <p:cNvSpPr txBox="1"/>
          <p:nvPr/>
        </p:nvSpPr>
        <p:spPr>
          <a:xfrm>
            <a:off x="2286000" y="24514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zh-TW" altLang="en-US" dirty="0"/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8ACAD03-78B2-4E8D-860B-E64DE3DA56F7}"/>
              </a:ext>
            </a:extLst>
          </p:cNvPr>
          <p:cNvGrpSpPr/>
          <p:nvPr/>
        </p:nvGrpSpPr>
        <p:grpSpPr>
          <a:xfrm rot="5400000">
            <a:off x="-1137722" y="2862621"/>
            <a:ext cx="4236022" cy="173336"/>
            <a:chOff x="1350541" y="3572595"/>
            <a:chExt cx="6024286" cy="173336"/>
          </a:xfrm>
        </p:grpSpPr>
        <p:sp>
          <p:nvSpPr>
            <p:cNvPr id="82" name="Google Shape;72;p17">
              <a:extLst>
                <a:ext uri="{FF2B5EF4-FFF2-40B4-BE49-F238E27FC236}">
                  <a16:creationId xmlns:a16="http://schemas.microsoft.com/office/drawing/2014/main" id="{408229DA-61C3-4A85-BB7D-D831A86CB7A3}"/>
                </a:ext>
              </a:extLst>
            </p:cNvPr>
            <p:cNvSpPr/>
            <p:nvPr/>
          </p:nvSpPr>
          <p:spPr>
            <a:xfrm rot="5400000">
              <a:off x="4276016" y="647120"/>
              <a:ext cx="173336" cy="6024286"/>
            </a:xfrm>
            <a:prstGeom prst="roundRect">
              <a:avLst>
                <a:gd name="adj" fmla="val 2770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73;p17">
              <a:extLst>
                <a:ext uri="{FF2B5EF4-FFF2-40B4-BE49-F238E27FC236}">
                  <a16:creationId xmlns:a16="http://schemas.microsoft.com/office/drawing/2014/main" id="{58C4B2AF-9B99-448E-891F-50E53781C77B}"/>
                </a:ext>
              </a:extLst>
            </p:cNvPr>
            <p:cNvSpPr/>
            <p:nvPr/>
          </p:nvSpPr>
          <p:spPr>
            <a:xfrm rot="5400000">
              <a:off x="1790932" y="3585378"/>
              <a:ext cx="173336" cy="147769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4" name="Google Shape;516;p42">
            <a:extLst>
              <a:ext uri="{FF2B5EF4-FFF2-40B4-BE49-F238E27FC236}">
                <a16:creationId xmlns:a16="http://schemas.microsoft.com/office/drawing/2014/main" id="{37846A90-F165-4064-BD25-E5D006A88A3A}"/>
              </a:ext>
            </a:extLst>
          </p:cNvPr>
          <p:cNvSpPr txBox="1">
            <a:spLocks/>
          </p:cNvSpPr>
          <p:nvPr/>
        </p:nvSpPr>
        <p:spPr>
          <a:xfrm>
            <a:off x="1147025" y="915534"/>
            <a:ext cx="32310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en-US" altLang="zh-TW" sz="1600" dirty="0"/>
              <a:t>11/25</a:t>
            </a:r>
            <a:r>
              <a:rPr lang="zh-TW" altLang="en-US" sz="1600" dirty="0"/>
              <a:t> </a:t>
            </a:r>
            <a:r>
              <a:rPr lang="en-US" altLang="zh-TW" sz="1600" dirty="0"/>
              <a:t>IPAS </a:t>
            </a:r>
            <a:r>
              <a:rPr lang="zh-TW" altLang="en-US" sz="1600" dirty="0"/>
              <a:t>檢定</a:t>
            </a:r>
            <a:endParaRPr lang="en-US" altLang="zh-TW" sz="1600" dirty="0"/>
          </a:p>
          <a:p>
            <a:pPr algn="l"/>
            <a:r>
              <a:rPr lang="zh-TW" altLang="en-US" sz="1600" dirty="0"/>
              <a:t>台中科技大學 </a:t>
            </a:r>
            <a:r>
              <a:rPr lang="en-US" altLang="zh-TW" sz="1600" dirty="0"/>
              <a:t>13:10</a:t>
            </a:r>
            <a:endParaRPr lang="zh-TW" altLang="en-US" sz="16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FBAA1B-A090-4A00-9934-6AE67AAF240D}"/>
              </a:ext>
            </a:extLst>
          </p:cNvPr>
          <p:cNvGrpSpPr/>
          <p:nvPr/>
        </p:nvGrpSpPr>
        <p:grpSpPr>
          <a:xfrm>
            <a:off x="893622" y="1550224"/>
            <a:ext cx="3484414" cy="307777"/>
            <a:chOff x="893622" y="1550224"/>
            <a:chExt cx="3484414" cy="307777"/>
          </a:xfrm>
        </p:grpSpPr>
        <p:sp>
          <p:nvSpPr>
            <p:cNvPr id="86" name="Google Shape;73;p17">
              <a:extLst>
                <a:ext uri="{FF2B5EF4-FFF2-40B4-BE49-F238E27FC236}">
                  <a16:creationId xmlns:a16="http://schemas.microsoft.com/office/drawing/2014/main" id="{E321FBCF-B43B-463A-BDF2-4AFAC36F70F6}"/>
                </a:ext>
              </a:extLst>
            </p:cNvPr>
            <p:cNvSpPr/>
            <p:nvPr/>
          </p:nvSpPr>
          <p:spPr>
            <a:xfrm rot="10800000">
              <a:off x="893622" y="1724894"/>
              <a:ext cx="173336" cy="103905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516;p42">
              <a:extLst>
                <a:ext uri="{FF2B5EF4-FFF2-40B4-BE49-F238E27FC236}">
                  <a16:creationId xmlns:a16="http://schemas.microsoft.com/office/drawing/2014/main" id="{049EBC51-8111-4592-900E-95E35DB158EF}"/>
                </a:ext>
              </a:extLst>
            </p:cNvPr>
            <p:cNvSpPr txBox="1">
              <a:spLocks/>
            </p:cNvSpPr>
            <p:nvPr/>
          </p:nvSpPr>
          <p:spPr>
            <a:xfrm>
              <a:off x="1147025" y="1550224"/>
              <a:ext cx="3231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600" dirty="0"/>
                <a:t>11/28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CPE</a:t>
              </a:r>
              <a:r>
                <a:rPr lang="zh-TW" altLang="en-US" sz="1600" dirty="0"/>
                <a:t>報名 </a:t>
              </a:r>
              <a:r>
                <a:rPr lang="en-US" altLang="zh-TW" sz="1600" dirty="0"/>
                <a:t>14:25</a:t>
              </a:r>
            </a:p>
          </p:txBody>
        </p: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4A89B482-1214-4747-AAAE-36E07C166ABC}"/>
              </a:ext>
            </a:extLst>
          </p:cNvPr>
          <p:cNvGrpSpPr/>
          <p:nvPr/>
        </p:nvGrpSpPr>
        <p:grpSpPr>
          <a:xfrm>
            <a:off x="893619" y="2081712"/>
            <a:ext cx="3484414" cy="307777"/>
            <a:chOff x="893622" y="1550224"/>
            <a:chExt cx="3484414" cy="307777"/>
          </a:xfrm>
        </p:grpSpPr>
        <p:sp>
          <p:nvSpPr>
            <p:cNvPr id="89" name="Google Shape;73;p17">
              <a:extLst>
                <a:ext uri="{FF2B5EF4-FFF2-40B4-BE49-F238E27FC236}">
                  <a16:creationId xmlns:a16="http://schemas.microsoft.com/office/drawing/2014/main" id="{8B95C372-0F3D-4AA4-96B9-D1EA8833FA70}"/>
                </a:ext>
              </a:extLst>
            </p:cNvPr>
            <p:cNvSpPr/>
            <p:nvPr/>
          </p:nvSpPr>
          <p:spPr>
            <a:xfrm rot="10800000">
              <a:off x="893622" y="1724894"/>
              <a:ext cx="173336" cy="103905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516;p42">
              <a:extLst>
                <a:ext uri="{FF2B5EF4-FFF2-40B4-BE49-F238E27FC236}">
                  <a16:creationId xmlns:a16="http://schemas.microsoft.com/office/drawing/2014/main" id="{2B7E4B00-F14F-4F71-998D-06DF12B51AA7}"/>
                </a:ext>
              </a:extLst>
            </p:cNvPr>
            <p:cNvSpPr txBox="1">
              <a:spLocks/>
            </p:cNvSpPr>
            <p:nvPr/>
          </p:nvSpPr>
          <p:spPr>
            <a:xfrm>
              <a:off x="1147025" y="1550224"/>
              <a:ext cx="3231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600" dirty="0"/>
                <a:t>12/12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CPE</a:t>
              </a:r>
              <a:r>
                <a:rPr lang="zh-TW" altLang="en-US" sz="1600" dirty="0"/>
                <a:t>考試 </a:t>
              </a:r>
              <a:r>
                <a:rPr lang="en-US" altLang="zh-TW" sz="1600" dirty="0"/>
                <a:t>17:30</a:t>
              </a:r>
            </a:p>
          </p:txBody>
        </p: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81B55825-F917-41AB-9D60-95423321A430}"/>
              </a:ext>
            </a:extLst>
          </p:cNvPr>
          <p:cNvGrpSpPr/>
          <p:nvPr/>
        </p:nvGrpSpPr>
        <p:grpSpPr>
          <a:xfrm>
            <a:off x="893619" y="2759449"/>
            <a:ext cx="3484414" cy="307777"/>
            <a:chOff x="893622" y="1550224"/>
            <a:chExt cx="3484414" cy="307777"/>
          </a:xfrm>
        </p:grpSpPr>
        <p:sp>
          <p:nvSpPr>
            <p:cNvPr id="92" name="Google Shape;73;p17">
              <a:extLst>
                <a:ext uri="{FF2B5EF4-FFF2-40B4-BE49-F238E27FC236}">
                  <a16:creationId xmlns:a16="http://schemas.microsoft.com/office/drawing/2014/main" id="{07A821BE-8938-4DEF-9F15-F42CAF7AC304}"/>
                </a:ext>
              </a:extLst>
            </p:cNvPr>
            <p:cNvSpPr/>
            <p:nvPr/>
          </p:nvSpPr>
          <p:spPr>
            <a:xfrm rot="10800000">
              <a:off x="893622" y="1724894"/>
              <a:ext cx="173336" cy="103905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516;p42">
              <a:extLst>
                <a:ext uri="{FF2B5EF4-FFF2-40B4-BE49-F238E27FC236}">
                  <a16:creationId xmlns:a16="http://schemas.microsoft.com/office/drawing/2014/main" id="{20E5FA71-392A-4375-8653-44BC06FECE03}"/>
                </a:ext>
              </a:extLst>
            </p:cNvPr>
            <p:cNvSpPr txBox="1">
              <a:spLocks/>
            </p:cNvSpPr>
            <p:nvPr/>
          </p:nvSpPr>
          <p:spPr>
            <a:xfrm>
              <a:off x="1147025" y="1550224"/>
              <a:ext cx="3231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600" dirty="0"/>
                <a:t>12/15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AISC3 CTF </a:t>
              </a:r>
              <a:r>
                <a:rPr lang="zh-TW" altLang="en-US" sz="1600" dirty="0"/>
                <a:t>報名截止</a:t>
              </a:r>
              <a:endParaRPr lang="en-US" altLang="zh-TW" sz="1600" dirty="0"/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91B74E5C-342C-4A4C-999D-84008268BC3E}"/>
              </a:ext>
            </a:extLst>
          </p:cNvPr>
          <p:cNvGrpSpPr/>
          <p:nvPr/>
        </p:nvGrpSpPr>
        <p:grpSpPr>
          <a:xfrm>
            <a:off x="893619" y="3631502"/>
            <a:ext cx="3484414" cy="307777"/>
            <a:chOff x="893622" y="1550224"/>
            <a:chExt cx="3484414" cy="307777"/>
          </a:xfrm>
        </p:grpSpPr>
        <p:sp>
          <p:nvSpPr>
            <p:cNvPr id="95" name="Google Shape;73;p17">
              <a:extLst>
                <a:ext uri="{FF2B5EF4-FFF2-40B4-BE49-F238E27FC236}">
                  <a16:creationId xmlns:a16="http://schemas.microsoft.com/office/drawing/2014/main" id="{0A6E88A0-E38B-447C-ADFE-200846294A1E}"/>
                </a:ext>
              </a:extLst>
            </p:cNvPr>
            <p:cNvSpPr/>
            <p:nvPr/>
          </p:nvSpPr>
          <p:spPr>
            <a:xfrm rot="10800000">
              <a:off x="893622" y="1724894"/>
              <a:ext cx="173336" cy="103905"/>
            </a:xfrm>
            <a:prstGeom prst="roundRect">
              <a:avLst>
                <a:gd name="adj" fmla="val 2770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516;p42">
              <a:extLst>
                <a:ext uri="{FF2B5EF4-FFF2-40B4-BE49-F238E27FC236}">
                  <a16:creationId xmlns:a16="http://schemas.microsoft.com/office/drawing/2014/main" id="{C25B71D7-FAB1-401B-BD6D-328B921C879F}"/>
                </a:ext>
              </a:extLst>
            </p:cNvPr>
            <p:cNvSpPr txBox="1">
              <a:spLocks/>
            </p:cNvSpPr>
            <p:nvPr/>
          </p:nvSpPr>
          <p:spPr>
            <a:xfrm>
              <a:off x="1147025" y="1550224"/>
              <a:ext cx="3231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Be Vietnam"/>
                <a:buNone/>
                <a:defRPr sz="4100" b="0" i="0" u="none" strike="noStrike" cap="none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defRPr>
              </a:lvl9pPr>
            </a:lstStyle>
            <a:p>
              <a:pPr algn="l"/>
              <a:r>
                <a:rPr lang="en-US" altLang="zh-TW" sz="1600" dirty="0"/>
                <a:t>1/5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AISC3 CTF </a:t>
              </a:r>
              <a:r>
                <a:rPr lang="zh-TW" altLang="en-US" sz="1600" dirty="0"/>
                <a:t>比賽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94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</a:t>
            </a:r>
            <a:r>
              <a:rPr lang="en-US" altLang="zh-TW" dirty="0"/>
              <a:t>10420</a:t>
            </a:r>
            <a:r>
              <a:rPr lang="zh-TW" altLang="en-US" dirty="0"/>
              <a:t> </a:t>
            </a:r>
            <a:r>
              <a:rPr lang="en-US" altLang="zh-TW" dirty="0"/>
              <a:t>List of Conquests</a:t>
            </a:r>
            <a:r>
              <a:rPr lang="zh-TW" altLang="en-US" dirty="0"/>
              <a:t>  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371BE2-E0D8-42B7-9E64-7F897ECE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05" y="1066039"/>
            <a:ext cx="6484604" cy="37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B49DEE-AA6B-46BC-BD34-87D97A986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BB8C46-9341-4A8F-B6FA-779287A6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7" y="345281"/>
            <a:ext cx="4792147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</a:t>
            </a:r>
            <a:r>
              <a:rPr lang="en-US" altLang="zh-TW" dirty="0"/>
              <a:t>10008</a:t>
            </a:r>
            <a:r>
              <a:rPr lang="zh-TW" altLang="en-US" dirty="0"/>
              <a:t> </a:t>
            </a:r>
            <a:r>
              <a:rPr lang="en-US" altLang="zh-TW" dirty="0"/>
              <a:t>What's Cryptanalysis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05B87A-0B70-46D4-AFA5-ED2BF26E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0" y="1023255"/>
            <a:ext cx="3429479" cy="14098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A9C716-AD65-4C92-BDB8-3C6BB5A2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367" y="1023255"/>
            <a:ext cx="2562583" cy="3581900"/>
          </a:xfrm>
          <a:prstGeom prst="rect">
            <a:avLst/>
          </a:prstGeom>
        </p:spPr>
      </p:pic>
      <p:sp>
        <p:nvSpPr>
          <p:cNvPr id="9" name="Google Shape;516;p42">
            <a:extLst>
              <a:ext uri="{FF2B5EF4-FFF2-40B4-BE49-F238E27FC236}">
                <a16:creationId xmlns:a16="http://schemas.microsoft.com/office/drawing/2014/main" id="{242760BA-13F8-477E-A92B-8679321B91D3}"/>
              </a:ext>
            </a:extLst>
          </p:cNvPr>
          <p:cNvSpPr txBox="1">
            <a:spLocks/>
          </p:cNvSpPr>
          <p:nvPr/>
        </p:nvSpPr>
        <p:spPr>
          <a:xfrm>
            <a:off x="4949612" y="1387323"/>
            <a:ext cx="332155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/>
            <a:r>
              <a:rPr lang="zh-TW" altLang="en-US" sz="2000" dirty="0"/>
              <a:t>出現次數由大到小</a:t>
            </a:r>
            <a:endParaRPr lang="en-US" altLang="zh-TW" sz="2000" dirty="0"/>
          </a:p>
          <a:p>
            <a:pPr algn="l"/>
            <a:r>
              <a:rPr lang="zh-TW" altLang="en-US" sz="2000" dirty="0"/>
              <a:t>同次數則按照英文字母順序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7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D7CA482B-EE06-3B23-0B38-D844D0AA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F772F-A433-4E6B-B951-3459255E110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9" name="Google Shape;516;p42">
            <a:extLst>
              <a:ext uri="{FF2B5EF4-FFF2-40B4-BE49-F238E27FC236}">
                <a16:creationId xmlns:a16="http://schemas.microsoft.com/office/drawing/2014/main" id="{0940427C-0D37-4A37-82DC-BB628F3AD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0" y="1016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CPE –</a:t>
            </a:r>
            <a:r>
              <a:rPr lang="zh-TW" altLang="en-US" dirty="0"/>
              <a:t> </a:t>
            </a:r>
            <a:r>
              <a:rPr lang="en-US" altLang="zh-TW" dirty="0"/>
              <a:t>10008</a:t>
            </a:r>
            <a:r>
              <a:rPr lang="zh-TW" altLang="en-US" dirty="0"/>
              <a:t> </a:t>
            </a:r>
            <a:r>
              <a:rPr lang="en-US" altLang="zh-TW" dirty="0"/>
              <a:t>What's Cryptanalysis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AD7599-6A61-424C-BE69-8F4D14D1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70" y="872836"/>
            <a:ext cx="4203028" cy="40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2464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81</Words>
  <Application>Microsoft Office PowerPoint</Application>
  <PresentationFormat>如螢幕大小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</vt:lpstr>
      <vt:lpstr>Libre Franklin Medium</vt:lpstr>
      <vt:lpstr>Be Vietnam</vt:lpstr>
      <vt:lpstr>Libre Franklin</vt:lpstr>
      <vt:lpstr>Times New Roman</vt:lpstr>
      <vt:lpstr>Helvetica Neue</vt:lpstr>
      <vt:lpstr>Isometric SEO Strategy by Slidesgo</vt:lpstr>
      <vt:lpstr>PowerPoint 簡報</vt:lpstr>
      <vt:lpstr>進度表</vt:lpstr>
      <vt:lpstr>PowerPoint 簡報</vt:lpstr>
      <vt:lpstr>CPE – 10420 List of Conquests  </vt:lpstr>
      <vt:lpstr>PowerPoint 簡報</vt:lpstr>
      <vt:lpstr>CPE – 10008 What's Cryptanalysis</vt:lpstr>
      <vt:lpstr>CPE – 10008 What's Cryptanalysis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從0到100的 LeetCode 大挑戰！</dc:title>
  <dc:creator>政廷陳</dc:creator>
  <cp:lastModifiedBy>政廷 陳</cp:lastModifiedBy>
  <cp:revision>28</cp:revision>
  <dcterms:modified xsi:type="dcterms:W3CDTF">2023-11-22T10:07:55Z</dcterms:modified>
</cp:coreProperties>
</file>