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7"/>
  </p:notesMasterIdLst>
  <p:handoutMasterIdLst>
    <p:handoutMasterId r:id="rId18"/>
  </p:handoutMasterIdLst>
  <p:sldIdLst>
    <p:sldId id="256" r:id="rId2"/>
    <p:sldId id="420" r:id="rId3"/>
    <p:sldId id="451" r:id="rId4"/>
    <p:sldId id="452" r:id="rId5"/>
    <p:sldId id="453" r:id="rId6"/>
    <p:sldId id="454" r:id="rId7"/>
    <p:sldId id="455" r:id="rId8"/>
    <p:sldId id="456" r:id="rId9"/>
    <p:sldId id="457" r:id="rId10"/>
    <p:sldId id="458" r:id="rId11"/>
    <p:sldId id="460" r:id="rId12"/>
    <p:sldId id="459" r:id="rId13"/>
    <p:sldId id="461" r:id="rId14"/>
    <p:sldId id="462" r:id="rId15"/>
    <p:sldId id="338" r:id="rId16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19"/>
      <p:bold r:id="rId20"/>
    </p:embeddedFont>
    <p:embeddedFont>
      <p:font typeface="Antonio" panose="02020500000000000000" charset="0"/>
      <p:regular r:id="rId21"/>
      <p:bold r:id="rId22"/>
    </p:embeddedFont>
    <p:embeddedFont>
      <p:font typeface="Lexend" panose="02020500000000000000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005613-7BD9-4526-8553-FF7241DF3BD6}">
  <a:tblStyle styleId="{DB005613-7BD9-4526-8553-FF7241DF3B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6" autoAdjust="0"/>
    <p:restoredTop sz="82706" autoAdjust="0"/>
  </p:normalViewPr>
  <p:slideViewPr>
    <p:cSldViewPr snapToGrid="0">
      <p:cViewPr varScale="1">
        <p:scale>
          <a:sx n="100" d="100"/>
          <a:sy n="100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7CE6399D-2F3E-4FB2-ACB1-1443D18016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E738E2-38B5-4B4B-955F-0C6FFB0275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6B9DC-543B-4200-8DA0-AF56E4F31CEE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561785-C4B0-40BF-893E-8BC3821907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4E5F12-7980-44C8-B34A-22FE836C67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99AC2-F8F1-475F-95F1-100389D590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3603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259b76627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259b76627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8" name="Google Shape;231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01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956175"/>
            <a:ext cx="4295100" cy="281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711552"/>
            <a:ext cx="4295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454071" y="335075"/>
            <a:ext cx="7969629" cy="4478050"/>
            <a:chOff x="454071" y="335075"/>
            <a:chExt cx="7969629" cy="447805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720246" y="335075"/>
              <a:ext cx="422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8001000" y="4813125"/>
              <a:ext cx="422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454071" y="335075"/>
              <a:ext cx="148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" name="Google Shape;16;p2"/>
          <p:cNvGrpSpPr/>
          <p:nvPr/>
        </p:nvGrpSpPr>
        <p:grpSpPr>
          <a:xfrm flipH="1">
            <a:off x="4015723" y="288097"/>
            <a:ext cx="707591" cy="502810"/>
            <a:chOff x="-189161" y="-288523"/>
            <a:chExt cx="2102797" cy="1494235"/>
          </a:xfrm>
        </p:grpSpPr>
        <p:sp>
          <p:nvSpPr>
            <p:cNvPr id="17" name="Google Shape;17;p2"/>
            <p:cNvSpPr/>
            <p:nvPr/>
          </p:nvSpPr>
          <p:spPr>
            <a:xfrm>
              <a:off x="-7976" y="487118"/>
              <a:ext cx="1921612" cy="718594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191919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-189161" y="-288523"/>
              <a:ext cx="1924397" cy="1196165"/>
              <a:chOff x="-194199" y="-72036"/>
              <a:chExt cx="983843" cy="611536"/>
            </a:xfrm>
          </p:grpSpPr>
          <p:grpSp>
            <p:nvGrpSpPr>
              <p:cNvPr id="19" name="Google Shape;19;p2"/>
              <p:cNvGrpSpPr/>
              <p:nvPr/>
            </p:nvGrpSpPr>
            <p:grpSpPr>
              <a:xfrm>
                <a:off x="-194199" y="-72036"/>
                <a:ext cx="983843" cy="611536"/>
                <a:chOff x="1993725" y="238125"/>
                <a:chExt cx="2718550" cy="2601175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1997750" y="238125"/>
                  <a:ext cx="2714525" cy="15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1" h="62500" extrusionOk="0">
                      <a:moveTo>
                        <a:pt x="72409" y="0"/>
                      </a:moveTo>
                      <a:lnTo>
                        <a:pt x="1" y="41742"/>
                      </a:lnTo>
                      <a:lnTo>
                        <a:pt x="36011" y="62499"/>
                      </a:lnTo>
                      <a:lnTo>
                        <a:pt x="108581" y="20725"/>
                      </a:lnTo>
                      <a:lnTo>
                        <a:pt x="724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" name="Google Shape;23;p2"/>
              <p:cNvGrpSpPr/>
              <p:nvPr/>
            </p:nvGrpSpPr>
            <p:grpSpPr>
              <a:xfrm>
                <a:off x="-194199" y="49775"/>
                <a:ext cx="983554" cy="489725"/>
                <a:chOff x="1993725" y="756250"/>
                <a:chExt cx="2717750" cy="2083050"/>
              </a:xfrm>
            </p:grpSpPr>
            <p:sp>
              <p:nvSpPr>
                <p:cNvPr id="24" name="Google Shape;24;p2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6" name="Google Shape;26;p2"/>
          <p:cNvGrpSpPr/>
          <p:nvPr/>
        </p:nvGrpSpPr>
        <p:grpSpPr>
          <a:xfrm>
            <a:off x="8666106" y="1475995"/>
            <a:ext cx="707591" cy="502810"/>
            <a:chOff x="8071263" y="1205704"/>
            <a:chExt cx="2102797" cy="1494235"/>
          </a:xfrm>
        </p:grpSpPr>
        <p:sp>
          <p:nvSpPr>
            <p:cNvPr id="27" name="Google Shape;27;p2"/>
            <p:cNvSpPr/>
            <p:nvPr/>
          </p:nvSpPr>
          <p:spPr>
            <a:xfrm>
              <a:off x="8252448" y="1981345"/>
              <a:ext cx="1921612" cy="718594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191919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28;p2"/>
            <p:cNvGrpSpPr/>
            <p:nvPr/>
          </p:nvGrpSpPr>
          <p:grpSpPr>
            <a:xfrm>
              <a:off x="8071263" y="1205704"/>
              <a:ext cx="1924397" cy="1196165"/>
              <a:chOff x="-194199" y="-72036"/>
              <a:chExt cx="983843" cy="611536"/>
            </a:xfrm>
          </p:grpSpPr>
          <p:grpSp>
            <p:nvGrpSpPr>
              <p:cNvPr id="29" name="Google Shape;29;p2"/>
              <p:cNvGrpSpPr/>
              <p:nvPr/>
            </p:nvGrpSpPr>
            <p:grpSpPr>
              <a:xfrm>
                <a:off x="-194199" y="-72036"/>
                <a:ext cx="983843" cy="611536"/>
                <a:chOff x="1993725" y="238125"/>
                <a:chExt cx="2718550" cy="2601175"/>
              </a:xfrm>
            </p:grpSpPr>
            <p:sp>
              <p:nvSpPr>
                <p:cNvPr id="30" name="Google Shape;30;p2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1997750" y="238125"/>
                  <a:ext cx="2714525" cy="15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1" h="62500" extrusionOk="0">
                      <a:moveTo>
                        <a:pt x="72409" y="0"/>
                      </a:moveTo>
                      <a:lnTo>
                        <a:pt x="1" y="41742"/>
                      </a:lnTo>
                      <a:lnTo>
                        <a:pt x="36011" y="62499"/>
                      </a:lnTo>
                      <a:lnTo>
                        <a:pt x="108581" y="20725"/>
                      </a:lnTo>
                      <a:lnTo>
                        <a:pt x="724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" name="Google Shape;33;p2"/>
              <p:cNvGrpSpPr/>
              <p:nvPr/>
            </p:nvGrpSpPr>
            <p:grpSpPr>
              <a:xfrm>
                <a:off x="-194199" y="49775"/>
                <a:ext cx="983554" cy="489725"/>
                <a:chOff x="1993725" y="756250"/>
                <a:chExt cx="2717750" cy="2083050"/>
              </a:xfrm>
            </p:grpSpPr>
            <p:sp>
              <p:nvSpPr>
                <p:cNvPr id="34" name="Google Shape;34;p2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6" name="Google Shape;36;p2"/>
          <p:cNvGrpSpPr/>
          <p:nvPr/>
        </p:nvGrpSpPr>
        <p:grpSpPr>
          <a:xfrm>
            <a:off x="8393567" y="3181234"/>
            <a:ext cx="647559" cy="402662"/>
            <a:chOff x="1993725" y="238125"/>
            <a:chExt cx="2718550" cy="2601175"/>
          </a:xfrm>
        </p:grpSpPr>
        <p:sp>
          <p:nvSpPr>
            <p:cNvPr id="37" name="Google Shape;37;p2"/>
            <p:cNvSpPr/>
            <p:nvPr/>
          </p:nvSpPr>
          <p:spPr>
            <a:xfrm>
              <a:off x="1993725" y="1282450"/>
              <a:ext cx="905125" cy="1556850"/>
            </a:xfrm>
            <a:custGeom>
              <a:avLst/>
              <a:gdLst/>
              <a:ahLst/>
              <a:cxnLst/>
              <a:rect l="l" t="t" r="r" b="b"/>
              <a:pathLst>
                <a:path w="36205" h="62274" extrusionOk="0">
                  <a:moveTo>
                    <a:pt x="194" y="1"/>
                  </a:moveTo>
                  <a:lnTo>
                    <a:pt x="0" y="41257"/>
                  </a:lnTo>
                  <a:lnTo>
                    <a:pt x="36204" y="62273"/>
                  </a:lnTo>
                  <a:lnTo>
                    <a:pt x="36172" y="20694"/>
                  </a:lnTo>
                  <a:lnTo>
                    <a:pt x="19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997750" y="238125"/>
              <a:ext cx="2714525" cy="1562500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898000" y="756250"/>
              <a:ext cx="1813475" cy="2082250"/>
            </a:xfrm>
            <a:custGeom>
              <a:avLst/>
              <a:gdLst/>
              <a:ahLst/>
              <a:cxnLst/>
              <a:rect l="l" t="t" r="r" b="b"/>
              <a:pathLst>
                <a:path w="72539" h="83290" extrusionOk="0">
                  <a:moveTo>
                    <a:pt x="72538" y="0"/>
                  </a:moveTo>
                  <a:lnTo>
                    <a:pt x="1" y="41774"/>
                  </a:lnTo>
                  <a:lnTo>
                    <a:pt x="1" y="83289"/>
                  </a:lnTo>
                  <a:lnTo>
                    <a:pt x="72279" y="41321"/>
                  </a:lnTo>
                  <a:lnTo>
                    <a:pt x="7253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flipH="1">
            <a:off x="8076972" y="2269073"/>
            <a:ext cx="707591" cy="502810"/>
            <a:chOff x="7980675" y="4248029"/>
            <a:chExt cx="2102797" cy="1494235"/>
          </a:xfrm>
        </p:grpSpPr>
        <p:sp>
          <p:nvSpPr>
            <p:cNvPr id="41" name="Google Shape;41;p2"/>
            <p:cNvSpPr/>
            <p:nvPr/>
          </p:nvSpPr>
          <p:spPr>
            <a:xfrm>
              <a:off x="8161860" y="5023670"/>
              <a:ext cx="1921612" cy="718594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191919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2"/>
            <p:cNvGrpSpPr/>
            <p:nvPr/>
          </p:nvGrpSpPr>
          <p:grpSpPr>
            <a:xfrm>
              <a:off x="7980675" y="4248029"/>
              <a:ext cx="1924397" cy="1196165"/>
              <a:chOff x="-194199" y="-72036"/>
              <a:chExt cx="983843" cy="611536"/>
            </a:xfrm>
          </p:grpSpPr>
          <p:grpSp>
            <p:nvGrpSpPr>
              <p:cNvPr id="43" name="Google Shape;43;p2"/>
              <p:cNvGrpSpPr/>
              <p:nvPr/>
            </p:nvGrpSpPr>
            <p:grpSpPr>
              <a:xfrm>
                <a:off x="-194199" y="-72036"/>
                <a:ext cx="983843" cy="611536"/>
                <a:chOff x="1993725" y="238125"/>
                <a:chExt cx="2718550" cy="2601175"/>
              </a:xfrm>
            </p:grpSpPr>
            <p:sp>
              <p:nvSpPr>
                <p:cNvPr id="44" name="Google Shape;44;p2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1997750" y="238125"/>
                  <a:ext cx="2714525" cy="15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1" h="62500" extrusionOk="0">
                      <a:moveTo>
                        <a:pt x="72409" y="0"/>
                      </a:moveTo>
                      <a:lnTo>
                        <a:pt x="1" y="41742"/>
                      </a:lnTo>
                      <a:lnTo>
                        <a:pt x="36011" y="62499"/>
                      </a:lnTo>
                      <a:lnTo>
                        <a:pt x="108581" y="20725"/>
                      </a:lnTo>
                      <a:lnTo>
                        <a:pt x="724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" name="Google Shape;47;p2"/>
              <p:cNvGrpSpPr/>
              <p:nvPr/>
            </p:nvGrpSpPr>
            <p:grpSpPr>
              <a:xfrm>
                <a:off x="-194199" y="49775"/>
                <a:ext cx="983554" cy="489725"/>
                <a:chOff x="1993725" y="756250"/>
                <a:chExt cx="2717750" cy="2083050"/>
              </a:xfrm>
            </p:grpSpPr>
            <p:sp>
              <p:nvSpPr>
                <p:cNvPr id="48" name="Google Shape;48;p2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0" name="Google Shape;50;p2"/>
          <p:cNvGrpSpPr/>
          <p:nvPr/>
        </p:nvGrpSpPr>
        <p:grpSpPr>
          <a:xfrm>
            <a:off x="6578010" y="136518"/>
            <a:ext cx="707591" cy="502810"/>
            <a:chOff x="5877875" y="4099054"/>
            <a:chExt cx="2102797" cy="1494235"/>
          </a:xfrm>
        </p:grpSpPr>
        <p:sp>
          <p:nvSpPr>
            <p:cNvPr id="51" name="Google Shape;51;p2"/>
            <p:cNvSpPr/>
            <p:nvPr/>
          </p:nvSpPr>
          <p:spPr>
            <a:xfrm>
              <a:off x="6059060" y="4874695"/>
              <a:ext cx="1921612" cy="718594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191919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>
              <a:off x="5877875" y="4099054"/>
              <a:ext cx="1924397" cy="1196165"/>
              <a:chOff x="-194199" y="-72036"/>
              <a:chExt cx="983843" cy="611536"/>
            </a:xfrm>
          </p:grpSpPr>
          <p:grpSp>
            <p:nvGrpSpPr>
              <p:cNvPr id="53" name="Google Shape;53;p2"/>
              <p:cNvGrpSpPr/>
              <p:nvPr/>
            </p:nvGrpSpPr>
            <p:grpSpPr>
              <a:xfrm>
                <a:off x="-194199" y="-72036"/>
                <a:ext cx="983843" cy="611536"/>
                <a:chOff x="1993725" y="238125"/>
                <a:chExt cx="2718550" cy="2601175"/>
              </a:xfrm>
            </p:grpSpPr>
            <p:sp>
              <p:nvSpPr>
                <p:cNvPr id="54" name="Google Shape;54;p2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1997750" y="238125"/>
                  <a:ext cx="2714525" cy="15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1" h="62500" extrusionOk="0">
                      <a:moveTo>
                        <a:pt x="72409" y="0"/>
                      </a:moveTo>
                      <a:lnTo>
                        <a:pt x="1" y="41742"/>
                      </a:lnTo>
                      <a:lnTo>
                        <a:pt x="36011" y="62499"/>
                      </a:lnTo>
                      <a:lnTo>
                        <a:pt x="108581" y="20725"/>
                      </a:lnTo>
                      <a:lnTo>
                        <a:pt x="724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" name="Google Shape;57;p2"/>
              <p:cNvGrpSpPr/>
              <p:nvPr/>
            </p:nvGrpSpPr>
            <p:grpSpPr>
              <a:xfrm>
                <a:off x="-194199" y="49775"/>
                <a:ext cx="983554" cy="489725"/>
                <a:chOff x="1993725" y="756250"/>
                <a:chExt cx="2717750" cy="2083050"/>
              </a:xfrm>
            </p:grpSpPr>
            <p:sp>
              <p:nvSpPr>
                <p:cNvPr id="58" name="Google Shape;58;p2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0" name="Google Shape;60;p2"/>
          <p:cNvGrpSpPr/>
          <p:nvPr/>
        </p:nvGrpSpPr>
        <p:grpSpPr>
          <a:xfrm>
            <a:off x="8363556" y="136520"/>
            <a:ext cx="707591" cy="502810"/>
            <a:chOff x="8071263" y="1205704"/>
            <a:chExt cx="2102797" cy="1494235"/>
          </a:xfrm>
        </p:grpSpPr>
        <p:sp>
          <p:nvSpPr>
            <p:cNvPr id="61" name="Google Shape;61;p2"/>
            <p:cNvSpPr/>
            <p:nvPr/>
          </p:nvSpPr>
          <p:spPr>
            <a:xfrm>
              <a:off x="8252448" y="1981345"/>
              <a:ext cx="1921612" cy="718594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191919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62;p2"/>
            <p:cNvGrpSpPr/>
            <p:nvPr/>
          </p:nvGrpSpPr>
          <p:grpSpPr>
            <a:xfrm>
              <a:off x="8071263" y="1205704"/>
              <a:ext cx="1924397" cy="1196165"/>
              <a:chOff x="-194199" y="-72036"/>
              <a:chExt cx="983843" cy="611536"/>
            </a:xfrm>
          </p:grpSpPr>
          <p:grpSp>
            <p:nvGrpSpPr>
              <p:cNvPr id="63" name="Google Shape;63;p2"/>
              <p:cNvGrpSpPr/>
              <p:nvPr/>
            </p:nvGrpSpPr>
            <p:grpSpPr>
              <a:xfrm>
                <a:off x="-194199" y="-72036"/>
                <a:ext cx="983843" cy="611536"/>
                <a:chOff x="1993725" y="238125"/>
                <a:chExt cx="2718550" cy="2601175"/>
              </a:xfrm>
            </p:grpSpPr>
            <p:sp>
              <p:nvSpPr>
                <p:cNvPr id="64" name="Google Shape;64;p2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1997750" y="238125"/>
                  <a:ext cx="2714525" cy="15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1" h="62500" extrusionOk="0">
                      <a:moveTo>
                        <a:pt x="72409" y="0"/>
                      </a:moveTo>
                      <a:lnTo>
                        <a:pt x="1" y="41742"/>
                      </a:lnTo>
                      <a:lnTo>
                        <a:pt x="36011" y="62499"/>
                      </a:lnTo>
                      <a:lnTo>
                        <a:pt x="108581" y="20725"/>
                      </a:lnTo>
                      <a:lnTo>
                        <a:pt x="724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" name="Google Shape;67;p2"/>
              <p:cNvGrpSpPr/>
              <p:nvPr/>
            </p:nvGrpSpPr>
            <p:grpSpPr>
              <a:xfrm>
                <a:off x="-194199" y="49775"/>
                <a:ext cx="983554" cy="489725"/>
                <a:chOff x="1993725" y="756250"/>
                <a:chExt cx="2717750" cy="2083050"/>
              </a:xfrm>
            </p:grpSpPr>
            <p:sp>
              <p:nvSpPr>
                <p:cNvPr id="68" name="Google Shape;68;p2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0" name="投影片編號版面配置區 1">
            <a:extLst>
              <a:ext uri="{FF2B5EF4-FFF2-40B4-BE49-F238E27FC236}">
                <a16:creationId xmlns:a16="http://schemas.microsoft.com/office/drawing/2014/main" id="{5E1B2CB0-8929-46D5-81CE-F55EFD826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27921-FBEA-4C7C-B477-B663E706EF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" name="Google Shape;202;p6"/>
          <p:cNvGrpSpPr/>
          <p:nvPr/>
        </p:nvGrpSpPr>
        <p:grpSpPr>
          <a:xfrm>
            <a:off x="-296239" y="10981"/>
            <a:ext cx="9470249" cy="5003472"/>
            <a:chOff x="-296239" y="10981"/>
            <a:chExt cx="9470249" cy="5003472"/>
          </a:xfrm>
        </p:grpSpPr>
        <p:grpSp>
          <p:nvGrpSpPr>
            <p:cNvPr id="203" name="Google Shape;203;p6"/>
            <p:cNvGrpSpPr/>
            <p:nvPr/>
          </p:nvGrpSpPr>
          <p:grpSpPr>
            <a:xfrm flipH="1">
              <a:off x="-296239" y="713309"/>
              <a:ext cx="707591" cy="502810"/>
              <a:chOff x="-189161" y="-288523"/>
              <a:chExt cx="2102797" cy="1494235"/>
            </a:xfrm>
          </p:grpSpPr>
          <p:sp>
            <p:nvSpPr>
              <p:cNvPr id="204" name="Google Shape;204;p6"/>
              <p:cNvSpPr/>
              <p:nvPr/>
            </p:nvSpPr>
            <p:spPr>
              <a:xfrm>
                <a:off x="-7976" y="487118"/>
                <a:ext cx="1921612" cy="718594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solidFill>
                <a:srgbClr val="191919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" name="Google Shape;205;p6"/>
              <p:cNvGrpSpPr/>
              <p:nvPr/>
            </p:nvGrpSpPr>
            <p:grpSpPr>
              <a:xfrm>
                <a:off x="-189161" y="-288523"/>
                <a:ext cx="1924397" cy="1196165"/>
                <a:chOff x="-194199" y="-72036"/>
                <a:chExt cx="983843" cy="611536"/>
              </a:xfrm>
            </p:grpSpPr>
            <p:grpSp>
              <p:nvGrpSpPr>
                <p:cNvPr id="206" name="Google Shape;206;p6"/>
                <p:cNvGrpSpPr/>
                <p:nvPr/>
              </p:nvGrpSpPr>
              <p:grpSpPr>
                <a:xfrm>
                  <a:off x="-194199" y="-72036"/>
                  <a:ext cx="983843" cy="611536"/>
                  <a:chOff x="1993725" y="238125"/>
                  <a:chExt cx="2718550" cy="2601175"/>
                </a:xfrm>
              </p:grpSpPr>
              <p:sp>
                <p:nvSpPr>
                  <p:cNvPr id="207" name="Google Shape;207;p6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6"/>
                  <p:cNvSpPr/>
                  <p:nvPr/>
                </p:nvSpPr>
                <p:spPr>
                  <a:xfrm>
                    <a:off x="1997750" y="238125"/>
                    <a:ext cx="2714525" cy="156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581" h="62500" extrusionOk="0">
                        <a:moveTo>
                          <a:pt x="72409" y="0"/>
                        </a:moveTo>
                        <a:lnTo>
                          <a:pt x="1" y="41742"/>
                        </a:lnTo>
                        <a:lnTo>
                          <a:pt x="36011" y="62499"/>
                        </a:lnTo>
                        <a:lnTo>
                          <a:pt x="108581" y="20725"/>
                        </a:lnTo>
                        <a:lnTo>
                          <a:pt x="7240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6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0" name="Google Shape;210;p6"/>
                <p:cNvGrpSpPr/>
                <p:nvPr/>
              </p:nvGrpSpPr>
              <p:grpSpPr>
                <a:xfrm>
                  <a:off x="-194199" y="49775"/>
                  <a:ext cx="983554" cy="489725"/>
                  <a:chOff x="1993725" y="756250"/>
                  <a:chExt cx="2717750" cy="2083050"/>
                </a:xfrm>
              </p:grpSpPr>
              <p:sp>
                <p:nvSpPr>
                  <p:cNvPr id="211" name="Google Shape;211;p6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" name="Google Shape;212;p6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13" name="Google Shape;213;p6"/>
            <p:cNvGrpSpPr/>
            <p:nvPr/>
          </p:nvGrpSpPr>
          <p:grpSpPr>
            <a:xfrm>
              <a:off x="8423704" y="4173422"/>
              <a:ext cx="647559" cy="402662"/>
              <a:chOff x="1993725" y="238125"/>
              <a:chExt cx="2718550" cy="2601175"/>
            </a:xfrm>
          </p:grpSpPr>
          <p:sp>
            <p:nvSpPr>
              <p:cNvPr id="214" name="Google Shape;214;p6"/>
              <p:cNvSpPr/>
              <p:nvPr/>
            </p:nvSpPr>
            <p:spPr>
              <a:xfrm>
                <a:off x="1993725" y="1282450"/>
                <a:ext cx="905125" cy="1556850"/>
              </a:xfrm>
              <a:custGeom>
                <a:avLst/>
                <a:gdLst/>
                <a:ahLst/>
                <a:cxnLst/>
                <a:rect l="l" t="t" r="r" b="b"/>
                <a:pathLst>
                  <a:path w="36205" h="62274" extrusionOk="0">
                    <a:moveTo>
                      <a:pt x="194" y="1"/>
                    </a:moveTo>
                    <a:lnTo>
                      <a:pt x="0" y="41257"/>
                    </a:lnTo>
                    <a:lnTo>
                      <a:pt x="36204" y="62273"/>
                    </a:lnTo>
                    <a:lnTo>
                      <a:pt x="36172" y="20694"/>
                    </a:lnTo>
                    <a:lnTo>
                      <a:pt x="194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1997750" y="238125"/>
                <a:ext cx="2714525" cy="1562500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2898000" y="756250"/>
                <a:ext cx="1813475" cy="2082250"/>
              </a:xfrm>
              <a:custGeom>
                <a:avLst/>
                <a:gdLst/>
                <a:ahLst/>
                <a:cxnLst/>
                <a:rect l="l" t="t" r="r" b="b"/>
                <a:pathLst>
                  <a:path w="72539" h="83290" extrusionOk="0">
                    <a:moveTo>
                      <a:pt x="72538" y="0"/>
                    </a:moveTo>
                    <a:lnTo>
                      <a:pt x="1" y="41774"/>
                    </a:lnTo>
                    <a:lnTo>
                      <a:pt x="1" y="83289"/>
                    </a:lnTo>
                    <a:lnTo>
                      <a:pt x="72279" y="41321"/>
                    </a:lnTo>
                    <a:lnTo>
                      <a:pt x="7253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" name="Google Shape;217;p6"/>
            <p:cNvGrpSpPr/>
            <p:nvPr/>
          </p:nvGrpSpPr>
          <p:grpSpPr>
            <a:xfrm>
              <a:off x="6203785" y="10981"/>
              <a:ext cx="707591" cy="502810"/>
              <a:chOff x="5877875" y="4099054"/>
              <a:chExt cx="2102797" cy="1494235"/>
            </a:xfrm>
          </p:grpSpPr>
          <p:sp>
            <p:nvSpPr>
              <p:cNvPr id="218" name="Google Shape;218;p6"/>
              <p:cNvSpPr/>
              <p:nvPr/>
            </p:nvSpPr>
            <p:spPr>
              <a:xfrm>
                <a:off x="6059060" y="4874695"/>
                <a:ext cx="1921612" cy="718594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solidFill>
                <a:srgbClr val="191919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9" name="Google Shape;219;p6"/>
              <p:cNvGrpSpPr/>
              <p:nvPr/>
            </p:nvGrpSpPr>
            <p:grpSpPr>
              <a:xfrm>
                <a:off x="5877875" y="4099054"/>
                <a:ext cx="1924397" cy="1196165"/>
                <a:chOff x="-194199" y="-72036"/>
                <a:chExt cx="983843" cy="611536"/>
              </a:xfrm>
            </p:grpSpPr>
            <p:grpSp>
              <p:nvGrpSpPr>
                <p:cNvPr id="220" name="Google Shape;220;p6"/>
                <p:cNvGrpSpPr/>
                <p:nvPr/>
              </p:nvGrpSpPr>
              <p:grpSpPr>
                <a:xfrm>
                  <a:off x="-194199" y="-72036"/>
                  <a:ext cx="983843" cy="611536"/>
                  <a:chOff x="1993725" y="238125"/>
                  <a:chExt cx="2718550" cy="2601175"/>
                </a:xfrm>
              </p:grpSpPr>
              <p:sp>
                <p:nvSpPr>
                  <p:cNvPr id="221" name="Google Shape;221;p6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" name="Google Shape;222;p6"/>
                  <p:cNvSpPr/>
                  <p:nvPr/>
                </p:nvSpPr>
                <p:spPr>
                  <a:xfrm>
                    <a:off x="1997750" y="238125"/>
                    <a:ext cx="2714525" cy="156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581" h="62500" extrusionOk="0">
                        <a:moveTo>
                          <a:pt x="72409" y="0"/>
                        </a:moveTo>
                        <a:lnTo>
                          <a:pt x="1" y="41742"/>
                        </a:lnTo>
                        <a:lnTo>
                          <a:pt x="36011" y="62499"/>
                        </a:lnTo>
                        <a:lnTo>
                          <a:pt x="108581" y="20725"/>
                        </a:lnTo>
                        <a:lnTo>
                          <a:pt x="7240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" name="Google Shape;223;p6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4" name="Google Shape;224;p6"/>
                <p:cNvGrpSpPr/>
                <p:nvPr/>
              </p:nvGrpSpPr>
              <p:grpSpPr>
                <a:xfrm>
                  <a:off x="-194199" y="49775"/>
                  <a:ext cx="983554" cy="489725"/>
                  <a:chOff x="1993725" y="756250"/>
                  <a:chExt cx="2717750" cy="2083050"/>
                </a:xfrm>
              </p:grpSpPr>
              <p:sp>
                <p:nvSpPr>
                  <p:cNvPr id="225" name="Google Shape;225;p6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" name="Google Shape;226;p6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27" name="Google Shape;227;p6"/>
            <p:cNvGrpSpPr/>
            <p:nvPr/>
          </p:nvGrpSpPr>
          <p:grpSpPr>
            <a:xfrm>
              <a:off x="8466419" y="288095"/>
              <a:ext cx="707591" cy="502810"/>
              <a:chOff x="8071263" y="1205704"/>
              <a:chExt cx="2102797" cy="1494235"/>
            </a:xfrm>
          </p:grpSpPr>
          <p:sp>
            <p:nvSpPr>
              <p:cNvPr id="228" name="Google Shape;228;p6"/>
              <p:cNvSpPr/>
              <p:nvPr/>
            </p:nvSpPr>
            <p:spPr>
              <a:xfrm>
                <a:off x="8252448" y="1981345"/>
                <a:ext cx="1921612" cy="718594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solidFill>
                <a:srgbClr val="191919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9" name="Google Shape;229;p6"/>
              <p:cNvGrpSpPr/>
              <p:nvPr/>
            </p:nvGrpSpPr>
            <p:grpSpPr>
              <a:xfrm>
                <a:off x="8071263" y="1205704"/>
                <a:ext cx="1924397" cy="1196165"/>
                <a:chOff x="-194199" y="-72036"/>
                <a:chExt cx="983843" cy="611536"/>
              </a:xfrm>
            </p:grpSpPr>
            <p:grpSp>
              <p:nvGrpSpPr>
                <p:cNvPr id="230" name="Google Shape;230;p6"/>
                <p:cNvGrpSpPr/>
                <p:nvPr/>
              </p:nvGrpSpPr>
              <p:grpSpPr>
                <a:xfrm>
                  <a:off x="-194199" y="-72036"/>
                  <a:ext cx="983843" cy="611536"/>
                  <a:chOff x="1993725" y="238125"/>
                  <a:chExt cx="2718550" cy="2601175"/>
                </a:xfrm>
              </p:grpSpPr>
              <p:sp>
                <p:nvSpPr>
                  <p:cNvPr id="231" name="Google Shape;231;p6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" name="Google Shape;232;p6"/>
                  <p:cNvSpPr/>
                  <p:nvPr/>
                </p:nvSpPr>
                <p:spPr>
                  <a:xfrm>
                    <a:off x="1997750" y="238125"/>
                    <a:ext cx="2714525" cy="156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581" h="62500" extrusionOk="0">
                        <a:moveTo>
                          <a:pt x="72409" y="0"/>
                        </a:moveTo>
                        <a:lnTo>
                          <a:pt x="1" y="41742"/>
                        </a:lnTo>
                        <a:lnTo>
                          <a:pt x="36011" y="62499"/>
                        </a:lnTo>
                        <a:lnTo>
                          <a:pt x="108581" y="20725"/>
                        </a:lnTo>
                        <a:lnTo>
                          <a:pt x="7240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" name="Google Shape;233;p6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34" name="Google Shape;234;p6"/>
                <p:cNvGrpSpPr/>
                <p:nvPr/>
              </p:nvGrpSpPr>
              <p:grpSpPr>
                <a:xfrm>
                  <a:off x="-194199" y="49775"/>
                  <a:ext cx="983554" cy="489725"/>
                  <a:chOff x="1993725" y="756250"/>
                  <a:chExt cx="2717750" cy="2083050"/>
                </a:xfrm>
              </p:grpSpPr>
              <p:sp>
                <p:nvSpPr>
                  <p:cNvPr id="235" name="Google Shape;235;p6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6" name="Google Shape;236;p6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7" name="Google Shape;237;p6"/>
            <p:cNvGrpSpPr/>
            <p:nvPr/>
          </p:nvGrpSpPr>
          <p:grpSpPr>
            <a:xfrm flipH="1">
              <a:off x="-10" y="4611790"/>
              <a:ext cx="647559" cy="402662"/>
              <a:chOff x="1993725" y="238125"/>
              <a:chExt cx="2718550" cy="2601175"/>
            </a:xfrm>
          </p:grpSpPr>
          <p:sp>
            <p:nvSpPr>
              <p:cNvPr id="238" name="Google Shape;238;p6"/>
              <p:cNvSpPr/>
              <p:nvPr/>
            </p:nvSpPr>
            <p:spPr>
              <a:xfrm>
                <a:off x="1993725" y="1282450"/>
                <a:ext cx="905125" cy="1556850"/>
              </a:xfrm>
              <a:custGeom>
                <a:avLst/>
                <a:gdLst/>
                <a:ahLst/>
                <a:cxnLst/>
                <a:rect l="l" t="t" r="r" b="b"/>
                <a:pathLst>
                  <a:path w="36205" h="62274" extrusionOk="0">
                    <a:moveTo>
                      <a:pt x="194" y="1"/>
                    </a:moveTo>
                    <a:lnTo>
                      <a:pt x="0" y="41257"/>
                    </a:lnTo>
                    <a:lnTo>
                      <a:pt x="36204" y="62273"/>
                    </a:lnTo>
                    <a:lnTo>
                      <a:pt x="36172" y="20694"/>
                    </a:lnTo>
                    <a:lnTo>
                      <a:pt x="194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1997750" y="238125"/>
                <a:ext cx="2714525" cy="1562500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2898000" y="756250"/>
                <a:ext cx="1813475" cy="2082250"/>
              </a:xfrm>
              <a:custGeom>
                <a:avLst/>
                <a:gdLst/>
                <a:ahLst/>
                <a:cxnLst/>
                <a:rect l="l" t="t" r="r" b="b"/>
                <a:pathLst>
                  <a:path w="72539" h="83290" extrusionOk="0">
                    <a:moveTo>
                      <a:pt x="72538" y="0"/>
                    </a:moveTo>
                    <a:lnTo>
                      <a:pt x="1" y="41774"/>
                    </a:lnTo>
                    <a:lnTo>
                      <a:pt x="1" y="83289"/>
                    </a:lnTo>
                    <a:lnTo>
                      <a:pt x="72279" y="41321"/>
                    </a:lnTo>
                    <a:lnTo>
                      <a:pt x="7253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" name="Google Shape;24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42" name="Google Shape;242;p6"/>
          <p:cNvGrpSpPr/>
          <p:nvPr/>
        </p:nvGrpSpPr>
        <p:grpSpPr>
          <a:xfrm>
            <a:off x="454071" y="335075"/>
            <a:ext cx="7969629" cy="4478050"/>
            <a:chOff x="454071" y="335075"/>
            <a:chExt cx="7969629" cy="4478050"/>
          </a:xfrm>
        </p:grpSpPr>
        <p:cxnSp>
          <p:nvCxnSpPr>
            <p:cNvPr id="243" name="Google Shape;243;p6"/>
            <p:cNvCxnSpPr/>
            <p:nvPr/>
          </p:nvCxnSpPr>
          <p:spPr>
            <a:xfrm>
              <a:off x="720246" y="335075"/>
              <a:ext cx="422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6"/>
            <p:cNvCxnSpPr/>
            <p:nvPr/>
          </p:nvCxnSpPr>
          <p:spPr>
            <a:xfrm>
              <a:off x="8001000" y="4813125"/>
              <a:ext cx="422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6"/>
            <p:cNvCxnSpPr/>
            <p:nvPr/>
          </p:nvCxnSpPr>
          <p:spPr>
            <a:xfrm>
              <a:off x="454071" y="335075"/>
              <a:ext cx="148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" name="投影片編號版面配置區 1">
            <a:extLst>
              <a:ext uri="{FF2B5EF4-FFF2-40B4-BE49-F238E27FC236}">
                <a16:creationId xmlns:a16="http://schemas.microsoft.com/office/drawing/2014/main" id="{8C32CF0E-F6F1-43F9-8344-97AF8CD65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27921-FBEA-4C7C-B477-B663E706EF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A079BB-614D-4746-8C7C-7FCC9725F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27921-FBEA-4C7C-B477-B663E706EF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4" name="Google Shape;153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5" name="Google Shape;1535;p32"/>
          <p:cNvGrpSpPr/>
          <p:nvPr/>
        </p:nvGrpSpPr>
        <p:grpSpPr>
          <a:xfrm>
            <a:off x="454071" y="335075"/>
            <a:ext cx="7969629" cy="4478050"/>
            <a:chOff x="454071" y="335075"/>
            <a:chExt cx="7969629" cy="4478050"/>
          </a:xfrm>
        </p:grpSpPr>
        <p:cxnSp>
          <p:nvCxnSpPr>
            <p:cNvPr id="1536" name="Google Shape;1536;p32"/>
            <p:cNvCxnSpPr/>
            <p:nvPr/>
          </p:nvCxnSpPr>
          <p:spPr>
            <a:xfrm>
              <a:off x="720246" y="335075"/>
              <a:ext cx="422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7" name="Google Shape;1537;p32"/>
            <p:cNvCxnSpPr/>
            <p:nvPr/>
          </p:nvCxnSpPr>
          <p:spPr>
            <a:xfrm>
              <a:off x="8001000" y="4813125"/>
              <a:ext cx="422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8" name="Google Shape;1538;p32"/>
            <p:cNvCxnSpPr/>
            <p:nvPr/>
          </p:nvCxnSpPr>
          <p:spPr>
            <a:xfrm>
              <a:off x="454071" y="335075"/>
              <a:ext cx="148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39" name="Google Shape;1539;p32"/>
          <p:cNvGrpSpPr/>
          <p:nvPr/>
        </p:nvGrpSpPr>
        <p:grpSpPr>
          <a:xfrm flipH="1">
            <a:off x="-360902" y="-193332"/>
            <a:ext cx="9791727" cy="5458566"/>
            <a:chOff x="-360902" y="-193332"/>
            <a:chExt cx="9791727" cy="5458566"/>
          </a:xfrm>
        </p:grpSpPr>
        <p:grpSp>
          <p:nvGrpSpPr>
            <p:cNvPr id="1540" name="Google Shape;1540;p32"/>
            <p:cNvGrpSpPr/>
            <p:nvPr/>
          </p:nvGrpSpPr>
          <p:grpSpPr>
            <a:xfrm flipH="1">
              <a:off x="6668548" y="4516322"/>
              <a:ext cx="707591" cy="502810"/>
              <a:chOff x="-189161" y="-288523"/>
              <a:chExt cx="2102797" cy="1494235"/>
            </a:xfrm>
          </p:grpSpPr>
          <p:sp>
            <p:nvSpPr>
              <p:cNvPr id="1541" name="Google Shape;1541;p32"/>
              <p:cNvSpPr/>
              <p:nvPr/>
            </p:nvSpPr>
            <p:spPr>
              <a:xfrm>
                <a:off x="-7976" y="487118"/>
                <a:ext cx="1921612" cy="718594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solidFill>
                <a:srgbClr val="191919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42" name="Google Shape;1542;p32"/>
              <p:cNvGrpSpPr/>
              <p:nvPr/>
            </p:nvGrpSpPr>
            <p:grpSpPr>
              <a:xfrm>
                <a:off x="-189161" y="-288523"/>
                <a:ext cx="1924397" cy="1196165"/>
                <a:chOff x="-194199" y="-72036"/>
                <a:chExt cx="983843" cy="611536"/>
              </a:xfrm>
            </p:grpSpPr>
            <p:grpSp>
              <p:nvGrpSpPr>
                <p:cNvPr id="1543" name="Google Shape;1543;p32"/>
                <p:cNvGrpSpPr/>
                <p:nvPr/>
              </p:nvGrpSpPr>
              <p:grpSpPr>
                <a:xfrm>
                  <a:off x="-194199" y="-72036"/>
                  <a:ext cx="983843" cy="611536"/>
                  <a:chOff x="1993725" y="238125"/>
                  <a:chExt cx="2718550" cy="2601175"/>
                </a:xfrm>
              </p:grpSpPr>
              <p:sp>
                <p:nvSpPr>
                  <p:cNvPr id="1544" name="Google Shape;1544;p32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5" name="Google Shape;1545;p32"/>
                  <p:cNvSpPr/>
                  <p:nvPr/>
                </p:nvSpPr>
                <p:spPr>
                  <a:xfrm>
                    <a:off x="1997750" y="238125"/>
                    <a:ext cx="2714525" cy="156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581" h="62500" extrusionOk="0">
                        <a:moveTo>
                          <a:pt x="72409" y="0"/>
                        </a:moveTo>
                        <a:lnTo>
                          <a:pt x="1" y="41742"/>
                        </a:lnTo>
                        <a:lnTo>
                          <a:pt x="36011" y="62499"/>
                        </a:lnTo>
                        <a:lnTo>
                          <a:pt x="108581" y="20725"/>
                        </a:lnTo>
                        <a:lnTo>
                          <a:pt x="7240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6" name="Google Shape;1546;p32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47" name="Google Shape;1547;p32"/>
                <p:cNvGrpSpPr/>
                <p:nvPr/>
              </p:nvGrpSpPr>
              <p:grpSpPr>
                <a:xfrm>
                  <a:off x="-194199" y="49775"/>
                  <a:ext cx="983554" cy="489725"/>
                  <a:chOff x="1993725" y="756250"/>
                  <a:chExt cx="2717750" cy="2083050"/>
                </a:xfrm>
              </p:grpSpPr>
              <p:sp>
                <p:nvSpPr>
                  <p:cNvPr id="1548" name="Google Shape;1548;p32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9" name="Google Shape;1549;p32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550" name="Google Shape;1550;p32"/>
            <p:cNvGrpSpPr/>
            <p:nvPr/>
          </p:nvGrpSpPr>
          <p:grpSpPr>
            <a:xfrm>
              <a:off x="8340792" y="4740847"/>
              <a:ext cx="647559" cy="402662"/>
              <a:chOff x="1993725" y="238125"/>
              <a:chExt cx="2718550" cy="2601175"/>
            </a:xfrm>
          </p:grpSpPr>
          <p:sp>
            <p:nvSpPr>
              <p:cNvPr id="1551" name="Google Shape;1551;p32"/>
              <p:cNvSpPr/>
              <p:nvPr/>
            </p:nvSpPr>
            <p:spPr>
              <a:xfrm>
                <a:off x="1993725" y="1282450"/>
                <a:ext cx="905125" cy="1556850"/>
              </a:xfrm>
              <a:custGeom>
                <a:avLst/>
                <a:gdLst/>
                <a:ahLst/>
                <a:cxnLst/>
                <a:rect l="l" t="t" r="r" b="b"/>
                <a:pathLst>
                  <a:path w="36205" h="62274" extrusionOk="0">
                    <a:moveTo>
                      <a:pt x="194" y="1"/>
                    </a:moveTo>
                    <a:lnTo>
                      <a:pt x="0" y="41257"/>
                    </a:lnTo>
                    <a:lnTo>
                      <a:pt x="36204" y="62273"/>
                    </a:lnTo>
                    <a:lnTo>
                      <a:pt x="36172" y="20694"/>
                    </a:lnTo>
                    <a:lnTo>
                      <a:pt x="194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2"/>
              <p:cNvSpPr/>
              <p:nvPr/>
            </p:nvSpPr>
            <p:spPr>
              <a:xfrm>
                <a:off x="1997750" y="238125"/>
                <a:ext cx="2714525" cy="1562500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2"/>
              <p:cNvSpPr/>
              <p:nvPr/>
            </p:nvSpPr>
            <p:spPr>
              <a:xfrm>
                <a:off x="2898000" y="756250"/>
                <a:ext cx="1813475" cy="2082250"/>
              </a:xfrm>
              <a:custGeom>
                <a:avLst/>
                <a:gdLst/>
                <a:ahLst/>
                <a:cxnLst/>
                <a:rect l="l" t="t" r="r" b="b"/>
                <a:pathLst>
                  <a:path w="72539" h="83290" extrusionOk="0">
                    <a:moveTo>
                      <a:pt x="72538" y="0"/>
                    </a:moveTo>
                    <a:lnTo>
                      <a:pt x="1" y="41774"/>
                    </a:lnTo>
                    <a:lnTo>
                      <a:pt x="1" y="83289"/>
                    </a:lnTo>
                    <a:lnTo>
                      <a:pt x="72279" y="41321"/>
                    </a:lnTo>
                    <a:lnTo>
                      <a:pt x="7253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4" name="Google Shape;1554;p32"/>
            <p:cNvGrpSpPr/>
            <p:nvPr/>
          </p:nvGrpSpPr>
          <p:grpSpPr>
            <a:xfrm>
              <a:off x="8310785" y="3578718"/>
              <a:ext cx="707591" cy="502810"/>
              <a:chOff x="5877875" y="4099054"/>
              <a:chExt cx="2102797" cy="1494235"/>
            </a:xfrm>
          </p:grpSpPr>
          <p:sp>
            <p:nvSpPr>
              <p:cNvPr id="1555" name="Google Shape;1555;p32"/>
              <p:cNvSpPr/>
              <p:nvPr/>
            </p:nvSpPr>
            <p:spPr>
              <a:xfrm>
                <a:off x="6059060" y="4874695"/>
                <a:ext cx="1921612" cy="718594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solidFill>
                <a:srgbClr val="191919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56" name="Google Shape;1556;p32"/>
              <p:cNvGrpSpPr/>
              <p:nvPr/>
            </p:nvGrpSpPr>
            <p:grpSpPr>
              <a:xfrm>
                <a:off x="5877875" y="4099054"/>
                <a:ext cx="1924397" cy="1196165"/>
                <a:chOff x="-194199" y="-72036"/>
                <a:chExt cx="983843" cy="611536"/>
              </a:xfrm>
            </p:grpSpPr>
            <p:grpSp>
              <p:nvGrpSpPr>
                <p:cNvPr id="1557" name="Google Shape;1557;p32"/>
                <p:cNvGrpSpPr/>
                <p:nvPr/>
              </p:nvGrpSpPr>
              <p:grpSpPr>
                <a:xfrm>
                  <a:off x="-194199" y="-72036"/>
                  <a:ext cx="983843" cy="611536"/>
                  <a:chOff x="1993725" y="238125"/>
                  <a:chExt cx="2718550" cy="2601175"/>
                </a:xfrm>
              </p:grpSpPr>
              <p:sp>
                <p:nvSpPr>
                  <p:cNvPr id="1558" name="Google Shape;1558;p32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9" name="Google Shape;1559;p32"/>
                  <p:cNvSpPr/>
                  <p:nvPr/>
                </p:nvSpPr>
                <p:spPr>
                  <a:xfrm>
                    <a:off x="1997750" y="238125"/>
                    <a:ext cx="2714525" cy="156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581" h="62500" extrusionOk="0">
                        <a:moveTo>
                          <a:pt x="72409" y="0"/>
                        </a:moveTo>
                        <a:lnTo>
                          <a:pt x="1" y="41742"/>
                        </a:lnTo>
                        <a:lnTo>
                          <a:pt x="36011" y="62499"/>
                        </a:lnTo>
                        <a:lnTo>
                          <a:pt x="108581" y="20725"/>
                        </a:lnTo>
                        <a:lnTo>
                          <a:pt x="7240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0" name="Google Shape;1560;p32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1" name="Google Shape;1561;p32"/>
                <p:cNvGrpSpPr/>
                <p:nvPr/>
              </p:nvGrpSpPr>
              <p:grpSpPr>
                <a:xfrm>
                  <a:off x="-194199" y="49775"/>
                  <a:ext cx="983554" cy="489725"/>
                  <a:chOff x="1993725" y="756250"/>
                  <a:chExt cx="2717750" cy="2083050"/>
                </a:xfrm>
              </p:grpSpPr>
              <p:sp>
                <p:nvSpPr>
                  <p:cNvPr id="1562" name="Google Shape;1562;p32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3" name="Google Shape;1563;p32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564" name="Google Shape;1564;p32"/>
            <p:cNvGrpSpPr/>
            <p:nvPr/>
          </p:nvGrpSpPr>
          <p:grpSpPr>
            <a:xfrm flipH="1">
              <a:off x="-360902" y="611072"/>
              <a:ext cx="707591" cy="502810"/>
              <a:chOff x="-189161" y="-288523"/>
              <a:chExt cx="2102797" cy="1494235"/>
            </a:xfrm>
          </p:grpSpPr>
          <p:sp>
            <p:nvSpPr>
              <p:cNvPr id="1565" name="Google Shape;1565;p32"/>
              <p:cNvSpPr/>
              <p:nvPr/>
            </p:nvSpPr>
            <p:spPr>
              <a:xfrm>
                <a:off x="-7976" y="487118"/>
                <a:ext cx="1921612" cy="718594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solidFill>
                <a:srgbClr val="191919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6" name="Google Shape;1566;p32"/>
              <p:cNvGrpSpPr/>
              <p:nvPr/>
            </p:nvGrpSpPr>
            <p:grpSpPr>
              <a:xfrm>
                <a:off x="-189161" y="-288523"/>
                <a:ext cx="1924397" cy="1196165"/>
                <a:chOff x="-194199" y="-72036"/>
                <a:chExt cx="983843" cy="611536"/>
              </a:xfrm>
            </p:grpSpPr>
            <p:grpSp>
              <p:nvGrpSpPr>
                <p:cNvPr id="1567" name="Google Shape;1567;p32"/>
                <p:cNvGrpSpPr/>
                <p:nvPr/>
              </p:nvGrpSpPr>
              <p:grpSpPr>
                <a:xfrm>
                  <a:off x="-194199" y="-72036"/>
                  <a:ext cx="983843" cy="611536"/>
                  <a:chOff x="1993725" y="238125"/>
                  <a:chExt cx="2718550" cy="2601175"/>
                </a:xfrm>
              </p:grpSpPr>
              <p:sp>
                <p:nvSpPr>
                  <p:cNvPr id="1568" name="Google Shape;1568;p32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9" name="Google Shape;1569;p32"/>
                  <p:cNvSpPr/>
                  <p:nvPr/>
                </p:nvSpPr>
                <p:spPr>
                  <a:xfrm>
                    <a:off x="1997750" y="238125"/>
                    <a:ext cx="2714525" cy="156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581" h="62500" extrusionOk="0">
                        <a:moveTo>
                          <a:pt x="72409" y="0"/>
                        </a:moveTo>
                        <a:lnTo>
                          <a:pt x="1" y="41742"/>
                        </a:lnTo>
                        <a:lnTo>
                          <a:pt x="36011" y="62499"/>
                        </a:lnTo>
                        <a:lnTo>
                          <a:pt x="108581" y="20725"/>
                        </a:lnTo>
                        <a:lnTo>
                          <a:pt x="7240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0" name="Google Shape;1570;p32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1" name="Google Shape;1571;p32"/>
                <p:cNvGrpSpPr/>
                <p:nvPr/>
              </p:nvGrpSpPr>
              <p:grpSpPr>
                <a:xfrm>
                  <a:off x="-194199" y="49775"/>
                  <a:ext cx="983554" cy="489725"/>
                  <a:chOff x="1993725" y="756250"/>
                  <a:chExt cx="2717750" cy="2083050"/>
                </a:xfrm>
              </p:grpSpPr>
              <p:sp>
                <p:nvSpPr>
                  <p:cNvPr id="1572" name="Google Shape;1572;p32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3" name="Google Shape;1573;p32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574" name="Google Shape;1574;p32"/>
            <p:cNvGrpSpPr/>
            <p:nvPr/>
          </p:nvGrpSpPr>
          <p:grpSpPr>
            <a:xfrm>
              <a:off x="1567085" y="-193332"/>
              <a:ext cx="707591" cy="502810"/>
              <a:chOff x="5877875" y="4099054"/>
              <a:chExt cx="2102797" cy="1494235"/>
            </a:xfrm>
          </p:grpSpPr>
          <p:sp>
            <p:nvSpPr>
              <p:cNvPr id="1575" name="Google Shape;1575;p32"/>
              <p:cNvSpPr/>
              <p:nvPr/>
            </p:nvSpPr>
            <p:spPr>
              <a:xfrm>
                <a:off x="6059060" y="4874695"/>
                <a:ext cx="1921612" cy="718594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solidFill>
                <a:srgbClr val="191919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6" name="Google Shape;1576;p32"/>
              <p:cNvGrpSpPr/>
              <p:nvPr/>
            </p:nvGrpSpPr>
            <p:grpSpPr>
              <a:xfrm>
                <a:off x="5877875" y="4099054"/>
                <a:ext cx="1924397" cy="1196165"/>
                <a:chOff x="-194199" y="-72036"/>
                <a:chExt cx="983843" cy="611536"/>
              </a:xfrm>
            </p:grpSpPr>
            <p:grpSp>
              <p:nvGrpSpPr>
                <p:cNvPr id="1577" name="Google Shape;1577;p32"/>
                <p:cNvGrpSpPr/>
                <p:nvPr/>
              </p:nvGrpSpPr>
              <p:grpSpPr>
                <a:xfrm>
                  <a:off x="-194199" y="-72036"/>
                  <a:ext cx="983843" cy="611536"/>
                  <a:chOff x="1993725" y="238125"/>
                  <a:chExt cx="2718550" cy="2601175"/>
                </a:xfrm>
              </p:grpSpPr>
              <p:sp>
                <p:nvSpPr>
                  <p:cNvPr id="1578" name="Google Shape;1578;p32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9" name="Google Shape;1579;p32"/>
                  <p:cNvSpPr/>
                  <p:nvPr/>
                </p:nvSpPr>
                <p:spPr>
                  <a:xfrm>
                    <a:off x="1997750" y="238125"/>
                    <a:ext cx="2714525" cy="156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581" h="62500" extrusionOk="0">
                        <a:moveTo>
                          <a:pt x="72409" y="0"/>
                        </a:moveTo>
                        <a:lnTo>
                          <a:pt x="1" y="41742"/>
                        </a:lnTo>
                        <a:lnTo>
                          <a:pt x="36011" y="62499"/>
                        </a:lnTo>
                        <a:lnTo>
                          <a:pt x="108581" y="20725"/>
                        </a:lnTo>
                        <a:lnTo>
                          <a:pt x="7240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0" name="Google Shape;1580;p32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81" name="Google Shape;1581;p32"/>
                <p:cNvGrpSpPr/>
                <p:nvPr/>
              </p:nvGrpSpPr>
              <p:grpSpPr>
                <a:xfrm>
                  <a:off x="-194199" y="49775"/>
                  <a:ext cx="983554" cy="489725"/>
                  <a:chOff x="1993725" y="756250"/>
                  <a:chExt cx="2717750" cy="2083050"/>
                </a:xfrm>
              </p:grpSpPr>
              <p:sp>
                <p:nvSpPr>
                  <p:cNvPr id="1582" name="Google Shape;1582;p32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3" name="Google Shape;1583;p32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584" name="Google Shape;1584;p32"/>
            <p:cNvGrpSpPr/>
            <p:nvPr/>
          </p:nvGrpSpPr>
          <p:grpSpPr>
            <a:xfrm>
              <a:off x="-155508" y="4081522"/>
              <a:ext cx="647559" cy="402662"/>
              <a:chOff x="1993725" y="238125"/>
              <a:chExt cx="2718550" cy="2601175"/>
            </a:xfrm>
          </p:grpSpPr>
          <p:sp>
            <p:nvSpPr>
              <p:cNvPr id="1585" name="Google Shape;1585;p32"/>
              <p:cNvSpPr/>
              <p:nvPr/>
            </p:nvSpPr>
            <p:spPr>
              <a:xfrm>
                <a:off x="1993725" y="1282450"/>
                <a:ext cx="905125" cy="1556850"/>
              </a:xfrm>
              <a:custGeom>
                <a:avLst/>
                <a:gdLst/>
                <a:ahLst/>
                <a:cxnLst/>
                <a:rect l="l" t="t" r="r" b="b"/>
                <a:pathLst>
                  <a:path w="36205" h="62274" extrusionOk="0">
                    <a:moveTo>
                      <a:pt x="194" y="1"/>
                    </a:moveTo>
                    <a:lnTo>
                      <a:pt x="0" y="41257"/>
                    </a:lnTo>
                    <a:lnTo>
                      <a:pt x="36204" y="62273"/>
                    </a:lnTo>
                    <a:lnTo>
                      <a:pt x="36172" y="20694"/>
                    </a:lnTo>
                    <a:lnTo>
                      <a:pt x="194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2"/>
              <p:cNvSpPr/>
              <p:nvPr/>
            </p:nvSpPr>
            <p:spPr>
              <a:xfrm>
                <a:off x="1997750" y="238125"/>
                <a:ext cx="2714525" cy="1562500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2"/>
              <p:cNvSpPr/>
              <p:nvPr/>
            </p:nvSpPr>
            <p:spPr>
              <a:xfrm>
                <a:off x="2898000" y="756250"/>
                <a:ext cx="1813475" cy="2082250"/>
              </a:xfrm>
              <a:custGeom>
                <a:avLst/>
                <a:gdLst/>
                <a:ahLst/>
                <a:cxnLst/>
                <a:rect l="l" t="t" r="r" b="b"/>
                <a:pathLst>
                  <a:path w="72539" h="83290" extrusionOk="0">
                    <a:moveTo>
                      <a:pt x="72538" y="0"/>
                    </a:moveTo>
                    <a:lnTo>
                      <a:pt x="1" y="41774"/>
                    </a:lnTo>
                    <a:lnTo>
                      <a:pt x="1" y="83289"/>
                    </a:lnTo>
                    <a:lnTo>
                      <a:pt x="72279" y="41321"/>
                    </a:lnTo>
                    <a:lnTo>
                      <a:pt x="7253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8" name="Google Shape;1588;p32"/>
            <p:cNvGrpSpPr/>
            <p:nvPr/>
          </p:nvGrpSpPr>
          <p:grpSpPr>
            <a:xfrm flipH="1">
              <a:off x="1197042" y="4862572"/>
              <a:ext cx="647559" cy="402662"/>
              <a:chOff x="1993725" y="238125"/>
              <a:chExt cx="2718550" cy="2601175"/>
            </a:xfrm>
          </p:grpSpPr>
          <p:sp>
            <p:nvSpPr>
              <p:cNvPr id="1589" name="Google Shape;1589;p32"/>
              <p:cNvSpPr/>
              <p:nvPr/>
            </p:nvSpPr>
            <p:spPr>
              <a:xfrm>
                <a:off x="1993725" y="1282450"/>
                <a:ext cx="905125" cy="1556850"/>
              </a:xfrm>
              <a:custGeom>
                <a:avLst/>
                <a:gdLst/>
                <a:ahLst/>
                <a:cxnLst/>
                <a:rect l="l" t="t" r="r" b="b"/>
                <a:pathLst>
                  <a:path w="36205" h="62274" extrusionOk="0">
                    <a:moveTo>
                      <a:pt x="194" y="1"/>
                    </a:moveTo>
                    <a:lnTo>
                      <a:pt x="0" y="41257"/>
                    </a:lnTo>
                    <a:lnTo>
                      <a:pt x="36204" y="62273"/>
                    </a:lnTo>
                    <a:lnTo>
                      <a:pt x="36172" y="20694"/>
                    </a:lnTo>
                    <a:lnTo>
                      <a:pt x="194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2"/>
              <p:cNvSpPr/>
              <p:nvPr/>
            </p:nvSpPr>
            <p:spPr>
              <a:xfrm>
                <a:off x="1997750" y="238125"/>
                <a:ext cx="2714525" cy="1562500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2"/>
              <p:cNvSpPr/>
              <p:nvPr/>
            </p:nvSpPr>
            <p:spPr>
              <a:xfrm>
                <a:off x="2898000" y="756250"/>
                <a:ext cx="1813475" cy="2082250"/>
              </a:xfrm>
              <a:custGeom>
                <a:avLst/>
                <a:gdLst/>
                <a:ahLst/>
                <a:cxnLst/>
                <a:rect l="l" t="t" r="r" b="b"/>
                <a:pathLst>
                  <a:path w="72539" h="83290" extrusionOk="0">
                    <a:moveTo>
                      <a:pt x="72538" y="0"/>
                    </a:moveTo>
                    <a:lnTo>
                      <a:pt x="1" y="41774"/>
                    </a:lnTo>
                    <a:lnTo>
                      <a:pt x="1" y="83289"/>
                    </a:lnTo>
                    <a:lnTo>
                      <a:pt x="72279" y="41321"/>
                    </a:lnTo>
                    <a:lnTo>
                      <a:pt x="7253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2" name="Google Shape;1592;p32"/>
            <p:cNvGrpSpPr/>
            <p:nvPr/>
          </p:nvGrpSpPr>
          <p:grpSpPr>
            <a:xfrm flipH="1">
              <a:off x="7430717" y="-52353"/>
              <a:ext cx="647559" cy="402662"/>
              <a:chOff x="1993725" y="238125"/>
              <a:chExt cx="2718550" cy="2601175"/>
            </a:xfrm>
          </p:grpSpPr>
          <p:sp>
            <p:nvSpPr>
              <p:cNvPr id="1593" name="Google Shape;1593;p32"/>
              <p:cNvSpPr/>
              <p:nvPr/>
            </p:nvSpPr>
            <p:spPr>
              <a:xfrm>
                <a:off x="1993725" y="1282450"/>
                <a:ext cx="905125" cy="1556850"/>
              </a:xfrm>
              <a:custGeom>
                <a:avLst/>
                <a:gdLst/>
                <a:ahLst/>
                <a:cxnLst/>
                <a:rect l="l" t="t" r="r" b="b"/>
                <a:pathLst>
                  <a:path w="36205" h="62274" extrusionOk="0">
                    <a:moveTo>
                      <a:pt x="194" y="1"/>
                    </a:moveTo>
                    <a:lnTo>
                      <a:pt x="0" y="41257"/>
                    </a:lnTo>
                    <a:lnTo>
                      <a:pt x="36204" y="62273"/>
                    </a:lnTo>
                    <a:lnTo>
                      <a:pt x="36172" y="20694"/>
                    </a:lnTo>
                    <a:lnTo>
                      <a:pt x="194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2"/>
              <p:cNvSpPr/>
              <p:nvPr/>
            </p:nvSpPr>
            <p:spPr>
              <a:xfrm>
                <a:off x="1997750" y="238125"/>
                <a:ext cx="2714525" cy="1562500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2"/>
              <p:cNvSpPr/>
              <p:nvPr/>
            </p:nvSpPr>
            <p:spPr>
              <a:xfrm>
                <a:off x="2898000" y="756250"/>
                <a:ext cx="1813475" cy="2082250"/>
              </a:xfrm>
              <a:custGeom>
                <a:avLst/>
                <a:gdLst/>
                <a:ahLst/>
                <a:cxnLst/>
                <a:rect l="l" t="t" r="r" b="b"/>
                <a:pathLst>
                  <a:path w="72539" h="83290" extrusionOk="0">
                    <a:moveTo>
                      <a:pt x="72538" y="0"/>
                    </a:moveTo>
                    <a:lnTo>
                      <a:pt x="1" y="41774"/>
                    </a:lnTo>
                    <a:lnTo>
                      <a:pt x="1" y="83289"/>
                    </a:lnTo>
                    <a:lnTo>
                      <a:pt x="72279" y="41321"/>
                    </a:lnTo>
                    <a:lnTo>
                      <a:pt x="7253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6" name="Google Shape;1596;p32"/>
            <p:cNvGrpSpPr/>
            <p:nvPr/>
          </p:nvGrpSpPr>
          <p:grpSpPr>
            <a:xfrm>
              <a:off x="8783267" y="728697"/>
              <a:ext cx="647559" cy="402662"/>
              <a:chOff x="1993725" y="238125"/>
              <a:chExt cx="2718550" cy="2601175"/>
            </a:xfrm>
          </p:grpSpPr>
          <p:sp>
            <p:nvSpPr>
              <p:cNvPr id="1597" name="Google Shape;1597;p32"/>
              <p:cNvSpPr/>
              <p:nvPr/>
            </p:nvSpPr>
            <p:spPr>
              <a:xfrm>
                <a:off x="1993725" y="1282450"/>
                <a:ext cx="905125" cy="1556850"/>
              </a:xfrm>
              <a:custGeom>
                <a:avLst/>
                <a:gdLst/>
                <a:ahLst/>
                <a:cxnLst/>
                <a:rect l="l" t="t" r="r" b="b"/>
                <a:pathLst>
                  <a:path w="36205" h="62274" extrusionOk="0">
                    <a:moveTo>
                      <a:pt x="194" y="1"/>
                    </a:moveTo>
                    <a:lnTo>
                      <a:pt x="0" y="41257"/>
                    </a:lnTo>
                    <a:lnTo>
                      <a:pt x="36204" y="62273"/>
                    </a:lnTo>
                    <a:lnTo>
                      <a:pt x="36172" y="20694"/>
                    </a:lnTo>
                    <a:lnTo>
                      <a:pt x="194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2"/>
              <p:cNvSpPr/>
              <p:nvPr/>
            </p:nvSpPr>
            <p:spPr>
              <a:xfrm>
                <a:off x="1997750" y="238125"/>
                <a:ext cx="2714525" cy="1562500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2"/>
              <p:cNvSpPr/>
              <p:nvPr/>
            </p:nvSpPr>
            <p:spPr>
              <a:xfrm>
                <a:off x="2898000" y="756250"/>
                <a:ext cx="1813475" cy="2082250"/>
              </a:xfrm>
              <a:custGeom>
                <a:avLst/>
                <a:gdLst/>
                <a:ahLst/>
                <a:cxnLst/>
                <a:rect l="l" t="t" r="r" b="b"/>
                <a:pathLst>
                  <a:path w="72539" h="83290" extrusionOk="0">
                    <a:moveTo>
                      <a:pt x="72538" y="0"/>
                    </a:moveTo>
                    <a:lnTo>
                      <a:pt x="1" y="41774"/>
                    </a:lnTo>
                    <a:lnTo>
                      <a:pt x="1" y="83289"/>
                    </a:lnTo>
                    <a:lnTo>
                      <a:pt x="72279" y="41321"/>
                    </a:lnTo>
                    <a:lnTo>
                      <a:pt x="7253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投影片編號版面配置區 1">
            <a:extLst>
              <a:ext uri="{FF2B5EF4-FFF2-40B4-BE49-F238E27FC236}">
                <a16:creationId xmlns:a16="http://schemas.microsoft.com/office/drawing/2014/main" id="{105E85C3-E1B1-44F8-9E85-6519824AA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27921-FBEA-4C7C-B477-B663E706EF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1" name="Google Shape;160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2" name="Google Shape;1602;p33"/>
          <p:cNvGrpSpPr/>
          <p:nvPr/>
        </p:nvGrpSpPr>
        <p:grpSpPr>
          <a:xfrm>
            <a:off x="454071" y="335075"/>
            <a:ext cx="7969629" cy="4478050"/>
            <a:chOff x="454071" y="335075"/>
            <a:chExt cx="7969629" cy="4478050"/>
          </a:xfrm>
        </p:grpSpPr>
        <p:cxnSp>
          <p:nvCxnSpPr>
            <p:cNvPr id="1603" name="Google Shape;1603;p33"/>
            <p:cNvCxnSpPr/>
            <p:nvPr/>
          </p:nvCxnSpPr>
          <p:spPr>
            <a:xfrm>
              <a:off x="720246" y="335075"/>
              <a:ext cx="422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4" name="Google Shape;1604;p33"/>
            <p:cNvCxnSpPr/>
            <p:nvPr/>
          </p:nvCxnSpPr>
          <p:spPr>
            <a:xfrm>
              <a:off x="8001000" y="4813125"/>
              <a:ext cx="422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5" name="Google Shape;1605;p33"/>
            <p:cNvCxnSpPr/>
            <p:nvPr/>
          </p:nvCxnSpPr>
          <p:spPr>
            <a:xfrm>
              <a:off x="454071" y="335075"/>
              <a:ext cx="148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06" name="Google Shape;1606;p33"/>
          <p:cNvGrpSpPr/>
          <p:nvPr/>
        </p:nvGrpSpPr>
        <p:grpSpPr>
          <a:xfrm>
            <a:off x="713222" y="4519815"/>
            <a:ext cx="647559" cy="402662"/>
            <a:chOff x="1993725" y="238125"/>
            <a:chExt cx="2718550" cy="2601175"/>
          </a:xfrm>
        </p:grpSpPr>
        <p:sp>
          <p:nvSpPr>
            <p:cNvPr id="1607" name="Google Shape;1607;p33"/>
            <p:cNvSpPr/>
            <p:nvPr/>
          </p:nvSpPr>
          <p:spPr>
            <a:xfrm>
              <a:off x="1993725" y="1282450"/>
              <a:ext cx="905125" cy="1556850"/>
            </a:xfrm>
            <a:custGeom>
              <a:avLst/>
              <a:gdLst/>
              <a:ahLst/>
              <a:cxnLst/>
              <a:rect l="l" t="t" r="r" b="b"/>
              <a:pathLst>
                <a:path w="36205" h="62274" extrusionOk="0">
                  <a:moveTo>
                    <a:pt x="194" y="1"/>
                  </a:moveTo>
                  <a:lnTo>
                    <a:pt x="0" y="41257"/>
                  </a:lnTo>
                  <a:lnTo>
                    <a:pt x="36204" y="62273"/>
                  </a:lnTo>
                  <a:lnTo>
                    <a:pt x="36172" y="20694"/>
                  </a:lnTo>
                  <a:lnTo>
                    <a:pt x="19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1997750" y="238125"/>
              <a:ext cx="2714525" cy="1562500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2898000" y="756250"/>
              <a:ext cx="1813475" cy="2082250"/>
            </a:xfrm>
            <a:custGeom>
              <a:avLst/>
              <a:gdLst/>
              <a:ahLst/>
              <a:cxnLst/>
              <a:rect l="l" t="t" r="r" b="b"/>
              <a:pathLst>
                <a:path w="72539" h="83290" extrusionOk="0">
                  <a:moveTo>
                    <a:pt x="72538" y="0"/>
                  </a:moveTo>
                  <a:lnTo>
                    <a:pt x="1" y="41774"/>
                  </a:lnTo>
                  <a:lnTo>
                    <a:pt x="1" y="83289"/>
                  </a:lnTo>
                  <a:lnTo>
                    <a:pt x="72279" y="41321"/>
                  </a:lnTo>
                  <a:lnTo>
                    <a:pt x="7253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0" name="Google Shape;1610;p33"/>
          <p:cNvGrpSpPr/>
          <p:nvPr/>
        </p:nvGrpSpPr>
        <p:grpSpPr>
          <a:xfrm>
            <a:off x="1824694" y="-7"/>
            <a:ext cx="707591" cy="502810"/>
            <a:chOff x="5877875" y="4099054"/>
            <a:chExt cx="2102797" cy="1494235"/>
          </a:xfrm>
        </p:grpSpPr>
        <p:sp>
          <p:nvSpPr>
            <p:cNvPr id="1611" name="Google Shape;1611;p33"/>
            <p:cNvSpPr/>
            <p:nvPr/>
          </p:nvSpPr>
          <p:spPr>
            <a:xfrm>
              <a:off x="6059060" y="4874695"/>
              <a:ext cx="1921612" cy="718594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191919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2" name="Google Shape;1612;p33"/>
            <p:cNvGrpSpPr/>
            <p:nvPr/>
          </p:nvGrpSpPr>
          <p:grpSpPr>
            <a:xfrm>
              <a:off x="5877875" y="4099054"/>
              <a:ext cx="1924397" cy="1196165"/>
              <a:chOff x="-194199" y="-72036"/>
              <a:chExt cx="983843" cy="611536"/>
            </a:xfrm>
          </p:grpSpPr>
          <p:grpSp>
            <p:nvGrpSpPr>
              <p:cNvPr id="1613" name="Google Shape;1613;p33"/>
              <p:cNvGrpSpPr/>
              <p:nvPr/>
            </p:nvGrpSpPr>
            <p:grpSpPr>
              <a:xfrm>
                <a:off x="-194199" y="-72036"/>
                <a:ext cx="983843" cy="611536"/>
                <a:chOff x="1993725" y="238125"/>
                <a:chExt cx="2718550" cy="2601175"/>
              </a:xfrm>
            </p:grpSpPr>
            <p:sp>
              <p:nvSpPr>
                <p:cNvPr id="1614" name="Google Shape;1614;p33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615;p33"/>
                <p:cNvSpPr/>
                <p:nvPr/>
              </p:nvSpPr>
              <p:spPr>
                <a:xfrm>
                  <a:off x="1997750" y="238125"/>
                  <a:ext cx="2714525" cy="15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1" h="62500" extrusionOk="0">
                      <a:moveTo>
                        <a:pt x="72409" y="0"/>
                      </a:moveTo>
                      <a:lnTo>
                        <a:pt x="1" y="41742"/>
                      </a:lnTo>
                      <a:lnTo>
                        <a:pt x="36011" y="62499"/>
                      </a:lnTo>
                      <a:lnTo>
                        <a:pt x="108581" y="20725"/>
                      </a:lnTo>
                      <a:lnTo>
                        <a:pt x="724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616;p33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7" name="Google Shape;1617;p33"/>
              <p:cNvGrpSpPr/>
              <p:nvPr/>
            </p:nvGrpSpPr>
            <p:grpSpPr>
              <a:xfrm>
                <a:off x="-194199" y="49775"/>
                <a:ext cx="983554" cy="489725"/>
                <a:chOff x="1993725" y="756250"/>
                <a:chExt cx="2717750" cy="2083050"/>
              </a:xfrm>
            </p:grpSpPr>
            <p:sp>
              <p:nvSpPr>
                <p:cNvPr id="1618" name="Google Shape;1618;p33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9" name="Google Shape;1619;p33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20" name="Google Shape;1620;p33"/>
          <p:cNvGrpSpPr/>
          <p:nvPr/>
        </p:nvGrpSpPr>
        <p:grpSpPr>
          <a:xfrm flipH="1">
            <a:off x="-132302" y="1412820"/>
            <a:ext cx="707591" cy="502810"/>
            <a:chOff x="8071263" y="1205704"/>
            <a:chExt cx="2102797" cy="1494235"/>
          </a:xfrm>
        </p:grpSpPr>
        <p:sp>
          <p:nvSpPr>
            <p:cNvPr id="1621" name="Google Shape;1621;p33"/>
            <p:cNvSpPr/>
            <p:nvPr/>
          </p:nvSpPr>
          <p:spPr>
            <a:xfrm>
              <a:off x="8252448" y="1981345"/>
              <a:ext cx="1921612" cy="718594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191919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2" name="Google Shape;1622;p33"/>
            <p:cNvGrpSpPr/>
            <p:nvPr/>
          </p:nvGrpSpPr>
          <p:grpSpPr>
            <a:xfrm>
              <a:off x="8071263" y="1205704"/>
              <a:ext cx="1924397" cy="1196165"/>
              <a:chOff x="-194199" y="-72036"/>
              <a:chExt cx="983843" cy="611536"/>
            </a:xfrm>
          </p:grpSpPr>
          <p:grpSp>
            <p:nvGrpSpPr>
              <p:cNvPr id="1623" name="Google Shape;1623;p33"/>
              <p:cNvGrpSpPr/>
              <p:nvPr/>
            </p:nvGrpSpPr>
            <p:grpSpPr>
              <a:xfrm>
                <a:off x="-194199" y="-72036"/>
                <a:ext cx="983843" cy="611536"/>
                <a:chOff x="1993725" y="238125"/>
                <a:chExt cx="2718550" cy="2601175"/>
              </a:xfrm>
            </p:grpSpPr>
            <p:sp>
              <p:nvSpPr>
                <p:cNvPr id="1624" name="Google Shape;1624;p33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5" name="Google Shape;1625;p33"/>
                <p:cNvSpPr/>
                <p:nvPr/>
              </p:nvSpPr>
              <p:spPr>
                <a:xfrm>
                  <a:off x="1997750" y="238125"/>
                  <a:ext cx="2714525" cy="15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1" h="62500" extrusionOk="0">
                      <a:moveTo>
                        <a:pt x="72409" y="0"/>
                      </a:moveTo>
                      <a:lnTo>
                        <a:pt x="1" y="41742"/>
                      </a:lnTo>
                      <a:lnTo>
                        <a:pt x="36011" y="62499"/>
                      </a:lnTo>
                      <a:lnTo>
                        <a:pt x="108581" y="20725"/>
                      </a:lnTo>
                      <a:lnTo>
                        <a:pt x="724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33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7" name="Google Shape;1627;p33"/>
              <p:cNvGrpSpPr/>
              <p:nvPr/>
            </p:nvGrpSpPr>
            <p:grpSpPr>
              <a:xfrm>
                <a:off x="-194199" y="49775"/>
                <a:ext cx="983554" cy="489725"/>
                <a:chOff x="1993725" y="756250"/>
                <a:chExt cx="2717750" cy="2083050"/>
              </a:xfrm>
            </p:grpSpPr>
            <p:sp>
              <p:nvSpPr>
                <p:cNvPr id="1628" name="Google Shape;1628;p33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33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30" name="Google Shape;1630;p33"/>
          <p:cNvGrpSpPr/>
          <p:nvPr/>
        </p:nvGrpSpPr>
        <p:grpSpPr>
          <a:xfrm>
            <a:off x="8801206" y="763472"/>
            <a:ext cx="707591" cy="502810"/>
            <a:chOff x="-189161" y="-288523"/>
            <a:chExt cx="2102797" cy="1494235"/>
          </a:xfrm>
        </p:grpSpPr>
        <p:sp>
          <p:nvSpPr>
            <p:cNvPr id="1631" name="Google Shape;1631;p33"/>
            <p:cNvSpPr/>
            <p:nvPr/>
          </p:nvSpPr>
          <p:spPr>
            <a:xfrm>
              <a:off x="-7976" y="487118"/>
              <a:ext cx="1921612" cy="718594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191919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2" name="Google Shape;1632;p33"/>
            <p:cNvGrpSpPr/>
            <p:nvPr/>
          </p:nvGrpSpPr>
          <p:grpSpPr>
            <a:xfrm>
              <a:off x="-189161" y="-288523"/>
              <a:ext cx="1924397" cy="1196165"/>
              <a:chOff x="-194199" y="-72036"/>
              <a:chExt cx="983843" cy="611536"/>
            </a:xfrm>
          </p:grpSpPr>
          <p:grpSp>
            <p:nvGrpSpPr>
              <p:cNvPr id="1633" name="Google Shape;1633;p33"/>
              <p:cNvGrpSpPr/>
              <p:nvPr/>
            </p:nvGrpSpPr>
            <p:grpSpPr>
              <a:xfrm>
                <a:off x="-194199" y="-72036"/>
                <a:ext cx="983843" cy="611536"/>
                <a:chOff x="1993725" y="238125"/>
                <a:chExt cx="2718550" cy="2601175"/>
              </a:xfrm>
            </p:grpSpPr>
            <p:sp>
              <p:nvSpPr>
                <p:cNvPr id="1634" name="Google Shape;1634;p33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5" name="Google Shape;1635;p33"/>
                <p:cNvSpPr/>
                <p:nvPr/>
              </p:nvSpPr>
              <p:spPr>
                <a:xfrm>
                  <a:off x="1997750" y="238125"/>
                  <a:ext cx="2714525" cy="15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1" h="62500" extrusionOk="0">
                      <a:moveTo>
                        <a:pt x="72409" y="0"/>
                      </a:moveTo>
                      <a:lnTo>
                        <a:pt x="1" y="41742"/>
                      </a:lnTo>
                      <a:lnTo>
                        <a:pt x="36011" y="62499"/>
                      </a:lnTo>
                      <a:lnTo>
                        <a:pt x="108581" y="20725"/>
                      </a:lnTo>
                      <a:lnTo>
                        <a:pt x="724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6" name="Google Shape;1636;p33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37" name="Google Shape;1637;p33"/>
              <p:cNvGrpSpPr/>
              <p:nvPr/>
            </p:nvGrpSpPr>
            <p:grpSpPr>
              <a:xfrm>
                <a:off x="-194199" y="49775"/>
                <a:ext cx="983554" cy="489725"/>
                <a:chOff x="1993725" y="756250"/>
                <a:chExt cx="2717750" cy="2083050"/>
              </a:xfrm>
            </p:grpSpPr>
            <p:sp>
              <p:nvSpPr>
                <p:cNvPr id="1638" name="Google Shape;1638;p33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9" name="Google Shape;1639;p33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40" name="Google Shape;1640;p33"/>
          <p:cNvGrpSpPr/>
          <p:nvPr/>
        </p:nvGrpSpPr>
        <p:grpSpPr>
          <a:xfrm flipH="1">
            <a:off x="6873219" y="-40932"/>
            <a:ext cx="707591" cy="502810"/>
            <a:chOff x="5877875" y="4099054"/>
            <a:chExt cx="2102797" cy="1494235"/>
          </a:xfrm>
        </p:grpSpPr>
        <p:sp>
          <p:nvSpPr>
            <p:cNvPr id="1641" name="Google Shape;1641;p33"/>
            <p:cNvSpPr/>
            <p:nvPr/>
          </p:nvSpPr>
          <p:spPr>
            <a:xfrm>
              <a:off x="6059060" y="4874695"/>
              <a:ext cx="1921612" cy="718594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191919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2" name="Google Shape;1642;p33"/>
            <p:cNvGrpSpPr/>
            <p:nvPr/>
          </p:nvGrpSpPr>
          <p:grpSpPr>
            <a:xfrm>
              <a:off x="5877875" y="4099054"/>
              <a:ext cx="1924397" cy="1196165"/>
              <a:chOff x="-194199" y="-72036"/>
              <a:chExt cx="983843" cy="611536"/>
            </a:xfrm>
          </p:grpSpPr>
          <p:grpSp>
            <p:nvGrpSpPr>
              <p:cNvPr id="1643" name="Google Shape;1643;p33"/>
              <p:cNvGrpSpPr/>
              <p:nvPr/>
            </p:nvGrpSpPr>
            <p:grpSpPr>
              <a:xfrm>
                <a:off x="-194199" y="-72036"/>
                <a:ext cx="983843" cy="611536"/>
                <a:chOff x="1993725" y="238125"/>
                <a:chExt cx="2718550" cy="2601175"/>
              </a:xfrm>
            </p:grpSpPr>
            <p:sp>
              <p:nvSpPr>
                <p:cNvPr id="1644" name="Google Shape;1644;p33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5" name="Google Shape;1645;p33"/>
                <p:cNvSpPr/>
                <p:nvPr/>
              </p:nvSpPr>
              <p:spPr>
                <a:xfrm>
                  <a:off x="1997750" y="238125"/>
                  <a:ext cx="2714525" cy="15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1" h="62500" extrusionOk="0">
                      <a:moveTo>
                        <a:pt x="72409" y="0"/>
                      </a:moveTo>
                      <a:lnTo>
                        <a:pt x="1" y="41742"/>
                      </a:lnTo>
                      <a:lnTo>
                        <a:pt x="36011" y="62499"/>
                      </a:lnTo>
                      <a:lnTo>
                        <a:pt x="108581" y="20725"/>
                      </a:lnTo>
                      <a:lnTo>
                        <a:pt x="724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6" name="Google Shape;1646;p33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7" name="Google Shape;1647;p33"/>
              <p:cNvGrpSpPr/>
              <p:nvPr/>
            </p:nvGrpSpPr>
            <p:grpSpPr>
              <a:xfrm>
                <a:off x="-194199" y="49775"/>
                <a:ext cx="983554" cy="489725"/>
                <a:chOff x="1993725" y="756250"/>
                <a:chExt cx="2717750" cy="2083050"/>
              </a:xfrm>
            </p:grpSpPr>
            <p:sp>
              <p:nvSpPr>
                <p:cNvPr id="1648" name="Google Shape;1648;p33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9" name="Google Shape;1649;p33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50" name="Google Shape;1650;p33"/>
          <p:cNvGrpSpPr/>
          <p:nvPr/>
        </p:nvGrpSpPr>
        <p:grpSpPr>
          <a:xfrm>
            <a:off x="8236745" y="4233922"/>
            <a:ext cx="647559" cy="402662"/>
            <a:chOff x="1993725" y="238125"/>
            <a:chExt cx="2718550" cy="2601175"/>
          </a:xfrm>
        </p:grpSpPr>
        <p:sp>
          <p:nvSpPr>
            <p:cNvPr id="1651" name="Google Shape;1651;p33"/>
            <p:cNvSpPr/>
            <p:nvPr/>
          </p:nvSpPr>
          <p:spPr>
            <a:xfrm>
              <a:off x="1993725" y="1282450"/>
              <a:ext cx="905125" cy="1556850"/>
            </a:xfrm>
            <a:custGeom>
              <a:avLst/>
              <a:gdLst/>
              <a:ahLst/>
              <a:cxnLst/>
              <a:rect l="l" t="t" r="r" b="b"/>
              <a:pathLst>
                <a:path w="36205" h="62274" extrusionOk="0">
                  <a:moveTo>
                    <a:pt x="194" y="1"/>
                  </a:moveTo>
                  <a:lnTo>
                    <a:pt x="0" y="41257"/>
                  </a:lnTo>
                  <a:lnTo>
                    <a:pt x="36204" y="62273"/>
                  </a:lnTo>
                  <a:lnTo>
                    <a:pt x="36172" y="20694"/>
                  </a:lnTo>
                  <a:lnTo>
                    <a:pt x="19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3"/>
            <p:cNvSpPr/>
            <p:nvPr/>
          </p:nvSpPr>
          <p:spPr>
            <a:xfrm>
              <a:off x="1997750" y="238125"/>
              <a:ext cx="2714525" cy="1562500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3"/>
            <p:cNvSpPr/>
            <p:nvPr/>
          </p:nvSpPr>
          <p:spPr>
            <a:xfrm>
              <a:off x="2898000" y="756250"/>
              <a:ext cx="1813475" cy="2082250"/>
            </a:xfrm>
            <a:custGeom>
              <a:avLst/>
              <a:gdLst/>
              <a:ahLst/>
              <a:cxnLst/>
              <a:rect l="l" t="t" r="r" b="b"/>
              <a:pathLst>
                <a:path w="72539" h="83290" extrusionOk="0">
                  <a:moveTo>
                    <a:pt x="72538" y="0"/>
                  </a:moveTo>
                  <a:lnTo>
                    <a:pt x="1" y="41774"/>
                  </a:lnTo>
                  <a:lnTo>
                    <a:pt x="1" y="83289"/>
                  </a:lnTo>
                  <a:lnTo>
                    <a:pt x="72279" y="41321"/>
                  </a:lnTo>
                  <a:lnTo>
                    <a:pt x="7253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投影片編號版面配置區 1">
            <a:extLst>
              <a:ext uri="{FF2B5EF4-FFF2-40B4-BE49-F238E27FC236}">
                <a16:creationId xmlns:a16="http://schemas.microsoft.com/office/drawing/2014/main" id="{A6795027-4951-4237-9ED6-ED472F390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27921-FBEA-4C7C-B477-B663E706EF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"/>
              <a:buNone/>
              <a:defRPr sz="35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"/>
              <a:buNone/>
              <a:defRPr sz="35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"/>
              <a:buNone/>
              <a:defRPr sz="35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"/>
              <a:buNone/>
              <a:defRPr sz="35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"/>
              <a:buNone/>
              <a:defRPr sz="35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"/>
              <a:buNone/>
              <a:defRPr sz="35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"/>
              <a:buNone/>
              <a:defRPr sz="35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"/>
              <a:buNone/>
              <a:defRPr sz="35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"/>
              <a:buNone/>
              <a:defRPr sz="35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8621CA1-07A9-46F8-845F-8B0F69B44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27921-FBEA-4C7C-B477-B663E706EF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78" r:id="rId4"/>
    <p:sldLayoutId id="214748367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37"/>
          <p:cNvGrpSpPr/>
          <p:nvPr/>
        </p:nvGrpSpPr>
        <p:grpSpPr>
          <a:xfrm flipH="1">
            <a:off x="7576290" y="790890"/>
            <a:ext cx="647559" cy="402662"/>
            <a:chOff x="1993725" y="238125"/>
            <a:chExt cx="2718550" cy="2601175"/>
          </a:xfrm>
        </p:grpSpPr>
        <p:sp>
          <p:nvSpPr>
            <p:cNvPr id="1665" name="Google Shape;1665;p37"/>
            <p:cNvSpPr/>
            <p:nvPr/>
          </p:nvSpPr>
          <p:spPr>
            <a:xfrm>
              <a:off x="1993725" y="1282450"/>
              <a:ext cx="905125" cy="1556850"/>
            </a:xfrm>
            <a:custGeom>
              <a:avLst/>
              <a:gdLst/>
              <a:ahLst/>
              <a:cxnLst/>
              <a:rect l="l" t="t" r="r" b="b"/>
              <a:pathLst>
                <a:path w="36205" h="62274" extrusionOk="0">
                  <a:moveTo>
                    <a:pt x="194" y="1"/>
                  </a:moveTo>
                  <a:lnTo>
                    <a:pt x="0" y="41257"/>
                  </a:lnTo>
                  <a:lnTo>
                    <a:pt x="36204" y="62273"/>
                  </a:lnTo>
                  <a:lnTo>
                    <a:pt x="36172" y="20694"/>
                  </a:lnTo>
                  <a:lnTo>
                    <a:pt x="19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7"/>
            <p:cNvSpPr/>
            <p:nvPr/>
          </p:nvSpPr>
          <p:spPr>
            <a:xfrm>
              <a:off x="1997750" y="238125"/>
              <a:ext cx="2714525" cy="1562500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7"/>
            <p:cNvSpPr/>
            <p:nvPr/>
          </p:nvSpPr>
          <p:spPr>
            <a:xfrm>
              <a:off x="2898000" y="756250"/>
              <a:ext cx="1813475" cy="2082250"/>
            </a:xfrm>
            <a:custGeom>
              <a:avLst/>
              <a:gdLst/>
              <a:ahLst/>
              <a:cxnLst/>
              <a:rect l="l" t="t" r="r" b="b"/>
              <a:pathLst>
                <a:path w="72539" h="83290" extrusionOk="0">
                  <a:moveTo>
                    <a:pt x="72538" y="0"/>
                  </a:moveTo>
                  <a:lnTo>
                    <a:pt x="1" y="41774"/>
                  </a:lnTo>
                  <a:lnTo>
                    <a:pt x="1" y="83289"/>
                  </a:lnTo>
                  <a:lnTo>
                    <a:pt x="72279" y="41321"/>
                  </a:lnTo>
                  <a:lnTo>
                    <a:pt x="7253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8" name="Google Shape;1668;p37"/>
          <p:cNvSpPr txBox="1">
            <a:spLocks noGrp="1"/>
          </p:cNvSpPr>
          <p:nvPr>
            <p:ph type="ctrTitle"/>
          </p:nvPr>
        </p:nvSpPr>
        <p:spPr>
          <a:xfrm>
            <a:off x="679160" y="1821624"/>
            <a:ext cx="7390784" cy="7501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LEETCODE 10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00735AF-FCDB-4C54-A1E0-1E56B6B66F42}"/>
              </a:ext>
            </a:extLst>
          </p:cNvPr>
          <p:cNvSpPr txBox="1"/>
          <p:nvPr/>
        </p:nvSpPr>
        <p:spPr>
          <a:xfrm>
            <a:off x="6660901" y="4496870"/>
            <a:ext cx="1409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陳政廷 </a:t>
            </a:r>
            <a:r>
              <a:rPr lang="en-US" altLang="zh-TW" sz="1600" dirty="0"/>
              <a:t>04/16</a:t>
            </a:r>
            <a:endParaRPr lang="zh-TW" altLang="en-US" sz="16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592C429-9AC5-4FB8-9C1F-D40802CB3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27921-FBEA-4C7C-B477-B663E706EFB9}" type="slidenum">
              <a:rPr lang="zh-TW" altLang="en-US" smtClean="0"/>
              <a:t>1</a:t>
            </a:fld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24BB9-3DC3-4B71-80FA-426B44B9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46004"/>
            <a:ext cx="7704000" cy="5727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LEETCODE 10  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74A92B5-49A9-4869-8DD4-7BF18A549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27921-FBEA-4C7C-B477-B663E706EFB9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E2EE526D-0401-44A5-8FD9-ADFAC31BD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675875"/>
              </p:ext>
            </p:extLst>
          </p:nvPr>
        </p:nvGraphicFramePr>
        <p:xfrm>
          <a:off x="457199" y="1058863"/>
          <a:ext cx="7915275" cy="3708400"/>
        </p:xfrm>
        <a:graphic>
          <a:graphicData uri="http://schemas.openxmlformats.org/drawingml/2006/table">
            <a:tbl>
              <a:tblPr firstRow="1" bandRow="1">
                <a:tableStyleId>{DB005613-7BD9-4526-8553-FF7241DF3BD6}</a:tableStyleId>
              </a:tblPr>
              <a:tblGrid>
                <a:gridCol w="685801">
                  <a:extLst>
                    <a:ext uri="{9D8B030D-6E8A-4147-A177-3AD203B41FA5}">
                      <a16:colId xmlns:a16="http://schemas.microsoft.com/office/drawing/2014/main" val="1424901906"/>
                    </a:ext>
                  </a:extLst>
                </a:gridCol>
                <a:gridCol w="6305550">
                  <a:extLst>
                    <a:ext uri="{9D8B030D-6E8A-4147-A177-3AD203B41FA5}">
                      <a16:colId xmlns:a16="http://schemas.microsoft.com/office/drawing/2014/main" val="2618319590"/>
                    </a:ext>
                  </a:extLst>
                </a:gridCol>
                <a:gridCol w="923924">
                  <a:extLst>
                    <a:ext uri="{9D8B030D-6E8A-4147-A177-3AD203B41FA5}">
                      <a16:colId xmlns:a16="http://schemas.microsoft.com/office/drawing/2014/main" val="4031610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Merge Sorted Array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EASY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887285"/>
                  </a:ext>
                </a:extLst>
              </a:tr>
              <a:tr h="3337560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3238"/>
                          </a:solidFill>
                          <a:effectLst/>
                          <a:latin typeface="Arial" panose="020B0604020202020204" pitchFamily="34" charset="0"/>
                          <a:ea typeface="-apple-system"/>
                        </a:rPr>
                        <a:t>Example 1:</a:t>
                      </a:r>
                      <a:endParaRPr kumimoji="0" lang="zh-TW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263238"/>
                        </a:solidFill>
                        <a:effectLst/>
                        <a:latin typeface="Arial Unicode MS"/>
                        <a:ea typeface="SFMono-Regular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400" b="1" dirty="0">
                          <a:solidFill>
                            <a:srgbClr val="263238"/>
                          </a:solidFill>
                          <a:latin typeface="Arial Unicode MS"/>
                          <a:ea typeface="SFMono-Regular"/>
                        </a:rPr>
                        <a:t>　　</a:t>
                      </a:r>
                      <a:r>
                        <a:rPr kumimoji="0" lang="zh-TW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3238"/>
                          </a:solidFill>
                          <a:effectLst/>
                          <a:latin typeface="Arial Unicode MS"/>
                          <a:ea typeface="SFMono-Regular"/>
                        </a:rPr>
                        <a:t>Input:</a:t>
                      </a:r>
                      <a:r>
                        <a:rPr kumimoji="0" lang="zh-TW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3238"/>
                          </a:solidFill>
                          <a:effectLst/>
                          <a:latin typeface="Arial Unicode MS"/>
                          <a:ea typeface="SFMono-Regular"/>
                        </a:rPr>
                        <a:t> nums1 = [1,2,3,0,0,0], m = 3, nums2 = [2,5,6], n = 3 </a:t>
                      </a:r>
                      <a:endParaRPr kumimoji="0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3238"/>
                        </a:solidFill>
                        <a:effectLst/>
                        <a:latin typeface="Arial Unicode MS"/>
                        <a:ea typeface="SFMono-Regular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400" dirty="0">
                          <a:solidFill>
                            <a:srgbClr val="263238"/>
                          </a:solidFill>
                          <a:latin typeface="Arial Unicode MS"/>
                          <a:ea typeface="SFMono-Regular"/>
                        </a:rPr>
                        <a:t>　　</a:t>
                      </a:r>
                      <a:r>
                        <a:rPr kumimoji="0" lang="zh-TW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3238"/>
                          </a:solidFill>
                          <a:effectLst/>
                          <a:latin typeface="Arial Unicode MS"/>
                          <a:ea typeface="SFMono-Regular"/>
                        </a:rPr>
                        <a:t>Output:</a:t>
                      </a:r>
                      <a:r>
                        <a:rPr kumimoji="0" lang="zh-TW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3238"/>
                          </a:solidFill>
                          <a:effectLst/>
                          <a:latin typeface="Arial Unicode MS"/>
                          <a:ea typeface="SFMono-Regular"/>
                        </a:rPr>
                        <a:t> [1,2,2,3,5,6] </a:t>
                      </a:r>
                      <a:endParaRPr kumimoji="0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3238"/>
                        </a:solidFill>
                        <a:effectLst/>
                        <a:latin typeface="Arial Unicode MS"/>
                        <a:ea typeface="SFMono-Regular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3238"/>
                          </a:solidFill>
                          <a:effectLst/>
                          <a:latin typeface="Arial Unicode MS"/>
                          <a:ea typeface="SFMono-Regular"/>
                        </a:rPr>
                        <a:t>Explanation:</a:t>
                      </a:r>
                      <a:r>
                        <a:rPr kumimoji="0" lang="zh-TW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3238"/>
                          </a:solidFill>
                          <a:effectLst/>
                          <a:latin typeface="Arial Unicode MS"/>
                          <a:ea typeface="SFMono-Regular"/>
                        </a:rPr>
                        <a:t> The arrays we are merging are [1,2,3] and [2,5,6]. </a:t>
                      </a:r>
                      <a:endParaRPr kumimoji="0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3238"/>
                        </a:solidFill>
                        <a:effectLst/>
                        <a:latin typeface="Arial Unicode MS"/>
                        <a:ea typeface="SFMono-Regular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3238"/>
                          </a:solidFill>
                          <a:effectLst/>
                          <a:latin typeface="Arial Unicode MS"/>
                          <a:ea typeface="SFMono-Regular"/>
                        </a:rPr>
                        <a:t>The result of the merge is [</a:t>
                      </a:r>
                      <a:r>
                        <a:rPr kumimoji="0" lang="zh-TW" altLang="zh-TW" sz="14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263238"/>
                          </a:solidFill>
                          <a:effectLst/>
                          <a:latin typeface="Arial Unicode MS"/>
                          <a:ea typeface="SFMono-Regular"/>
                        </a:rPr>
                        <a:t>1</a:t>
                      </a:r>
                      <a:r>
                        <a:rPr kumimoji="0" lang="zh-TW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3238"/>
                          </a:solidFill>
                          <a:effectLst/>
                          <a:latin typeface="Arial Unicode MS"/>
                          <a:ea typeface="SFMono-Regular"/>
                        </a:rPr>
                        <a:t>,</a:t>
                      </a:r>
                      <a:r>
                        <a:rPr kumimoji="0" lang="zh-TW" altLang="zh-TW" sz="14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263238"/>
                          </a:solidFill>
                          <a:effectLst/>
                          <a:latin typeface="Arial Unicode MS"/>
                          <a:ea typeface="SFMono-Regular"/>
                        </a:rPr>
                        <a:t>2</a:t>
                      </a:r>
                      <a:r>
                        <a:rPr kumimoji="0" lang="zh-TW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3238"/>
                          </a:solidFill>
                          <a:effectLst/>
                          <a:latin typeface="Arial Unicode MS"/>
                          <a:ea typeface="SFMono-Regular"/>
                        </a:rPr>
                        <a:t>,2,</a:t>
                      </a:r>
                      <a:r>
                        <a:rPr kumimoji="0" lang="zh-TW" altLang="zh-TW" sz="14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263238"/>
                          </a:solidFill>
                          <a:effectLst/>
                          <a:latin typeface="Arial Unicode MS"/>
                          <a:ea typeface="SFMono-Regular"/>
                        </a:rPr>
                        <a:t>3</a:t>
                      </a:r>
                      <a:r>
                        <a:rPr kumimoji="0" lang="zh-TW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3238"/>
                          </a:solidFill>
                          <a:effectLst/>
                          <a:latin typeface="Arial Unicode MS"/>
                          <a:ea typeface="SFMono-Regular"/>
                        </a:rPr>
                        <a:t>,5,6] with the underlined elements coming from nums1.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9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BE84E2EE-B45C-42CC-9C1C-0A7D11D22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34" y="3159130"/>
            <a:ext cx="184731" cy="652692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B2D32E9-FB90-4380-95B4-D66BC498F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99" y="2780770"/>
            <a:ext cx="6208751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給定兩個整數數組 nums1 和 nums2，按非降序排序，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以及兩個整數 m 和 n，分別表示 nums1 和 nums2 中的元素數量。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將 nums1 和 nums2 合併成一個排序的單個數組。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最終排序後的數組不應由函數返回，而應存儲在 nums1 中。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為實現此目的，nums1 的長度為 m + n，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其中前 m 個元素表示應合併的元素，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最後 n 個元素設置為 0，並應被忽略。nums2 的長度為 n。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3E28B845-0D49-4A4F-A9EE-AB1572F6B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67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87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24BB9-3DC3-4B71-80FA-426B44B9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46004"/>
            <a:ext cx="7704000" cy="5727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LEETCODE 10  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74A92B5-49A9-4869-8DD4-7BF18A549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27921-FBEA-4C7C-B477-B663E706EFB9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E2EE526D-0401-44A5-8FD9-ADFAC31BD6B5}"/>
              </a:ext>
            </a:extLst>
          </p:cNvPr>
          <p:cNvGraphicFramePr>
            <a:graphicFrameLocks noGrp="1"/>
          </p:cNvGraphicFramePr>
          <p:nvPr/>
        </p:nvGraphicFramePr>
        <p:xfrm>
          <a:off x="457199" y="1058863"/>
          <a:ext cx="7915275" cy="3708400"/>
        </p:xfrm>
        <a:graphic>
          <a:graphicData uri="http://schemas.openxmlformats.org/drawingml/2006/table">
            <a:tbl>
              <a:tblPr firstRow="1" bandRow="1">
                <a:tableStyleId>{DB005613-7BD9-4526-8553-FF7241DF3BD6}</a:tableStyleId>
              </a:tblPr>
              <a:tblGrid>
                <a:gridCol w="685801">
                  <a:extLst>
                    <a:ext uri="{9D8B030D-6E8A-4147-A177-3AD203B41FA5}">
                      <a16:colId xmlns:a16="http://schemas.microsoft.com/office/drawing/2014/main" val="1424901906"/>
                    </a:ext>
                  </a:extLst>
                </a:gridCol>
                <a:gridCol w="6305550">
                  <a:extLst>
                    <a:ext uri="{9D8B030D-6E8A-4147-A177-3AD203B41FA5}">
                      <a16:colId xmlns:a16="http://schemas.microsoft.com/office/drawing/2014/main" val="2618319590"/>
                    </a:ext>
                  </a:extLst>
                </a:gridCol>
                <a:gridCol w="923924">
                  <a:extLst>
                    <a:ext uri="{9D8B030D-6E8A-4147-A177-3AD203B41FA5}">
                      <a16:colId xmlns:a16="http://schemas.microsoft.com/office/drawing/2014/main" val="4031610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Merge Sorted Array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EASY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887285"/>
                  </a:ext>
                </a:extLst>
              </a:tr>
              <a:tr h="3337560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3238"/>
                          </a:solidFill>
                          <a:effectLst/>
                          <a:latin typeface="Arial" panose="020B0604020202020204" pitchFamily="34" charset="0"/>
                          <a:ea typeface="-apple-system"/>
                        </a:rPr>
                        <a:t>Example 1:</a:t>
                      </a:r>
                      <a:endParaRPr kumimoji="0" lang="zh-TW" altLang="zh-TW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263238"/>
                        </a:solidFill>
                        <a:effectLst/>
                        <a:latin typeface="Arial Unicode MS"/>
                        <a:ea typeface="SFMono-Regular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400" b="1" dirty="0">
                          <a:solidFill>
                            <a:srgbClr val="263238"/>
                          </a:solidFill>
                          <a:latin typeface="Arial Unicode MS"/>
                          <a:ea typeface="SFMono-Regular"/>
                        </a:rPr>
                        <a:t>　　</a:t>
                      </a:r>
                      <a:r>
                        <a:rPr kumimoji="0" lang="zh-TW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3238"/>
                          </a:solidFill>
                          <a:effectLst/>
                          <a:latin typeface="Arial Unicode MS"/>
                          <a:ea typeface="SFMono-Regular"/>
                        </a:rPr>
                        <a:t>Input:</a:t>
                      </a:r>
                      <a:r>
                        <a:rPr kumimoji="0" lang="zh-TW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3238"/>
                          </a:solidFill>
                          <a:effectLst/>
                          <a:latin typeface="Arial Unicode MS"/>
                          <a:ea typeface="SFMono-Regular"/>
                        </a:rPr>
                        <a:t> nums1 = [1,2,3,0,0,0], m = 3, nums2 = [2,5,6], n = 3 </a:t>
                      </a:r>
                      <a:endParaRPr kumimoji="0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3238"/>
                        </a:solidFill>
                        <a:effectLst/>
                        <a:latin typeface="Arial Unicode MS"/>
                        <a:ea typeface="SFMono-Regular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400" dirty="0">
                          <a:solidFill>
                            <a:srgbClr val="263238"/>
                          </a:solidFill>
                          <a:latin typeface="Arial Unicode MS"/>
                          <a:ea typeface="SFMono-Regular"/>
                        </a:rPr>
                        <a:t>　　</a:t>
                      </a:r>
                      <a:r>
                        <a:rPr kumimoji="0" lang="zh-TW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3238"/>
                          </a:solidFill>
                          <a:effectLst/>
                          <a:latin typeface="Arial Unicode MS"/>
                          <a:ea typeface="SFMono-Regular"/>
                        </a:rPr>
                        <a:t>Output:</a:t>
                      </a:r>
                      <a:r>
                        <a:rPr kumimoji="0" lang="zh-TW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3238"/>
                          </a:solidFill>
                          <a:effectLst/>
                          <a:latin typeface="Arial Unicode MS"/>
                          <a:ea typeface="SFMono-Regular"/>
                        </a:rPr>
                        <a:t> [1,2,2,3,5,6] </a:t>
                      </a:r>
                      <a:endParaRPr kumimoji="0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3238"/>
                        </a:solidFill>
                        <a:effectLst/>
                        <a:latin typeface="Arial Unicode MS"/>
                        <a:ea typeface="SFMono-Regular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3238"/>
                          </a:solidFill>
                          <a:effectLst/>
                          <a:latin typeface="Arial Unicode MS"/>
                          <a:ea typeface="SFMono-Regular"/>
                        </a:rPr>
                        <a:t>Explanation:</a:t>
                      </a:r>
                      <a:r>
                        <a:rPr kumimoji="0" lang="zh-TW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3238"/>
                          </a:solidFill>
                          <a:effectLst/>
                          <a:latin typeface="Arial Unicode MS"/>
                          <a:ea typeface="SFMono-Regular"/>
                        </a:rPr>
                        <a:t> The arrays we are merging are [1,2,3] and [2,5,6]. </a:t>
                      </a:r>
                      <a:endParaRPr kumimoji="0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3238"/>
                        </a:solidFill>
                        <a:effectLst/>
                        <a:latin typeface="Arial Unicode MS"/>
                        <a:ea typeface="SFMono-Regular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3238"/>
                          </a:solidFill>
                          <a:effectLst/>
                          <a:latin typeface="Arial Unicode MS"/>
                          <a:ea typeface="SFMono-Regular"/>
                        </a:rPr>
                        <a:t>The result of the merge is [</a:t>
                      </a:r>
                      <a:r>
                        <a:rPr kumimoji="0" lang="zh-TW" altLang="zh-TW" sz="14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263238"/>
                          </a:solidFill>
                          <a:effectLst/>
                          <a:latin typeface="Arial Unicode MS"/>
                          <a:ea typeface="SFMono-Regular"/>
                        </a:rPr>
                        <a:t>1</a:t>
                      </a:r>
                      <a:r>
                        <a:rPr kumimoji="0" lang="zh-TW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3238"/>
                          </a:solidFill>
                          <a:effectLst/>
                          <a:latin typeface="Arial Unicode MS"/>
                          <a:ea typeface="SFMono-Regular"/>
                        </a:rPr>
                        <a:t>,</a:t>
                      </a:r>
                      <a:r>
                        <a:rPr kumimoji="0" lang="zh-TW" altLang="zh-TW" sz="14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263238"/>
                          </a:solidFill>
                          <a:effectLst/>
                          <a:latin typeface="Arial Unicode MS"/>
                          <a:ea typeface="SFMono-Regular"/>
                        </a:rPr>
                        <a:t>2</a:t>
                      </a:r>
                      <a:r>
                        <a:rPr kumimoji="0" lang="zh-TW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3238"/>
                          </a:solidFill>
                          <a:effectLst/>
                          <a:latin typeface="Arial Unicode MS"/>
                          <a:ea typeface="SFMono-Regular"/>
                        </a:rPr>
                        <a:t>,2,</a:t>
                      </a:r>
                      <a:r>
                        <a:rPr kumimoji="0" lang="zh-TW" altLang="zh-TW" sz="14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263238"/>
                          </a:solidFill>
                          <a:effectLst/>
                          <a:latin typeface="Arial Unicode MS"/>
                          <a:ea typeface="SFMono-Regular"/>
                        </a:rPr>
                        <a:t>3</a:t>
                      </a:r>
                      <a:r>
                        <a:rPr kumimoji="0" lang="zh-TW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3238"/>
                          </a:solidFill>
                          <a:effectLst/>
                          <a:latin typeface="Arial Unicode MS"/>
                          <a:ea typeface="SFMono-Regular"/>
                        </a:rPr>
                        <a:t>,5,6] with the underlined elements coming from nums1.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9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BE84E2EE-B45C-42CC-9C1C-0A7D11D22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34" y="3159130"/>
            <a:ext cx="184731" cy="652692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B2D32E9-FB90-4380-95B4-D66BC498F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99" y="2780770"/>
            <a:ext cx="6208751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給定兩個整數數組 nums1 和 nums2，按非降序排序，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以及兩個整數 m 和 n，分別表示 nums1 和 nums2 中的元素數量。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將 nums1 和 nums2 合併成一個排序的單個數組。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最終排序後的數組不應由函數返回，而應存儲在 nums1 中。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為實現此目的，nums1 的長度為 m + n，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其中前 m 個元素表示應合併的元素，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最後 n 個元素設置為 0，並應被忽略。nums2 的長度為 n。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3E28B845-0D49-4A4F-A9EE-AB1572F6B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67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0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24BB9-3DC3-4B71-80FA-426B44B9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46004"/>
            <a:ext cx="7704000" cy="5727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LEETCODE 10  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74A92B5-49A9-4869-8DD4-7BF18A549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27921-FBEA-4C7C-B477-B663E706EFB9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E2EE526D-0401-44A5-8FD9-ADFAC31BD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248801"/>
              </p:ext>
            </p:extLst>
          </p:nvPr>
        </p:nvGraphicFramePr>
        <p:xfrm>
          <a:off x="457199" y="1058863"/>
          <a:ext cx="7915275" cy="3708400"/>
        </p:xfrm>
        <a:graphic>
          <a:graphicData uri="http://schemas.openxmlformats.org/drawingml/2006/table">
            <a:tbl>
              <a:tblPr firstRow="1" bandRow="1">
                <a:tableStyleId>{DB005613-7BD9-4526-8553-FF7241DF3BD6}</a:tableStyleId>
              </a:tblPr>
              <a:tblGrid>
                <a:gridCol w="685801">
                  <a:extLst>
                    <a:ext uri="{9D8B030D-6E8A-4147-A177-3AD203B41FA5}">
                      <a16:colId xmlns:a16="http://schemas.microsoft.com/office/drawing/2014/main" val="1424901906"/>
                    </a:ext>
                  </a:extLst>
                </a:gridCol>
                <a:gridCol w="6305550">
                  <a:extLst>
                    <a:ext uri="{9D8B030D-6E8A-4147-A177-3AD203B41FA5}">
                      <a16:colId xmlns:a16="http://schemas.microsoft.com/office/drawing/2014/main" val="2618319590"/>
                    </a:ext>
                  </a:extLst>
                </a:gridCol>
                <a:gridCol w="923924">
                  <a:extLst>
                    <a:ext uri="{9D8B030D-6E8A-4147-A177-3AD203B41FA5}">
                      <a16:colId xmlns:a16="http://schemas.microsoft.com/office/drawing/2014/main" val="4031610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Best Time to Buy and Sell Stock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EASY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887285"/>
                  </a:ext>
                </a:extLst>
              </a:tr>
              <a:tr h="3337560">
                <a:tc gridSpan="3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9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BE84E2EE-B45C-42CC-9C1C-0A7D11D22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34" y="3159130"/>
            <a:ext cx="184731" cy="652692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3E28B845-0D49-4A4F-A9EE-AB1572F6B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67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282E7B-A9F8-46E2-804A-E770AB54CC5B}"/>
              </a:ext>
            </a:extLst>
          </p:cNvPr>
          <p:cNvSpPr txBox="1"/>
          <p:nvPr/>
        </p:nvSpPr>
        <p:spPr>
          <a:xfrm>
            <a:off x="457198" y="1499498"/>
            <a:ext cx="756285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給定一個數組 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prices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，其中 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prices[</a:t>
            </a:r>
            <a:r>
              <a:rPr lang="en-US" altLang="zh-TW" b="0" i="0" dirty="0" err="1">
                <a:solidFill>
                  <a:srgbClr val="0D0D0D"/>
                </a:solidFill>
                <a:effectLst/>
                <a:latin typeface="Söhne"/>
              </a:rPr>
              <a:t>i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] 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表示第 </a:t>
            </a:r>
            <a:r>
              <a:rPr lang="en-US" altLang="zh-TW" b="0" i="0" dirty="0" err="1">
                <a:solidFill>
                  <a:srgbClr val="0D0D0D"/>
                </a:solidFill>
                <a:effectLst/>
                <a:latin typeface="Söhne"/>
              </a:rPr>
              <a:t>i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天給定股票的價格。</a:t>
            </a:r>
          </a:p>
          <a:p>
            <a:pPr algn="l"/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你想通過選擇某一天購買一股股票，然後在將來的某一天賣出該股票，從而最大化你的利潤。</a:t>
            </a:r>
          </a:p>
          <a:p>
            <a:pPr algn="l"/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返回你可以從這次交易中獲得的最大利潤。如果你無法獲得任何利潤，則返回 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0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。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F93C4AB-55D2-4BB5-BC81-A00096283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99" y="2661568"/>
            <a:ext cx="7016664" cy="1914576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Example 1:</a:t>
            </a:r>
            <a:endParaRPr kumimoji="0" lang="zh-TW" altLang="zh-TW" sz="1200" b="1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200" b="1" dirty="0">
                <a:solidFill>
                  <a:srgbClr val="263238"/>
                </a:solidFill>
                <a:latin typeface="Arial Unicode MS"/>
                <a:ea typeface="SFMono-Regular"/>
              </a:rPr>
              <a:t>　　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Input: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prices = [7,1,5,3,6,4]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263238"/>
                </a:solidFill>
                <a:latin typeface="Arial Unicode MS"/>
                <a:ea typeface="SFMono-Regular"/>
              </a:rPr>
              <a:t>　　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Output: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5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Explanation: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Buy on day 2 (price = 1) and sell on day 5 (price = 6), profit = 6-1 = 5.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Note that buying on day 2 and selling on day 1 is not allowed because you must buy before you sell. </a:t>
            </a:r>
            <a:endParaRPr kumimoji="0" lang="zh-TW" altLang="zh-TW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Example 2:</a:t>
            </a:r>
            <a:endParaRPr kumimoji="0" lang="zh-TW" altLang="zh-TW" sz="1200" b="1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　　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Input: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prices = [7,6,4,3,1]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263238"/>
                </a:solidFill>
                <a:latin typeface="Arial Unicode MS"/>
                <a:ea typeface="SFMono-Regular"/>
              </a:rPr>
              <a:t>　　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Output: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0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Explanation: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In this case, no transactions are done and the max profit = 0.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328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24BB9-3DC3-4B71-80FA-426B44B9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46004"/>
            <a:ext cx="7704000" cy="5727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LEETCODE 10  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74A92B5-49A9-4869-8DD4-7BF18A549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27921-FBEA-4C7C-B477-B663E706EFB9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E2EE526D-0401-44A5-8FD9-ADFAC31BD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965695"/>
              </p:ext>
            </p:extLst>
          </p:nvPr>
        </p:nvGraphicFramePr>
        <p:xfrm>
          <a:off x="457199" y="1058863"/>
          <a:ext cx="7915275" cy="3708400"/>
        </p:xfrm>
        <a:graphic>
          <a:graphicData uri="http://schemas.openxmlformats.org/drawingml/2006/table">
            <a:tbl>
              <a:tblPr firstRow="1" bandRow="1">
                <a:tableStyleId>{DB005613-7BD9-4526-8553-FF7241DF3BD6}</a:tableStyleId>
              </a:tblPr>
              <a:tblGrid>
                <a:gridCol w="685801">
                  <a:extLst>
                    <a:ext uri="{9D8B030D-6E8A-4147-A177-3AD203B41FA5}">
                      <a16:colId xmlns:a16="http://schemas.microsoft.com/office/drawing/2014/main" val="1424901906"/>
                    </a:ext>
                  </a:extLst>
                </a:gridCol>
                <a:gridCol w="6305550">
                  <a:extLst>
                    <a:ext uri="{9D8B030D-6E8A-4147-A177-3AD203B41FA5}">
                      <a16:colId xmlns:a16="http://schemas.microsoft.com/office/drawing/2014/main" val="2618319590"/>
                    </a:ext>
                  </a:extLst>
                </a:gridCol>
                <a:gridCol w="923924">
                  <a:extLst>
                    <a:ext uri="{9D8B030D-6E8A-4147-A177-3AD203B41FA5}">
                      <a16:colId xmlns:a16="http://schemas.microsoft.com/office/drawing/2014/main" val="4031610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Valid Palindrome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EASY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887285"/>
                  </a:ext>
                </a:extLst>
              </a:tr>
              <a:tr h="3337560">
                <a:tc gridSpan="3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9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BE84E2EE-B45C-42CC-9C1C-0A7D11D22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34" y="3159130"/>
            <a:ext cx="184731" cy="652692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3E28B845-0D49-4A4F-A9EE-AB1572F6B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67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282E7B-A9F8-46E2-804A-E770AB54CC5B}"/>
              </a:ext>
            </a:extLst>
          </p:cNvPr>
          <p:cNvSpPr txBox="1"/>
          <p:nvPr/>
        </p:nvSpPr>
        <p:spPr>
          <a:xfrm>
            <a:off x="457198" y="1499498"/>
            <a:ext cx="756285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給定一個字符串 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s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，如果它是回文，</a:t>
            </a:r>
            <a:endParaRPr lang="en-US" altLang="zh-TW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即將所有大寫字母轉換為小寫字母並刪除所有非字母數字字符後，</a:t>
            </a:r>
            <a:endParaRPr lang="en-US" altLang="zh-TW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它與原串相同，則返回 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true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，否則返回 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false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。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0B16B6-5249-4194-AE90-2F976C8B8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6" y="2855049"/>
            <a:ext cx="6591869" cy="1637577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Example 1:</a:t>
            </a:r>
            <a:endParaRPr kumimoji="0" lang="zh-TW" altLang="zh-TW" sz="1200" b="1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　　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Input: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haystack = "sadbutsad", needle = "sad"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263238"/>
                </a:solidFill>
                <a:latin typeface="Arial Unicode MS"/>
                <a:ea typeface="SFMono-Regular"/>
              </a:rPr>
              <a:t>　　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Output: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0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Explanation: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"sad" occurs at index 0 and 6. The first occurrence is at index 0, so we return 0. 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Example 2:</a:t>
            </a:r>
            <a:endParaRPr kumimoji="0" lang="zh-TW" altLang="zh-TW" sz="1200" b="1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　　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Input: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haystack = "leetcode", needle = "leeto"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263238"/>
                </a:solidFill>
                <a:latin typeface="Arial Unicode MS"/>
                <a:ea typeface="SFMono-Regular"/>
              </a:rPr>
              <a:t>　　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Output: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-1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Explanation: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"leeto" did not occur in "leetcode", so we return -1.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4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24BB9-3DC3-4B71-80FA-426B44B9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46004"/>
            <a:ext cx="7704000" cy="5727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LEETCODE 10  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74A92B5-49A9-4869-8DD4-7BF18A549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27921-FBEA-4C7C-B477-B663E706EFB9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E2EE526D-0401-44A5-8FD9-ADFAC31BD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008109"/>
              </p:ext>
            </p:extLst>
          </p:nvPr>
        </p:nvGraphicFramePr>
        <p:xfrm>
          <a:off x="457199" y="1058863"/>
          <a:ext cx="7915275" cy="3708400"/>
        </p:xfrm>
        <a:graphic>
          <a:graphicData uri="http://schemas.openxmlformats.org/drawingml/2006/table">
            <a:tbl>
              <a:tblPr firstRow="1" bandRow="1">
                <a:tableStyleId>{DB005613-7BD9-4526-8553-FF7241DF3BD6}</a:tableStyleId>
              </a:tblPr>
              <a:tblGrid>
                <a:gridCol w="685801">
                  <a:extLst>
                    <a:ext uri="{9D8B030D-6E8A-4147-A177-3AD203B41FA5}">
                      <a16:colId xmlns:a16="http://schemas.microsoft.com/office/drawing/2014/main" val="1424901906"/>
                    </a:ext>
                  </a:extLst>
                </a:gridCol>
                <a:gridCol w="6305550">
                  <a:extLst>
                    <a:ext uri="{9D8B030D-6E8A-4147-A177-3AD203B41FA5}">
                      <a16:colId xmlns:a16="http://schemas.microsoft.com/office/drawing/2014/main" val="2618319590"/>
                    </a:ext>
                  </a:extLst>
                </a:gridCol>
                <a:gridCol w="923924">
                  <a:extLst>
                    <a:ext uri="{9D8B030D-6E8A-4147-A177-3AD203B41FA5}">
                      <a16:colId xmlns:a16="http://schemas.microsoft.com/office/drawing/2014/main" val="4031610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Majority Element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EASY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887285"/>
                  </a:ext>
                </a:extLst>
              </a:tr>
              <a:tr h="3337560">
                <a:tc gridSpan="3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9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BE84E2EE-B45C-42CC-9C1C-0A7D11D22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34" y="3159130"/>
            <a:ext cx="184731" cy="652692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3E28B845-0D49-4A4F-A9EE-AB1572F6B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67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282E7B-A9F8-46E2-804A-E770AB54CC5B}"/>
              </a:ext>
            </a:extLst>
          </p:cNvPr>
          <p:cNvSpPr txBox="1"/>
          <p:nvPr/>
        </p:nvSpPr>
        <p:spPr>
          <a:xfrm>
            <a:off x="457198" y="1499498"/>
            <a:ext cx="7562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給定一個大小為 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n 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的陣列 </a:t>
            </a:r>
            <a:r>
              <a:rPr lang="en-US" altLang="zh-TW" b="0" i="0" dirty="0" err="1">
                <a:solidFill>
                  <a:srgbClr val="0D0D0D"/>
                </a:solidFill>
                <a:effectLst/>
                <a:latin typeface="Söhne"/>
              </a:rPr>
              <a:t>nums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，傳回多數元素。</a:t>
            </a:r>
            <a:endParaRPr lang="en-US" altLang="zh-TW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多數元素是出現超過 ⌊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n/2⌋ 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次的元素。 您可以假設多數元素始終存在於陣列中。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884014A-55A9-4D14-94BE-F2E8D405E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34" y="3040584"/>
            <a:ext cx="3837910" cy="1145135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Example 1:</a:t>
            </a:r>
            <a:endParaRPr kumimoji="0" lang="zh-TW" altLang="zh-TW" sz="1600" b="1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Input: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nums = [3,2,3]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Output: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3 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Example 2:</a:t>
            </a:r>
            <a:endParaRPr kumimoji="0" lang="zh-TW" altLang="zh-TW" sz="1600" b="1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Input: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nums = [2,2,1,1,1,2,2]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Output: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2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132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p38"/>
          <p:cNvSpPr txBox="1">
            <a:spLocks noGrp="1"/>
          </p:cNvSpPr>
          <p:nvPr>
            <p:ph type="title"/>
          </p:nvPr>
        </p:nvSpPr>
        <p:spPr>
          <a:xfrm>
            <a:off x="692023" y="2524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325" name="Google Shape;2325;p38"/>
          <p:cNvGrpSpPr/>
          <p:nvPr/>
        </p:nvGrpSpPr>
        <p:grpSpPr>
          <a:xfrm flipH="1">
            <a:off x="7964065" y="1017728"/>
            <a:ext cx="647559" cy="402662"/>
            <a:chOff x="1993725" y="238125"/>
            <a:chExt cx="2718550" cy="2601175"/>
          </a:xfrm>
        </p:grpSpPr>
        <p:sp>
          <p:nvSpPr>
            <p:cNvPr id="2326" name="Google Shape;2326;p38"/>
            <p:cNvSpPr/>
            <p:nvPr/>
          </p:nvSpPr>
          <p:spPr>
            <a:xfrm>
              <a:off x="1993725" y="1282450"/>
              <a:ext cx="905125" cy="1556850"/>
            </a:xfrm>
            <a:custGeom>
              <a:avLst/>
              <a:gdLst/>
              <a:ahLst/>
              <a:cxnLst/>
              <a:rect l="l" t="t" r="r" b="b"/>
              <a:pathLst>
                <a:path w="36205" h="62274" extrusionOk="0">
                  <a:moveTo>
                    <a:pt x="194" y="1"/>
                  </a:moveTo>
                  <a:lnTo>
                    <a:pt x="0" y="41257"/>
                  </a:lnTo>
                  <a:lnTo>
                    <a:pt x="36204" y="62273"/>
                  </a:lnTo>
                  <a:lnTo>
                    <a:pt x="36172" y="20694"/>
                  </a:lnTo>
                  <a:lnTo>
                    <a:pt x="19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8"/>
            <p:cNvSpPr/>
            <p:nvPr/>
          </p:nvSpPr>
          <p:spPr>
            <a:xfrm>
              <a:off x="1997750" y="238125"/>
              <a:ext cx="2714525" cy="1562500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8"/>
            <p:cNvSpPr/>
            <p:nvPr/>
          </p:nvSpPr>
          <p:spPr>
            <a:xfrm>
              <a:off x="2898000" y="756250"/>
              <a:ext cx="1813475" cy="2082250"/>
            </a:xfrm>
            <a:custGeom>
              <a:avLst/>
              <a:gdLst/>
              <a:ahLst/>
              <a:cxnLst/>
              <a:rect l="l" t="t" r="r" b="b"/>
              <a:pathLst>
                <a:path w="72539" h="83290" extrusionOk="0">
                  <a:moveTo>
                    <a:pt x="72538" y="0"/>
                  </a:moveTo>
                  <a:lnTo>
                    <a:pt x="1" y="41774"/>
                  </a:lnTo>
                  <a:lnTo>
                    <a:pt x="1" y="83289"/>
                  </a:lnTo>
                  <a:lnTo>
                    <a:pt x="72279" y="41321"/>
                  </a:lnTo>
                  <a:lnTo>
                    <a:pt x="7253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29" name="Google Shape;2329;p38"/>
          <p:cNvCxnSpPr/>
          <p:nvPr/>
        </p:nvCxnSpPr>
        <p:spPr>
          <a:xfrm>
            <a:off x="8001000" y="4813125"/>
            <a:ext cx="422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5A58646F-9904-4C8C-B928-3E32C0662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012" y="926914"/>
            <a:ext cx="5629651" cy="396411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506BFE7-AF90-48CA-B33E-4EFA45D69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27921-FBEA-4C7C-B477-B663E706EFB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76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24BB9-3DC3-4B71-80FA-426B44B9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46004"/>
            <a:ext cx="7704000" cy="5727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LEETCODE 10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74A92B5-49A9-4869-8DD4-7BF18A549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27921-FBEA-4C7C-B477-B663E706EFB9}" type="slidenum">
              <a:rPr lang="zh-TW" altLang="en-US" smtClean="0"/>
              <a:t>2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7800FA3-9A9D-4C83-BCBE-ABCFADB9A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225936"/>
              </p:ext>
            </p:extLst>
          </p:nvPr>
        </p:nvGraphicFramePr>
        <p:xfrm>
          <a:off x="457199" y="1058863"/>
          <a:ext cx="7915275" cy="3708400"/>
        </p:xfrm>
        <a:graphic>
          <a:graphicData uri="http://schemas.openxmlformats.org/drawingml/2006/table">
            <a:tbl>
              <a:tblPr firstRow="1" bandRow="1">
                <a:tableStyleId>{DB005613-7BD9-4526-8553-FF7241DF3BD6}</a:tableStyleId>
              </a:tblPr>
              <a:tblGrid>
                <a:gridCol w="685801">
                  <a:extLst>
                    <a:ext uri="{9D8B030D-6E8A-4147-A177-3AD203B41FA5}">
                      <a16:colId xmlns:a16="http://schemas.microsoft.com/office/drawing/2014/main" val="1424901906"/>
                    </a:ext>
                  </a:extLst>
                </a:gridCol>
                <a:gridCol w="6305550">
                  <a:extLst>
                    <a:ext uri="{9D8B030D-6E8A-4147-A177-3AD203B41FA5}">
                      <a16:colId xmlns:a16="http://schemas.microsoft.com/office/drawing/2014/main" val="2618319590"/>
                    </a:ext>
                  </a:extLst>
                </a:gridCol>
                <a:gridCol w="923924">
                  <a:extLst>
                    <a:ext uri="{9D8B030D-6E8A-4147-A177-3AD203B41FA5}">
                      <a16:colId xmlns:a16="http://schemas.microsoft.com/office/drawing/2014/main" val="4031610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Roman to Integer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EASY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887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Longest Common Prefix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EASY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9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Remove Duplicates from Sorted Array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EASY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06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Remove Element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EASY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5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Find the Index of the First Occurrence in a String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EASY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2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Length of Last Word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EASY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30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Merge Sorted Array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EASY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87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Best Time to Buy and Sell Stock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EASY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95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Valid Palindrome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EASY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07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Majority Element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EASY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14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11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24BB9-3DC3-4B71-80FA-426B44B9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46004"/>
            <a:ext cx="7704000" cy="5727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LEETCODE 10  NEXT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74A92B5-49A9-4869-8DD4-7BF18A549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27921-FBEA-4C7C-B477-B663E706EFB9}" type="slidenum">
              <a:rPr lang="zh-TW" altLang="en-US" smtClean="0"/>
              <a:t>3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7800FA3-9A9D-4C83-BCBE-ABCFADB9A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51847"/>
              </p:ext>
            </p:extLst>
          </p:nvPr>
        </p:nvGraphicFramePr>
        <p:xfrm>
          <a:off x="457199" y="1058863"/>
          <a:ext cx="7915275" cy="3708400"/>
        </p:xfrm>
        <a:graphic>
          <a:graphicData uri="http://schemas.openxmlformats.org/drawingml/2006/table">
            <a:tbl>
              <a:tblPr firstRow="1" bandRow="1">
                <a:tableStyleId>{DB005613-7BD9-4526-8553-FF7241DF3BD6}</a:tableStyleId>
              </a:tblPr>
              <a:tblGrid>
                <a:gridCol w="933451">
                  <a:extLst>
                    <a:ext uri="{9D8B030D-6E8A-4147-A177-3AD203B41FA5}">
                      <a16:colId xmlns:a16="http://schemas.microsoft.com/office/drawing/2014/main" val="1424901906"/>
                    </a:ext>
                  </a:extLst>
                </a:gridCol>
                <a:gridCol w="6057900">
                  <a:extLst>
                    <a:ext uri="{9D8B030D-6E8A-4147-A177-3AD203B41FA5}">
                      <a16:colId xmlns:a16="http://schemas.microsoft.com/office/drawing/2014/main" val="2618319590"/>
                    </a:ext>
                  </a:extLst>
                </a:gridCol>
                <a:gridCol w="923924">
                  <a:extLst>
                    <a:ext uri="{9D8B030D-6E8A-4147-A177-3AD203B41FA5}">
                      <a16:colId xmlns:a16="http://schemas.microsoft.com/office/drawing/2014/main" val="4031610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Is Subsequence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EASY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887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Ransom Note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EASY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9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Isomorphic Strings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EASY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06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Word Pattern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EASY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5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Valid Anagram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EASY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2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Two Sum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EASY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30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Haooy</a:t>
                      </a:r>
                      <a:r>
                        <a:rPr lang="en-US" altLang="zh-TW" dirty="0"/>
                        <a:t> 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EASY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87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Contains Duplicate II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EASY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95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Summary Ranges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EASY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07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Rotatte</a:t>
                      </a:r>
                      <a:r>
                        <a:rPr lang="en-US" altLang="zh-TW" dirty="0"/>
                        <a:t> Array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MEDIUM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14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87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24BB9-3DC3-4B71-80FA-426B44B9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46004"/>
            <a:ext cx="7704000" cy="5727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LEETCODE 10  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74A92B5-49A9-4869-8DD4-7BF18A549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27921-FBEA-4C7C-B477-B663E706EFB9}" type="slidenum">
              <a:rPr lang="zh-TW" altLang="en-US" smtClean="0"/>
              <a:t>4</a:t>
            </a:fld>
            <a:endParaRPr lang="zh-TW" altLang="en-US"/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E2EE526D-0401-44A5-8FD9-ADFAC31BD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815103"/>
              </p:ext>
            </p:extLst>
          </p:nvPr>
        </p:nvGraphicFramePr>
        <p:xfrm>
          <a:off x="457199" y="1058863"/>
          <a:ext cx="7915275" cy="3708400"/>
        </p:xfrm>
        <a:graphic>
          <a:graphicData uri="http://schemas.openxmlformats.org/drawingml/2006/table">
            <a:tbl>
              <a:tblPr firstRow="1" bandRow="1">
                <a:tableStyleId>{DB005613-7BD9-4526-8553-FF7241DF3BD6}</a:tableStyleId>
              </a:tblPr>
              <a:tblGrid>
                <a:gridCol w="685801">
                  <a:extLst>
                    <a:ext uri="{9D8B030D-6E8A-4147-A177-3AD203B41FA5}">
                      <a16:colId xmlns:a16="http://schemas.microsoft.com/office/drawing/2014/main" val="1424901906"/>
                    </a:ext>
                  </a:extLst>
                </a:gridCol>
                <a:gridCol w="6305550">
                  <a:extLst>
                    <a:ext uri="{9D8B030D-6E8A-4147-A177-3AD203B41FA5}">
                      <a16:colId xmlns:a16="http://schemas.microsoft.com/office/drawing/2014/main" val="2618319590"/>
                    </a:ext>
                  </a:extLst>
                </a:gridCol>
                <a:gridCol w="923924">
                  <a:extLst>
                    <a:ext uri="{9D8B030D-6E8A-4147-A177-3AD203B41FA5}">
                      <a16:colId xmlns:a16="http://schemas.microsoft.com/office/drawing/2014/main" val="4031610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Roman to Integer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EASY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887285"/>
                  </a:ext>
                </a:extLst>
              </a:tr>
              <a:tr h="3337560">
                <a:tc gridSpan="3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99320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3B5D8A77-206E-4706-A899-B36885874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85" y="1809124"/>
            <a:ext cx="2619515" cy="220787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115428C-ACB7-4D69-9555-E4FF49AA065E}"/>
              </a:ext>
            </a:extLst>
          </p:cNvPr>
          <p:cNvSpPr txBox="1"/>
          <p:nvPr/>
        </p:nvSpPr>
        <p:spPr>
          <a:xfrm>
            <a:off x="3324086" y="1468029"/>
            <a:ext cx="4467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 : String </a:t>
            </a:r>
          </a:p>
          <a:p>
            <a:r>
              <a:rPr lang="en-US" altLang="zh-TW" dirty="0"/>
              <a:t>OUTPUT : INT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A531A01-2F77-494D-B67F-5A1219EA9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479" y="1956942"/>
            <a:ext cx="3501296" cy="274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2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24BB9-3DC3-4B71-80FA-426B44B9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46004"/>
            <a:ext cx="7704000" cy="5727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LEETCODE 10  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74A92B5-49A9-4869-8DD4-7BF18A549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27921-FBEA-4C7C-B477-B663E706EFB9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E2EE526D-0401-44A5-8FD9-ADFAC31BD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44377"/>
              </p:ext>
            </p:extLst>
          </p:nvPr>
        </p:nvGraphicFramePr>
        <p:xfrm>
          <a:off x="457199" y="1058863"/>
          <a:ext cx="7915275" cy="3708400"/>
        </p:xfrm>
        <a:graphic>
          <a:graphicData uri="http://schemas.openxmlformats.org/drawingml/2006/table">
            <a:tbl>
              <a:tblPr firstRow="1" bandRow="1">
                <a:tableStyleId>{DB005613-7BD9-4526-8553-FF7241DF3BD6}</a:tableStyleId>
              </a:tblPr>
              <a:tblGrid>
                <a:gridCol w="685801">
                  <a:extLst>
                    <a:ext uri="{9D8B030D-6E8A-4147-A177-3AD203B41FA5}">
                      <a16:colId xmlns:a16="http://schemas.microsoft.com/office/drawing/2014/main" val="1424901906"/>
                    </a:ext>
                  </a:extLst>
                </a:gridCol>
                <a:gridCol w="6305550">
                  <a:extLst>
                    <a:ext uri="{9D8B030D-6E8A-4147-A177-3AD203B41FA5}">
                      <a16:colId xmlns:a16="http://schemas.microsoft.com/office/drawing/2014/main" val="2618319590"/>
                    </a:ext>
                  </a:extLst>
                </a:gridCol>
                <a:gridCol w="923924">
                  <a:extLst>
                    <a:ext uri="{9D8B030D-6E8A-4147-A177-3AD203B41FA5}">
                      <a16:colId xmlns:a16="http://schemas.microsoft.com/office/drawing/2014/main" val="4031610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Longest Common Prefix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EASY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887285"/>
                  </a:ext>
                </a:extLst>
              </a:tr>
              <a:tr h="3337560">
                <a:tc gridSpan="3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99320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1FCE821C-9254-41C7-ADB9-709C78EFE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1599109"/>
            <a:ext cx="7580174" cy="1545244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Example 1:</a:t>
            </a:r>
            <a:endParaRPr kumimoji="0" lang="zh-TW" altLang="zh-TW" sz="1100" b="1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100" b="1" dirty="0">
                <a:solidFill>
                  <a:srgbClr val="263238"/>
                </a:solidFill>
                <a:latin typeface="Arial Unicode MS"/>
                <a:ea typeface="SFMono-Regular"/>
              </a:rPr>
              <a:t>　　</a:t>
            </a: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Input: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strs = ["flower","flow","flight"] 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1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　　</a:t>
            </a: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Output: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"fl" </a:t>
            </a:r>
            <a:endParaRPr kumimoji="0" lang="zh-TW" altLang="zh-TW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Example 2:</a:t>
            </a:r>
            <a:endParaRPr kumimoji="0" lang="zh-TW" altLang="zh-TW" sz="1100" b="1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1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　　</a:t>
            </a: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Input: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strs = ["dog","racecar","car"] 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100" dirty="0">
                <a:solidFill>
                  <a:srgbClr val="263238"/>
                </a:solidFill>
                <a:latin typeface="Arial Unicode MS"/>
                <a:ea typeface="SFMono-Regular"/>
              </a:rPr>
              <a:t>　　</a:t>
            </a: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Output: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"" 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100" dirty="0">
              <a:solidFill>
                <a:srgbClr val="263238"/>
              </a:solidFill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Explanation: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There is no common prefix among the input strings.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8E6C46F-285A-45E9-8A0F-AF6680D8477E}"/>
              </a:ext>
            </a:extLst>
          </p:cNvPr>
          <p:cNvSpPr txBox="1"/>
          <p:nvPr/>
        </p:nvSpPr>
        <p:spPr>
          <a:xfrm>
            <a:off x="871538" y="3561417"/>
            <a:ext cx="47339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編寫一個函數來尋找字串陣列中最長的公共前綴字串。</a:t>
            </a:r>
            <a:endParaRPr lang="en-US" altLang="zh-TW" dirty="0"/>
          </a:p>
          <a:p>
            <a:r>
              <a:rPr lang="zh-TW" altLang="en-US" dirty="0"/>
              <a:t>如果沒有，則傳回空字串“”</a:t>
            </a:r>
          </a:p>
        </p:txBody>
      </p:sp>
    </p:spTree>
    <p:extLst>
      <p:ext uri="{BB962C8B-B14F-4D97-AF65-F5344CB8AC3E}">
        <p14:creationId xmlns:p14="http://schemas.microsoft.com/office/powerpoint/2010/main" val="379415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24BB9-3DC3-4B71-80FA-426B44B9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46004"/>
            <a:ext cx="7704000" cy="5727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LEETCODE 10  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74A92B5-49A9-4869-8DD4-7BF18A549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27921-FBEA-4C7C-B477-B663E706EFB9}" type="slidenum">
              <a:rPr lang="zh-TW" altLang="en-US" smtClean="0"/>
              <a:t>6</a:t>
            </a:fld>
            <a:endParaRPr lang="zh-TW" altLang="en-US"/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E2EE526D-0401-44A5-8FD9-ADFAC31BD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062319"/>
              </p:ext>
            </p:extLst>
          </p:nvPr>
        </p:nvGraphicFramePr>
        <p:xfrm>
          <a:off x="457199" y="1058863"/>
          <a:ext cx="7915275" cy="3708400"/>
        </p:xfrm>
        <a:graphic>
          <a:graphicData uri="http://schemas.openxmlformats.org/drawingml/2006/table">
            <a:tbl>
              <a:tblPr firstRow="1" bandRow="1">
                <a:tableStyleId>{DB005613-7BD9-4526-8553-FF7241DF3BD6}</a:tableStyleId>
              </a:tblPr>
              <a:tblGrid>
                <a:gridCol w="685801">
                  <a:extLst>
                    <a:ext uri="{9D8B030D-6E8A-4147-A177-3AD203B41FA5}">
                      <a16:colId xmlns:a16="http://schemas.microsoft.com/office/drawing/2014/main" val="1424901906"/>
                    </a:ext>
                  </a:extLst>
                </a:gridCol>
                <a:gridCol w="6305550">
                  <a:extLst>
                    <a:ext uri="{9D8B030D-6E8A-4147-A177-3AD203B41FA5}">
                      <a16:colId xmlns:a16="http://schemas.microsoft.com/office/drawing/2014/main" val="2618319590"/>
                    </a:ext>
                  </a:extLst>
                </a:gridCol>
                <a:gridCol w="923924">
                  <a:extLst>
                    <a:ext uri="{9D8B030D-6E8A-4147-A177-3AD203B41FA5}">
                      <a16:colId xmlns:a16="http://schemas.microsoft.com/office/drawing/2014/main" val="4031610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Remove Duplicates from Sorted Array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EASY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887285"/>
                  </a:ext>
                </a:extLst>
              </a:tr>
              <a:tr h="3337560">
                <a:tc gridSpan="3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99320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08E6C46F-285A-45E9-8A0F-AF6680D8477E}"/>
              </a:ext>
            </a:extLst>
          </p:cNvPr>
          <p:cNvSpPr txBox="1"/>
          <p:nvPr/>
        </p:nvSpPr>
        <p:spPr>
          <a:xfrm>
            <a:off x="549034" y="1445975"/>
            <a:ext cx="71818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給定一個按非降序排序的整數數組 </a:t>
            </a:r>
            <a:r>
              <a:rPr lang="en-US" altLang="zh-TW" b="0" i="0" dirty="0" err="1">
                <a:solidFill>
                  <a:srgbClr val="0D0D0D"/>
                </a:solidFill>
                <a:effectLst/>
                <a:latin typeface="Söhne"/>
              </a:rPr>
              <a:t>nums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，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Söhne"/>
              </a:rPr>
              <a:t>刪除重複項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，確保每個唯一元素僅出現一次，並保持元素的相對順序不變。返回刪除重複項後的唯一元素的數量 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k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，同時將 </a:t>
            </a:r>
            <a:r>
              <a:rPr lang="en-US" altLang="zh-TW" b="0" i="0" dirty="0" err="1">
                <a:solidFill>
                  <a:srgbClr val="0D0D0D"/>
                </a:solidFill>
                <a:effectLst/>
                <a:latin typeface="Söhne"/>
              </a:rPr>
              <a:t>nums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的前 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k 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個元素按其最初出現的順序包含唯一元素。</a:t>
            </a:r>
            <a:endParaRPr lang="zh-TW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E84E2EE-B45C-42CC-9C1C-0A7D11D22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34" y="2358911"/>
            <a:ext cx="7731604" cy="2253130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Example 1:</a:t>
            </a:r>
            <a:endParaRPr kumimoji="0" lang="zh-TW" altLang="zh-TW" sz="1200" b="1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　　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Input: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nums = [1,1,2]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　　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Output: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2, nums = [1,2,_]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Explanation: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Your function should return k = 2, with the first two elements of nums being 1 and 2 respectively.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It does not matter what you leave beyond the returned k (hence they are underscores). </a:t>
            </a:r>
            <a:endParaRPr kumimoji="0" lang="zh-TW" altLang="zh-TW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Example 2:</a:t>
            </a:r>
            <a:endParaRPr kumimoji="0" lang="zh-TW" altLang="zh-TW" sz="1200" b="1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　　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Input: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nums = [0,0,1,1,1,2,2,3,3,4]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　　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Output: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5, nums = [0,1,2,3,4,_,_,_,_,_]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Explanation: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Your function should return k = 5,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with the first five elements of nums being 0, 1, 2, 3, and 4 respectively.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It does not matter what you leave beyond the returned k (hence they are underscores).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82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24BB9-3DC3-4B71-80FA-426B44B9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46004"/>
            <a:ext cx="7704000" cy="5727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LEETCODE 10  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74A92B5-49A9-4869-8DD4-7BF18A549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27921-FBEA-4C7C-B477-B663E706EFB9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E2EE526D-0401-44A5-8FD9-ADFAC31BD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40736"/>
              </p:ext>
            </p:extLst>
          </p:nvPr>
        </p:nvGraphicFramePr>
        <p:xfrm>
          <a:off x="457199" y="1058863"/>
          <a:ext cx="7915275" cy="3708400"/>
        </p:xfrm>
        <a:graphic>
          <a:graphicData uri="http://schemas.openxmlformats.org/drawingml/2006/table">
            <a:tbl>
              <a:tblPr firstRow="1" bandRow="1">
                <a:tableStyleId>{DB005613-7BD9-4526-8553-FF7241DF3BD6}</a:tableStyleId>
              </a:tblPr>
              <a:tblGrid>
                <a:gridCol w="685801">
                  <a:extLst>
                    <a:ext uri="{9D8B030D-6E8A-4147-A177-3AD203B41FA5}">
                      <a16:colId xmlns:a16="http://schemas.microsoft.com/office/drawing/2014/main" val="1424901906"/>
                    </a:ext>
                  </a:extLst>
                </a:gridCol>
                <a:gridCol w="6305550">
                  <a:extLst>
                    <a:ext uri="{9D8B030D-6E8A-4147-A177-3AD203B41FA5}">
                      <a16:colId xmlns:a16="http://schemas.microsoft.com/office/drawing/2014/main" val="2618319590"/>
                    </a:ext>
                  </a:extLst>
                </a:gridCol>
                <a:gridCol w="923924">
                  <a:extLst>
                    <a:ext uri="{9D8B030D-6E8A-4147-A177-3AD203B41FA5}">
                      <a16:colId xmlns:a16="http://schemas.microsoft.com/office/drawing/2014/main" val="4031610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Remove Element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EASY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887285"/>
                  </a:ext>
                </a:extLst>
              </a:tr>
              <a:tr h="3337560">
                <a:tc gridSpan="3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99320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08E6C46F-285A-45E9-8A0F-AF6680D8477E}"/>
              </a:ext>
            </a:extLst>
          </p:cNvPr>
          <p:cNvSpPr txBox="1"/>
          <p:nvPr/>
        </p:nvSpPr>
        <p:spPr>
          <a:xfrm>
            <a:off x="549034" y="1445975"/>
            <a:ext cx="71818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給定整數數組 </a:t>
            </a:r>
            <a:r>
              <a:rPr lang="en-US" altLang="zh-TW" b="0" i="0" dirty="0" err="1">
                <a:solidFill>
                  <a:srgbClr val="0D0D0D"/>
                </a:solidFill>
                <a:effectLst/>
                <a:latin typeface="Söhne"/>
              </a:rPr>
              <a:t>nums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和一個整數 </a:t>
            </a:r>
            <a:r>
              <a:rPr lang="en-US" altLang="zh-TW" b="0" i="0" dirty="0" err="1">
                <a:solidFill>
                  <a:srgbClr val="0D0D0D"/>
                </a:solidFill>
                <a:effectLst/>
                <a:latin typeface="Söhne"/>
              </a:rPr>
              <a:t>val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，刪除 </a:t>
            </a:r>
            <a:r>
              <a:rPr lang="en-US" altLang="zh-TW" b="0" i="0" dirty="0" err="1">
                <a:solidFill>
                  <a:srgbClr val="0D0D0D"/>
                </a:solidFill>
                <a:effectLst/>
                <a:latin typeface="Söhne"/>
              </a:rPr>
              <a:t>nums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中所有等於 </a:t>
            </a:r>
            <a:r>
              <a:rPr lang="en-US" altLang="zh-TW" b="0" i="0" dirty="0" err="1">
                <a:solidFill>
                  <a:srgbClr val="0D0D0D"/>
                </a:solidFill>
                <a:effectLst/>
                <a:latin typeface="Söhne"/>
              </a:rPr>
              <a:t>val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的元素。</a:t>
            </a:r>
            <a:endParaRPr lang="en-US" altLang="zh-TW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刪除後元素的順序可以改變。然後返回 </a:t>
            </a:r>
            <a:r>
              <a:rPr lang="en-US" altLang="zh-TW" b="0" i="0" dirty="0" err="1">
                <a:solidFill>
                  <a:srgbClr val="0D0D0D"/>
                </a:solidFill>
                <a:effectLst/>
                <a:latin typeface="Söhne"/>
              </a:rPr>
              <a:t>nums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中不等於 </a:t>
            </a:r>
            <a:r>
              <a:rPr lang="en-US" altLang="zh-TW" b="0" i="0" dirty="0" err="1">
                <a:solidFill>
                  <a:srgbClr val="0D0D0D"/>
                </a:solidFill>
                <a:effectLst/>
                <a:latin typeface="Söhne"/>
              </a:rPr>
              <a:t>val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的元素的數量 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k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。</a:t>
            </a:r>
          </a:p>
          <a:p>
            <a:pPr algn="l"/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考慮 </a:t>
            </a:r>
            <a:r>
              <a:rPr lang="en-US" altLang="zh-TW" b="0" i="0" dirty="0" err="1">
                <a:solidFill>
                  <a:srgbClr val="0D0D0D"/>
                </a:solidFill>
                <a:effectLst/>
                <a:latin typeface="Söhne"/>
              </a:rPr>
              <a:t>nums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中不等於 </a:t>
            </a:r>
            <a:r>
              <a:rPr lang="en-US" altLang="zh-TW" b="0" i="0" dirty="0" err="1">
                <a:solidFill>
                  <a:srgbClr val="0D0D0D"/>
                </a:solidFill>
                <a:effectLst/>
                <a:latin typeface="Söhne"/>
              </a:rPr>
              <a:t>val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的元素數量為 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k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，為了通過測試，你需要執行以下操作：</a:t>
            </a:r>
          </a:p>
          <a:p>
            <a:pPr algn="l"/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修改 </a:t>
            </a:r>
            <a:r>
              <a:rPr lang="en-US" altLang="zh-TW" b="0" i="0" dirty="0" err="1">
                <a:solidFill>
                  <a:srgbClr val="0D0D0D"/>
                </a:solidFill>
                <a:effectLst/>
                <a:latin typeface="Söhne"/>
              </a:rPr>
              <a:t>nums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數組，使得前 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k 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個元素包含不等於 </a:t>
            </a:r>
            <a:r>
              <a:rPr lang="en-US" altLang="zh-TW" b="0" i="0" dirty="0" err="1">
                <a:solidFill>
                  <a:srgbClr val="0D0D0D"/>
                </a:solidFill>
                <a:effectLst/>
                <a:latin typeface="Söhne"/>
              </a:rPr>
              <a:t>val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的元素，其餘元素不重要。返回 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k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öhne"/>
              </a:rPr>
              <a:t>。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E84E2EE-B45C-42CC-9C1C-0A7D11D22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34" y="3159130"/>
            <a:ext cx="184731" cy="652692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418B90-E0FC-4724-B5BA-2245389D3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07" y="2424798"/>
            <a:ext cx="7760458" cy="2253130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Example 1:</a:t>
            </a:r>
            <a:endParaRPr kumimoji="0" lang="zh-TW" altLang="zh-TW" sz="1200" b="1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200" b="1" dirty="0">
                <a:solidFill>
                  <a:srgbClr val="263238"/>
                </a:solidFill>
                <a:latin typeface="Arial Unicode MS"/>
                <a:ea typeface="SFMono-Regular"/>
              </a:rPr>
              <a:t>　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Input: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nums = [3,2,2,3], val = 3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　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Output: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2, nums = [2,2,_,_]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Explanation: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Your function should return k = 2, with the first two elements of nums being 2.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It does not matter what you leave beyond the returned k (hence they are underscores). </a:t>
            </a:r>
            <a:endParaRPr kumimoji="0" lang="zh-TW" altLang="zh-TW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Example 2:</a:t>
            </a:r>
            <a:endParaRPr kumimoji="0" lang="zh-TW" altLang="zh-TW" sz="1200" b="1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　　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Input: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nums = [0,1,2,2,3,0,4,2], val = 2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263238"/>
                </a:solidFill>
                <a:latin typeface="Arial Unicode MS"/>
                <a:ea typeface="SFMono-Regular"/>
              </a:rPr>
              <a:t>　　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Output: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5, nums = [0,1,4,0,3,_,_,_]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Explanation: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Your function should return k = 5, with the first five elements of nums containing 0, 0, 1, 3, and 4.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Note that the five elements can be returned in any order.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It does not matter what you leave beyond the returned k (hence they are underscores).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79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24BB9-3DC3-4B71-80FA-426B44B9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46004"/>
            <a:ext cx="7704000" cy="5727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LEETCODE 10  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74A92B5-49A9-4869-8DD4-7BF18A549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27921-FBEA-4C7C-B477-B663E706EFB9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E2EE526D-0401-44A5-8FD9-ADFAC31BD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385386"/>
              </p:ext>
            </p:extLst>
          </p:nvPr>
        </p:nvGraphicFramePr>
        <p:xfrm>
          <a:off x="457199" y="1058863"/>
          <a:ext cx="7915275" cy="3708400"/>
        </p:xfrm>
        <a:graphic>
          <a:graphicData uri="http://schemas.openxmlformats.org/drawingml/2006/table">
            <a:tbl>
              <a:tblPr firstRow="1" bandRow="1">
                <a:tableStyleId>{DB005613-7BD9-4526-8553-FF7241DF3BD6}</a:tableStyleId>
              </a:tblPr>
              <a:tblGrid>
                <a:gridCol w="685801">
                  <a:extLst>
                    <a:ext uri="{9D8B030D-6E8A-4147-A177-3AD203B41FA5}">
                      <a16:colId xmlns:a16="http://schemas.microsoft.com/office/drawing/2014/main" val="1424901906"/>
                    </a:ext>
                  </a:extLst>
                </a:gridCol>
                <a:gridCol w="6305550">
                  <a:extLst>
                    <a:ext uri="{9D8B030D-6E8A-4147-A177-3AD203B41FA5}">
                      <a16:colId xmlns:a16="http://schemas.microsoft.com/office/drawing/2014/main" val="2618319590"/>
                    </a:ext>
                  </a:extLst>
                </a:gridCol>
                <a:gridCol w="923924">
                  <a:extLst>
                    <a:ext uri="{9D8B030D-6E8A-4147-A177-3AD203B41FA5}">
                      <a16:colId xmlns:a16="http://schemas.microsoft.com/office/drawing/2014/main" val="4031610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/>
                        <a:t>Find the Index of the First Occurrence in a String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EASY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887285"/>
                  </a:ext>
                </a:extLst>
              </a:tr>
              <a:tr h="3337560">
                <a:tc gridSpan="3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99320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08E6C46F-285A-45E9-8A0F-AF6680D8477E}"/>
              </a:ext>
            </a:extLst>
          </p:cNvPr>
          <p:cNvSpPr txBox="1"/>
          <p:nvPr/>
        </p:nvSpPr>
        <p:spPr>
          <a:xfrm>
            <a:off x="549034" y="1628065"/>
            <a:ext cx="71818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600" b="0" i="0" dirty="0">
                <a:solidFill>
                  <a:srgbClr val="0D0D0D"/>
                </a:solidFill>
                <a:effectLst/>
                <a:latin typeface="Söhne"/>
              </a:rPr>
              <a:t>給定兩個字串</a:t>
            </a:r>
            <a:r>
              <a:rPr lang="en-US" altLang="zh-TW" sz="1600" b="0" i="0" dirty="0">
                <a:solidFill>
                  <a:srgbClr val="0D0D0D"/>
                </a:solidFill>
                <a:effectLst/>
                <a:latin typeface="Söhne"/>
              </a:rPr>
              <a:t>needle</a:t>
            </a:r>
            <a:r>
              <a:rPr lang="zh-TW" altLang="en-US" sz="1600" b="0" i="0" dirty="0">
                <a:solidFill>
                  <a:srgbClr val="0D0D0D"/>
                </a:solidFill>
                <a:effectLst/>
                <a:latin typeface="Söhne"/>
              </a:rPr>
              <a:t>和</a:t>
            </a:r>
            <a:r>
              <a:rPr lang="en-US" altLang="zh-TW" sz="1600" b="0" i="0" dirty="0">
                <a:solidFill>
                  <a:srgbClr val="0D0D0D"/>
                </a:solidFill>
                <a:effectLst/>
                <a:latin typeface="Söhne"/>
              </a:rPr>
              <a:t>haystack</a:t>
            </a:r>
            <a:r>
              <a:rPr lang="zh-TW" altLang="en-US" sz="1600" b="0" i="0" dirty="0">
                <a:solidFill>
                  <a:srgbClr val="0D0D0D"/>
                </a:solidFill>
                <a:effectLst/>
                <a:latin typeface="Söhne"/>
              </a:rPr>
              <a:t>，傳回</a:t>
            </a:r>
            <a:r>
              <a:rPr lang="en-US" altLang="zh-TW" sz="1600" b="0" i="0" dirty="0">
                <a:solidFill>
                  <a:srgbClr val="0D0D0D"/>
                </a:solidFill>
                <a:effectLst/>
                <a:latin typeface="Söhne"/>
              </a:rPr>
              <a:t>needle</a:t>
            </a:r>
            <a:r>
              <a:rPr lang="zh-TW" altLang="en-US" sz="1600" b="0" i="0" dirty="0">
                <a:solidFill>
                  <a:srgbClr val="0D0D0D"/>
                </a:solidFill>
                <a:effectLst/>
                <a:latin typeface="Söhne"/>
              </a:rPr>
              <a:t>在</a:t>
            </a:r>
            <a:r>
              <a:rPr lang="en-US" altLang="zh-TW" sz="1600" b="0" i="0" dirty="0">
                <a:solidFill>
                  <a:srgbClr val="0D0D0D"/>
                </a:solidFill>
                <a:effectLst/>
                <a:latin typeface="Söhne"/>
              </a:rPr>
              <a:t>haystack</a:t>
            </a:r>
            <a:r>
              <a:rPr lang="zh-TW" altLang="en-US" sz="1600" b="0" i="0" dirty="0">
                <a:solidFill>
                  <a:srgbClr val="0D0D0D"/>
                </a:solidFill>
                <a:effectLst/>
                <a:latin typeface="Söhne"/>
              </a:rPr>
              <a:t>中第一次出現的索引，</a:t>
            </a:r>
            <a:endParaRPr lang="en-US" altLang="zh-TW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zh-TW" altLang="en-US" sz="1600" b="0" i="0" dirty="0">
                <a:solidFill>
                  <a:srgbClr val="0D0D0D"/>
                </a:solidFill>
                <a:effectLst/>
                <a:latin typeface="Söhne"/>
              </a:rPr>
              <a:t>如果</a:t>
            </a:r>
            <a:r>
              <a:rPr lang="en-US" altLang="zh-TW" sz="1600" b="0" i="0" dirty="0">
                <a:solidFill>
                  <a:srgbClr val="0D0D0D"/>
                </a:solidFill>
                <a:effectLst/>
                <a:latin typeface="Söhne"/>
              </a:rPr>
              <a:t>needle</a:t>
            </a:r>
            <a:r>
              <a:rPr lang="zh-TW" altLang="en-US" sz="1600" b="0" i="0" dirty="0">
                <a:solidFill>
                  <a:srgbClr val="0D0D0D"/>
                </a:solidFill>
                <a:effectLst/>
                <a:latin typeface="Söhne"/>
              </a:rPr>
              <a:t>不是</a:t>
            </a:r>
            <a:r>
              <a:rPr lang="en-US" altLang="zh-TW" sz="1600" b="0" i="0" dirty="0">
                <a:solidFill>
                  <a:srgbClr val="0D0D0D"/>
                </a:solidFill>
                <a:effectLst/>
                <a:latin typeface="Söhne"/>
              </a:rPr>
              <a:t>haystack</a:t>
            </a:r>
            <a:r>
              <a:rPr lang="zh-TW" altLang="en-US" sz="1600" b="0" i="0" dirty="0">
                <a:solidFill>
                  <a:srgbClr val="0D0D0D"/>
                </a:solidFill>
                <a:effectLst/>
                <a:latin typeface="Söhne"/>
              </a:rPr>
              <a:t>的一部分，則傳回</a:t>
            </a:r>
            <a:r>
              <a:rPr lang="en-US" altLang="zh-TW" sz="1600" b="0" i="0" dirty="0">
                <a:solidFill>
                  <a:srgbClr val="0D0D0D"/>
                </a:solidFill>
                <a:effectLst/>
                <a:latin typeface="Söhne"/>
              </a:rPr>
              <a:t>-1</a:t>
            </a:r>
            <a:r>
              <a:rPr lang="zh-TW" altLang="en-US" sz="1600" b="0" i="0" dirty="0">
                <a:solidFill>
                  <a:srgbClr val="0D0D0D"/>
                </a:solidFill>
                <a:effectLst/>
                <a:latin typeface="Söhne"/>
              </a:rPr>
              <a:t>。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E84E2EE-B45C-42CC-9C1C-0A7D11D22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34" y="3159130"/>
            <a:ext cx="184731" cy="652692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F9FC671-70E8-4EAE-859A-CCC8CA4C8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34" y="2701830"/>
            <a:ext cx="7640233" cy="1945354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Example 1: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b="1" dirty="0">
                <a:solidFill>
                  <a:srgbClr val="263238"/>
                </a:solidFill>
                <a:latin typeface="Arial Unicode MS"/>
                <a:ea typeface="SFMono-Regular"/>
              </a:rPr>
              <a:t>　　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Input: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haystack = "sadbutsad", needle = "sad"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>
                <a:solidFill>
                  <a:srgbClr val="263238"/>
                </a:solidFill>
                <a:latin typeface="Arial Unicode MS"/>
                <a:ea typeface="SFMono-Regular"/>
              </a:rPr>
              <a:t>　　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Output: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0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Explanation: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"sad" occurs at index 0 and 6. The first occurrence is at index 0, so we return 0. </a:t>
            </a:r>
            <a:endParaRPr kumimoji="0" lang="zh-TW" altLang="zh-TW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Example 2: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　　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Input: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haystack = "leetcode", needle = "leeto"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>
                <a:solidFill>
                  <a:srgbClr val="263238"/>
                </a:solidFill>
                <a:latin typeface="Arial Unicode MS"/>
                <a:ea typeface="SFMono-Regular"/>
              </a:rPr>
              <a:t>　　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Output: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-1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Explanation: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"leeto" did not occur in "leetcode", so we return -1.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76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24BB9-3DC3-4B71-80FA-426B44B9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46004"/>
            <a:ext cx="7704000" cy="5727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LEETCODE 10  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74A92B5-49A9-4869-8DD4-7BF18A549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27921-FBEA-4C7C-B477-B663E706EFB9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E2EE526D-0401-44A5-8FD9-ADFAC31BD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49488"/>
              </p:ext>
            </p:extLst>
          </p:nvPr>
        </p:nvGraphicFramePr>
        <p:xfrm>
          <a:off x="457199" y="1058863"/>
          <a:ext cx="7915275" cy="3708400"/>
        </p:xfrm>
        <a:graphic>
          <a:graphicData uri="http://schemas.openxmlformats.org/drawingml/2006/table">
            <a:tbl>
              <a:tblPr firstRow="1" bandRow="1">
                <a:tableStyleId>{DB005613-7BD9-4526-8553-FF7241DF3BD6}</a:tableStyleId>
              </a:tblPr>
              <a:tblGrid>
                <a:gridCol w="685801">
                  <a:extLst>
                    <a:ext uri="{9D8B030D-6E8A-4147-A177-3AD203B41FA5}">
                      <a16:colId xmlns:a16="http://schemas.microsoft.com/office/drawing/2014/main" val="1424901906"/>
                    </a:ext>
                  </a:extLst>
                </a:gridCol>
                <a:gridCol w="6305550">
                  <a:extLst>
                    <a:ext uri="{9D8B030D-6E8A-4147-A177-3AD203B41FA5}">
                      <a16:colId xmlns:a16="http://schemas.microsoft.com/office/drawing/2014/main" val="2618319590"/>
                    </a:ext>
                  </a:extLst>
                </a:gridCol>
                <a:gridCol w="923924">
                  <a:extLst>
                    <a:ext uri="{9D8B030D-6E8A-4147-A177-3AD203B41FA5}">
                      <a16:colId xmlns:a16="http://schemas.microsoft.com/office/drawing/2014/main" val="4031610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Length of Last Word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EASY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887285"/>
                  </a:ext>
                </a:extLst>
              </a:tr>
              <a:tr h="3337560">
                <a:tc gridSpan="3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99320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08E6C46F-285A-45E9-8A0F-AF6680D8477E}"/>
              </a:ext>
            </a:extLst>
          </p:cNvPr>
          <p:cNvSpPr txBox="1"/>
          <p:nvPr/>
        </p:nvSpPr>
        <p:spPr>
          <a:xfrm>
            <a:off x="549034" y="1628065"/>
            <a:ext cx="71818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600" b="0" i="0" dirty="0">
                <a:solidFill>
                  <a:srgbClr val="0D0D0D"/>
                </a:solidFill>
                <a:effectLst/>
                <a:latin typeface="Söhne"/>
              </a:rPr>
              <a:t>給定一個由單字和空格組成的字串 </a:t>
            </a:r>
            <a:r>
              <a:rPr lang="en-US" altLang="zh-TW" sz="1600" b="0" i="0" dirty="0">
                <a:solidFill>
                  <a:srgbClr val="0D0D0D"/>
                </a:solidFill>
                <a:effectLst/>
                <a:latin typeface="Söhne"/>
              </a:rPr>
              <a:t>s</a:t>
            </a:r>
            <a:r>
              <a:rPr lang="zh-TW" altLang="en-US" sz="1600" b="0" i="0" dirty="0">
                <a:solidFill>
                  <a:srgbClr val="0D0D0D"/>
                </a:solidFill>
                <a:effectLst/>
                <a:latin typeface="Söhne"/>
              </a:rPr>
              <a:t>，傳回字串中最後一個單字的長度。單字是僅由非空格字元組成的最大子字串。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E84E2EE-B45C-42CC-9C1C-0A7D11D22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34" y="3159130"/>
            <a:ext cx="184731" cy="652692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FA421B-0E3A-4985-BAAC-036F742A3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6" y="2391022"/>
            <a:ext cx="3813865" cy="2376241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>
                <a:solidFill>
                  <a:srgbClr val="263238"/>
                </a:solidFill>
                <a:ea typeface="-apple-system"/>
              </a:rPr>
              <a:t>E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xample 1:</a:t>
            </a:r>
            <a:endParaRPr kumimoji="0" lang="zh-TW" altLang="zh-TW" sz="1200" b="1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200" b="1" dirty="0">
                <a:solidFill>
                  <a:srgbClr val="263238"/>
                </a:solidFill>
                <a:latin typeface="Arial Unicode MS"/>
                <a:ea typeface="SFMono-Regular"/>
              </a:rPr>
              <a:t>　　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Input: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s = "Hello World"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263238"/>
                </a:solidFill>
                <a:latin typeface="Arial Unicode MS"/>
                <a:ea typeface="SFMono-Regular"/>
              </a:rPr>
              <a:t>　　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Output: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5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Explanation: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The last word is "World" with length 5. 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Example 2:</a:t>
            </a:r>
            <a:endParaRPr kumimoji="0" lang="zh-TW" altLang="zh-TW" sz="1200" b="1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　　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Input: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s = " fly me to the moon "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263238"/>
                </a:solidFill>
                <a:latin typeface="Arial Unicode MS"/>
                <a:ea typeface="SFMono-Regular"/>
              </a:rPr>
              <a:t>　　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Output: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4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Explanation: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The last word is "moon" with length 4. 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Example 3:</a:t>
            </a:r>
            <a:endParaRPr kumimoji="0" lang="zh-TW" altLang="zh-TW" sz="1200" b="1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　　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Input: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s = "luffy is still joyboy"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263238"/>
                </a:solidFill>
                <a:latin typeface="Arial Unicode MS"/>
                <a:ea typeface="SFMono-Regular"/>
              </a:rPr>
              <a:t>　　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Output: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6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Explanation: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 Unicode MS"/>
                <a:ea typeface="SFMono-Regular"/>
              </a:rPr>
              <a:t> The last word is "joyboy" with length 6.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040692"/>
      </p:ext>
    </p:extLst>
  </p:cSld>
  <p:clrMapOvr>
    <a:masterClrMapping/>
  </p:clrMapOvr>
</p:sld>
</file>

<file path=ppt/theme/theme1.xml><?xml version="1.0" encoding="utf-8"?>
<a:theme xmlns:a="http://schemas.openxmlformats.org/drawingml/2006/main" name="Types of Building Materials by Slidesgo">
  <a:themeElements>
    <a:clrScheme name="Simple Light">
      <a:dk1>
        <a:srgbClr val="292929"/>
      </a:dk1>
      <a:lt1>
        <a:srgbClr val="EFEFEF"/>
      </a:lt1>
      <a:dk2>
        <a:srgbClr val="F1B396"/>
      </a:dk2>
      <a:lt2>
        <a:srgbClr val="ACA8A5"/>
      </a:lt2>
      <a:accent1>
        <a:srgbClr val="CC8A6B"/>
      </a:accent1>
      <a:accent2>
        <a:srgbClr val="FFFFFF"/>
      </a:accent2>
      <a:accent3>
        <a:srgbClr val="CE9B4B"/>
      </a:accent3>
      <a:accent4>
        <a:srgbClr val="EEBC6E"/>
      </a:accent4>
      <a:accent5>
        <a:srgbClr val="108DC7"/>
      </a:accent5>
      <a:accent6>
        <a:srgbClr val="E1FF36"/>
      </a:accent6>
      <a:hlink>
        <a:srgbClr val="29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21880</TotalTime>
  <Words>2049</Words>
  <Application>Microsoft Office PowerPoint</Application>
  <PresentationFormat>如螢幕大小 (16:9)</PresentationFormat>
  <Paragraphs>244</Paragraphs>
  <Slides>15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Arial</vt:lpstr>
      <vt:lpstr>Söhne</vt:lpstr>
      <vt:lpstr>微軟正黑體</vt:lpstr>
      <vt:lpstr>Antonio</vt:lpstr>
      <vt:lpstr>Lexend</vt:lpstr>
      <vt:lpstr>Arial Unicode MS</vt:lpstr>
      <vt:lpstr>Types of Building Materials by Slidesgo</vt:lpstr>
      <vt:lpstr>LEETCODE 10 </vt:lpstr>
      <vt:lpstr>LEETCODE 10 </vt:lpstr>
      <vt:lpstr>LEETCODE 10  NEXT </vt:lpstr>
      <vt:lpstr>LEETCODE 10   </vt:lpstr>
      <vt:lpstr>LEETCODE 10   </vt:lpstr>
      <vt:lpstr>LEETCODE 10   </vt:lpstr>
      <vt:lpstr>LEETCODE 10   </vt:lpstr>
      <vt:lpstr>LEETCODE 10   </vt:lpstr>
      <vt:lpstr>LEETCODE 10   </vt:lpstr>
      <vt:lpstr>LEETCODE 10   </vt:lpstr>
      <vt:lpstr>LEETCODE 10   </vt:lpstr>
      <vt:lpstr>LEETCODE 10   </vt:lpstr>
      <vt:lpstr>LEETCODE 10   </vt:lpstr>
      <vt:lpstr>LEETCODE 10   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Building Materials</dc:title>
  <dc:creator>lazzydog</dc:creator>
  <cp:lastModifiedBy>政廷 陳</cp:lastModifiedBy>
  <cp:revision>199</cp:revision>
  <dcterms:modified xsi:type="dcterms:W3CDTF">2024-04-16T04:49:56Z</dcterms:modified>
</cp:coreProperties>
</file>