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9"/>
  </p:notesMasterIdLst>
  <p:handoutMasterIdLst>
    <p:handoutMasterId r:id="rId10"/>
  </p:handoutMasterIdLst>
  <p:sldIdLst>
    <p:sldId id="256" r:id="rId2"/>
    <p:sldId id="420" r:id="rId3"/>
    <p:sldId id="464" r:id="rId4"/>
    <p:sldId id="466" r:id="rId5"/>
    <p:sldId id="465" r:id="rId6"/>
    <p:sldId id="467" r:id="rId7"/>
    <p:sldId id="338" r:id="rId8"/>
  </p:sldIdLst>
  <p:sldSz cx="9144000" cy="5143500" type="screen16x9"/>
  <p:notesSz cx="6858000" cy="9144000"/>
  <p:embeddedFontLst>
    <p:embeddedFont>
      <p:font typeface="Antonio" panose="02020500000000000000" charset="0"/>
      <p:regular r:id="rId11"/>
      <p:bold r:id="rId12"/>
    </p:embeddedFont>
    <p:embeddedFont>
      <p:font typeface="Lexend" panose="02020500000000000000" charset="0"/>
      <p:regular r:id="rId13"/>
      <p:bold r:id="rId14"/>
    </p:embeddedFont>
    <p:embeddedFont>
      <p:font typeface="微軟正黑體" panose="020B0604030504040204" pitchFamily="34" charset="-12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005613-7BD9-4526-8553-FF7241DF3BD6}">
  <a:tblStyle styleId="{DB005613-7BD9-4526-8553-FF7241DF3B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6" autoAdjust="0"/>
    <p:restoredTop sz="82706" autoAdjust="0"/>
  </p:normalViewPr>
  <p:slideViewPr>
    <p:cSldViewPr snapToGrid="0">
      <p:cViewPr varScale="1">
        <p:scale>
          <a:sx n="124" d="100"/>
          <a:sy n="124" d="100"/>
        </p:scale>
        <p:origin x="10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7CE6399D-2F3E-4FB2-ACB1-1443D18016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E738E2-38B5-4B4B-955F-0C6FFB0275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6B9DC-543B-4200-8DA0-AF56E4F31CEE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561785-C4B0-40BF-893E-8BC3821907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4E5F12-7980-44C8-B34A-22FE836C67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99AC2-F8F1-475F-95F1-100389D590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3603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259b76627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259b76627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8" name="Google Shape;231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01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956175"/>
            <a:ext cx="4295100" cy="281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711552"/>
            <a:ext cx="4295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454071" y="335075"/>
            <a:ext cx="7969629" cy="4478050"/>
            <a:chOff x="454071" y="335075"/>
            <a:chExt cx="7969629" cy="447805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720246" y="335075"/>
              <a:ext cx="422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8001000" y="4813125"/>
              <a:ext cx="422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454071" y="335075"/>
              <a:ext cx="148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" name="Google Shape;16;p2"/>
          <p:cNvGrpSpPr/>
          <p:nvPr/>
        </p:nvGrpSpPr>
        <p:grpSpPr>
          <a:xfrm flipH="1">
            <a:off x="4015723" y="288097"/>
            <a:ext cx="707591" cy="502810"/>
            <a:chOff x="-189161" y="-288523"/>
            <a:chExt cx="2102797" cy="1494235"/>
          </a:xfrm>
        </p:grpSpPr>
        <p:sp>
          <p:nvSpPr>
            <p:cNvPr id="17" name="Google Shape;17;p2"/>
            <p:cNvSpPr/>
            <p:nvPr/>
          </p:nvSpPr>
          <p:spPr>
            <a:xfrm>
              <a:off x="-7976" y="487118"/>
              <a:ext cx="1921612" cy="718594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191919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-189161" y="-288523"/>
              <a:ext cx="1924397" cy="1196165"/>
              <a:chOff x="-194199" y="-72036"/>
              <a:chExt cx="983843" cy="611536"/>
            </a:xfrm>
          </p:grpSpPr>
          <p:grpSp>
            <p:nvGrpSpPr>
              <p:cNvPr id="19" name="Google Shape;19;p2"/>
              <p:cNvGrpSpPr/>
              <p:nvPr/>
            </p:nvGrpSpPr>
            <p:grpSpPr>
              <a:xfrm>
                <a:off x="-194199" y="-72036"/>
                <a:ext cx="983843" cy="611536"/>
                <a:chOff x="1993725" y="238125"/>
                <a:chExt cx="2718550" cy="2601175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1997750" y="238125"/>
                  <a:ext cx="2714525" cy="15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1" h="62500" extrusionOk="0">
                      <a:moveTo>
                        <a:pt x="72409" y="0"/>
                      </a:moveTo>
                      <a:lnTo>
                        <a:pt x="1" y="41742"/>
                      </a:lnTo>
                      <a:lnTo>
                        <a:pt x="36011" y="62499"/>
                      </a:lnTo>
                      <a:lnTo>
                        <a:pt x="108581" y="20725"/>
                      </a:lnTo>
                      <a:lnTo>
                        <a:pt x="724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" name="Google Shape;23;p2"/>
              <p:cNvGrpSpPr/>
              <p:nvPr/>
            </p:nvGrpSpPr>
            <p:grpSpPr>
              <a:xfrm>
                <a:off x="-194199" y="49775"/>
                <a:ext cx="983554" cy="489725"/>
                <a:chOff x="1993725" y="756250"/>
                <a:chExt cx="2717750" cy="2083050"/>
              </a:xfrm>
            </p:grpSpPr>
            <p:sp>
              <p:nvSpPr>
                <p:cNvPr id="24" name="Google Shape;24;p2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6" name="Google Shape;26;p2"/>
          <p:cNvGrpSpPr/>
          <p:nvPr/>
        </p:nvGrpSpPr>
        <p:grpSpPr>
          <a:xfrm>
            <a:off x="8666106" y="1475995"/>
            <a:ext cx="707591" cy="502810"/>
            <a:chOff x="8071263" y="1205704"/>
            <a:chExt cx="2102797" cy="1494235"/>
          </a:xfrm>
        </p:grpSpPr>
        <p:sp>
          <p:nvSpPr>
            <p:cNvPr id="27" name="Google Shape;27;p2"/>
            <p:cNvSpPr/>
            <p:nvPr/>
          </p:nvSpPr>
          <p:spPr>
            <a:xfrm>
              <a:off x="8252448" y="1981345"/>
              <a:ext cx="1921612" cy="718594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191919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28;p2"/>
            <p:cNvGrpSpPr/>
            <p:nvPr/>
          </p:nvGrpSpPr>
          <p:grpSpPr>
            <a:xfrm>
              <a:off x="8071263" y="1205704"/>
              <a:ext cx="1924397" cy="1196165"/>
              <a:chOff x="-194199" y="-72036"/>
              <a:chExt cx="983843" cy="611536"/>
            </a:xfrm>
          </p:grpSpPr>
          <p:grpSp>
            <p:nvGrpSpPr>
              <p:cNvPr id="29" name="Google Shape;29;p2"/>
              <p:cNvGrpSpPr/>
              <p:nvPr/>
            </p:nvGrpSpPr>
            <p:grpSpPr>
              <a:xfrm>
                <a:off x="-194199" y="-72036"/>
                <a:ext cx="983843" cy="611536"/>
                <a:chOff x="1993725" y="238125"/>
                <a:chExt cx="2718550" cy="2601175"/>
              </a:xfrm>
            </p:grpSpPr>
            <p:sp>
              <p:nvSpPr>
                <p:cNvPr id="30" name="Google Shape;30;p2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1997750" y="238125"/>
                  <a:ext cx="2714525" cy="15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1" h="62500" extrusionOk="0">
                      <a:moveTo>
                        <a:pt x="72409" y="0"/>
                      </a:moveTo>
                      <a:lnTo>
                        <a:pt x="1" y="41742"/>
                      </a:lnTo>
                      <a:lnTo>
                        <a:pt x="36011" y="62499"/>
                      </a:lnTo>
                      <a:lnTo>
                        <a:pt x="108581" y="20725"/>
                      </a:lnTo>
                      <a:lnTo>
                        <a:pt x="724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" name="Google Shape;33;p2"/>
              <p:cNvGrpSpPr/>
              <p:nvPr/>
            </p:nvGrpSpPr>
            <p:grpSpPr>
              <a:xfrm>
                <a:off x="-194199" y="49775"/>
                <a:ext cx="983554" cy="489725"/>
                <a:chOff x="1993725" y="756250"/>
                <a:chExt cx="2717750" cy="2083050"/>
              </a:xfrm>
            </p:grpSpPr>
            <p:sp>
              <p:nvSpPr>
                <p:cNvPr id="34" name="Google Shape;34;p2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6" name="Google Shape;36;p2"/>
          <p:cNvGrpSpPr/>
          <p:nvPr/>
        </p:nvGrpSpPr>
        <p:grpSpPr>
          <a:xfrm>
            <a:off x="8393567" y="3181234"/>
            <a:ext cx="647559" cy="402662"/>
            <a:chOff x="1993725" y="238125"/>
            <a:chExt cx="2718550" cy="2601175"/>
          </a:xfrm>
        </p:grpSpPr>
        <p:sp>
          <p:nvSpPr>
            <p:cNvPr id="37" name="Google Shape;37;p2"/>
            <p:cNvSpPr/>
            <p:nvPr/>
          </p:nvSpPr>
          <p:spPr>
            <a:xfrm>
              <a:off x="1993725" y="1282450"/>
              <a:ext cx="905125" cy="1556850"/>
            </a:xfrm>
            <a:custGeom>
              <a:avLst/>
              <a:gdLst/>
              <a:ahLst/>
              <a:cxnLst/>
              <a:rect l="l" t="t" r="r" b="b"/>
              <a:pathLst>
                <a:path w="36205" h="62274" extrusionOk="0">
                  <a:moveTo>
                    <a:pt x="194" y="1"/>
                  </a:moveTo>
                  <a:lnTo>
                    <a:pt x="0" y="41257"/>
                  </a:lnTo>
                  <a:lnTo>
                    <a:pt x="36204" y="62273"/>
                  </a:lnTo>
                  <a:lnTo>
                    <a:pt x="36172" y="20694"/>
                  </a:lnTo>
                  <a:lnTo>
                    <a:pt x="19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997750" y="238125"/>
              <a:ext cx="2714525" cy="1562500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898000" y="756250"/>
              <a:ext cx="1813475" cy="2082250"/>
            </a:xfrm>
            <a:custGeom>
              <a:avLst/>
              <a:gdLst/>
              <a:ahLst/>
              <a:cxnLst/>
              <a:rect l="l" t="t" r="r" b="b"/>
              <a:pathLst>
                <a:path w="72539" h="83290" extrusionOk="0">
                  <a:moveTo>
                    <a:pt x="72538" y="0"/>
                  </a:moveTo>
                  <a:lnTo>
                    <a:pt x="1" y="41774"/>
                  </a:lnTo>
                  <a:lnTo>
                    <a:pt x="1" y="83289"/>
                  </a:lnTo>
                  <a:lnTo>
                    <a:pt x="72279" y="41321"/>
                  </a:lnTo>
                  <a:lnTo>
                    <a:pt x="7253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flipH="1">
            <a:off x="8076972" y="2269073"/>
            <a:ext cx="707591" cy="502810"/>
            <a:chOff x="7980675" y="4248029"/>
            <a:chExt cx="2102797" cy="1494235"/>
          </a:xfrm>
        </p:grpSpPr>
        <p:sp>
          <p:nvSpPr>
            <p:cNvPr id="41" name="Google Shape;41;p2"/>
            <p:cNvSpPr/>
            <p:nvPr/>
          </p:nvSpPr>
          <p:spPr>
            <a:xfrm>
              <a:off x="8161860" y="5023670"/>
              <a:ext cx="1921612" cy="718594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191919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2"/>
            <p:cNvGrpSpPr/>
            <p:nvPr/>
          </p:nvGrpSpPr>
          <p:grpSpPr>
            <a:xfrm>
              <a:off x="7980675" y="4248029"/>
              <a:ext cx="1924397" cy="1196165"/>
              <a:chOff x="-194199" y="-72036"/>
              <a:chExt cx="983843" cy="611536"/>
            </a:xfrm>
          </p:grpSpPr>
          <p:grpSp>
            <p:nvGrpSpPr>
              <p:cNvPr id="43" name="Google Shape;43;p2"/>
              <p:cNvGrpSpPr/>
              <p:nvPr/>
            </p:nvGrpSpPr>
            <p:grpSpPr>
              <a:xfrm>
                <a:off x="-194199" y="-72036"/>
                <a:ext cx="983843" cy="611536"/>
                <a:chOff x="1993725" y="238125"/>
                <a:chExt cx="2718550" cy="2601175"/>
              </a:xfrm>
            </p:grpSpPr>
            <p:sp>
              <p:nvSpPr>
                <p:cNvPr id="44" name="Google Shape;44;p2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1997750" y="238125"/>
                  <a:ext cx="2714525" cy="15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1" h="62500" extrusionOk="0">
                      <a:moveTo>
                        <a:pt x="72409" y="0"/>
                      </a:moveTo>
                      <a:lnTo>
                        <a:pt x="1" y="41742"/>
                      </a:lnTo>
                      <a:lnTo>
                        <a:pt x="36011" y="62499"/>
                      </a:lnTo>
                      <a:lnTo>
                        <a:pt x="108581" y="20725"/>
                      </a:lnTo>
                      <a:lnTo>
                        <a:pt x="724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" name="Google Shape;47;p2"/>
              <p:cNvGrpSpPr/>
              <p:nvPr/>
            </p:nvGrpSpPr>
            <p:grpSpPr>
              <a:xfrm>
                <a:off x="-194199" y="49775"/>
                <a:ext cx="983554" cy="489725"/>
                <a:chOff x="1993725" y="756250"/>
                <a:chExt cx="2717750" cy="2083050"/>
              </a:xfrm>
            </p:grpSpPr>
            <p:sp>
              <p:nvSpPr>
                <p:cNvPr id="48" name="Google Shape;48;p2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0" name="Google Shape;50;p2"/>
          <p:cNvGrpSpPr/>
          <p:nvPr/>
        </p:nvGrpSpPr>
        <p:grpSpPr>
          <a:xfrm>
            <a:off x="6578010" y="136518"/>
            <a:ext cx="707591" cy="502810"/>
            <a:chOff x="5877875" y="4099054"/>
            <a:chExt cx="2102797" cy="1494235"/>
          </a:xfrm>
        </p:grpSpPr>
        <p:sp>
          <p:nvSpPr>
            <p:cNvPr id="51" name="Google Shape;51;p2"/>
            <p:cNvSpPr/>
            <p:nvPr/>
          </p:nvSpPr>
          <p:spPr>
            <a:xfrm>
              <a:off x="6059060" y="4874695"/>
              <a:ext cx="1921612" cy="718594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191919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>
              <a:off x="5877875" y="4099054"/>
              <a:ext cx="1924397" cy="1196165"/>
              <a:chOff x="-194199" y="-72036"/>
              <a:chExt cx="983843" cy="611536"/>
            </a:xfrm>
          </p:grpSpPr>
          <p:grpSp>
            <p:nvGrpSpPr>
              <p:cNvPr id="53" name="Google Shape;53;p2"/>
              <p:cNvGrpSpPr/>
              <p:nvPr/>
            </p:nvGrpSpPr>
            <p:grpSpPr>
              <a:xfrm>
                <a:off x="-194199" y="-72036"/>
                <a:ext cx="983843" cy="611536"/>
                <a:chOff x="1993725" y="238125"/>
                <a:chExt cx="2718550" cy="2601175"/>
              </a:xfrm>
            </p:grpSpPr>
            <p:sp>
              <p:nvSpPr>
                <p:cNvPr id="54" name="Google Shape;54;p2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1997750" y="238125"/>
                  <a:ext cx="2714525" cy="15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1" h="62500" extrusionOk="0">
                      <a:moveTo>
                        <a:pt x="72409" y="0"/>
                      </a:moveTo>
                      <a:lnTo>
                        <a:pt x="1" y="41742"/>
                      </a:lnTo>
                      <a:lnTo>
                        <a:pt x="36011" y="62499"/>
                      </a:lnTo>
                      <a:lnTo>
                        <a:pt x="108581" y="20725"/>
                      </a:lnTo>
                      <a:lnTo>
                        <a:pt x="724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" name="Google Shape;57;p2"/>
              <p:cNvGrpSpPr/>
              <p:nvPr/>
            </p:nvGrpSpPr>
            <p:grpSpPr>
              <a:xfrm>
                <a:off x="-194199" y="49775"/>
                <a:ext cx="983554" cy="489725"/>
                <a:chOff x="1993725" y="756250"/>
                <a:chExt cx="2717750" cy="2083050"/>
              </a:xfrm>
            </p:grpSpPr>
            <p:sp>
              <p:nvSpPr>
                <p:cNvPr id="58" name="Google Shape;58;p2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0" name="Google Shape;60;p2"/>
          <p:cNvGrpSpPr/>
          <p:nvPr/>
        </p:nvGrpSpPr>
        <p:grpSpPr>
          <a:xfrm>
            <a:off x="8363556" y="136520"/>
            <a:ext cx="707591" cy="502810"/>
            <a:chOff x="8071263" y="1205704"/>
            <a:chExt cx="2102797" cy="1494235"/>
          </a:xfrm>
        </p:grpSpPr>
        <p:sp>
          <p:nvSpPr>
            <p:cNvPr id="61" name="Google Shape;61;p2"/>
            <p:cNvSpPr/>
            <p:nvPr/>
          </p:nvSpPr>
          <p:spPr>
            <a:xfrm>
              <a:off x="8252448" y="1981345"/>
              <a:ext cx="1921612" cy="718594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191919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62;p2"/>
            <p:cNvGrpSpPr/>
            <p:nvPr/>
          </p:nvGrpSpPr>
          <p:grpSpPr>
            <a:xfrm>
              <a:off x="8071263" y="1205704"/>
              <a:ext cx="1924397" cy="1196165"/>
              <a:chOff x="-194199" y="-72036"/>
              <a:chExt cx="983843" cy="611536"/>
            </a:xfrm>
          </p:grpSpPr>
          <p:grpSp>
            <p:nvGrpSpPr>
              <p:cNvPr id="63" name="Google Shape;63;p2"/>
              <p:cNvGrpSpPr/>
              <p:nvPr/>
            </p:nvGrpSpPr>
            <p:grpSpPr>
              <a:xfrm>
                <a:off x="-194199" y="-72036"/>
                <a:ext cx="983843" cy="611536"/>
                <a:chOff x="1993725" y="238125"/>
                <a:chExt cx="2718550" cy="2601175"/>
              </a:xfrm>
            </p:grpSpPr>
            <p:sp>
              <p:nvSpPr>
                <p:cNvPr id="64" name="Google Shape;64;p2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1997750" y="238125"/>
                  <a:ext cx="2714525" cy="15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1" h="62500" extrusionOk="0">
                      <a:moveTo>
                        <a:pt x="72409" y="0"/>
                      </a:moveTo>
                      <a:lnTo>
                        <a:pt x="1" y="41742"/>
                      </a:lnTo>
                      <a:lnTo>
                        <a:pt x="36011" y="62499"/>
                      </a:lnTo>
                      <a:lnTo>
                        <a:pt x="108581" y="20725"/>
                      </a:lnTo>
                      <a:lnTo>
                        <a:pt x="724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" name="Google Shape;67;p2"/>
              <p:cNvGrpSpPr/>
              <p:nvPr/>
            </p:nvGrpSpPr>
            <p:grpSpPr>
              <a:xfrm>
                <a:off x="-194199" y="49775"/>
                <a:ext cx="983554" cy="489725"/>
                <a:chOff x="1993725" y="756250"/>
                <a:chExt cx="2717750" cy="2083050"/>
              </a:xfrm>
            </p:grpSpPr>
            <p:sp>
              <p:nvSpPr>
                <p:cNvPr id="68" name="Google Shape;68;p2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0" name="投影片編號版面配置區 1">
            <a:extLst>
              <a:ext uri="{FF2B5EF4-FFF2-40B4-BE49-F238E27FC236}">
                <a16:creationId xmlns:a16="http://schemas.microsoft.com/office/drawing/2014/main" id="{5E1B2CB0-8929-46D5-81CE-F55EFD826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27921-FBEA-4C7C-B477-B663E706EF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" name="Google Shape;202;p6"/>
          <p:cNvGrpSpPr/>
          <p:nvPr/>
        </p:nvGrpSpPr>
        <p:grpSpPr>
          <a:xfrm>
            <a:off x="-296239" y="10981"/>
            <a:ext cx="9470249" cy="5003472"/>
            <a:chOff x="-296239" y="10981"/>
            <a:chExt cx="9470249" cy="5003472"/>
          </a:xfrm>
        </p:grpSpPr>
        <p:grpSp>
          <p:nvGrpSpPr>
            <p:cNvPr id="203" name="Google Shape;203;p6"/>
            <p:cNvGrpSpPr/>
            <p:nvPr/>
          </p:nvGrpSpPr>
          <p:grpSpPr>
            <a:xfrm flipH="1">
              <a:off x="-296239" y="713309"/>
              <a:ext cx="707591" cy="502810"/>
              <a:chOff x="-189161" y="-288523"/>
              <a:chExt cx="2102797" cy="1494235"/>
            </a:xfrm>
          </p:grpSpPr>
          <p:sp>
            <p:nvSpPr>
              <p:cNvPr id="204" name="Google Shape;204;p6"/>
              <p:cNvSpPr/>
              <p:nvPr/>
            </p:nvSpPr>
            <p:spPr>
              <a:xfrm>
                <a:off x="-7976" y="487118"/>
                <a:ext cx="1921612" cy="718594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solidFill>
                <a:srgbClr val="191919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" name="Google Shape;205;p6"/>
              <p:cNvGrpSpPr/>
              <p:nvPr/>
            </p:nvGrpSpPr>
            <p:grpSpPr>
              <a:xfrm>
                <a:off x="-189161" y="-288523"/>
                <a:ext cx="1924397" cy="1196165"/>
                <a:chOff x="-194199" y="-72036"/>
                <a:chExt cx="983843" cy="611536"/>
              </a:xfrm>
            </p:grpSpPr>
            <p:grpSp>
              <p:nvGrpSpPr>
                <p:cNvPr id="206" name="Google Shape;206;p6"/>
                <p:cNvGrpSpPr/>
                <p:nvPr/>
              </p:nvGrpSpPr>
              <p:grpSpPr>
                <a:xfrm>
                  <a:off x="-194199" y="-72036"/>
                  <a:ext cx="983843" cy="611536"/>
                  <a:chOff x="1993725" y="238125"/>
                  <a:chExt cx="2718550" cy="2601175"/>
                </a:xfrm>
              </p:grpSpPr>
              <p:sp>
                <p:nvSpPr>
                  <p:cNvPr id="207" name="Google Shape;207;p6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6"/>
                  <p:cNvSpPr/>
                  <p:nvPr/>
                </p:nvSpPr>
                <p:spPr>
                  <a:xfrm>
                    <a:off x="1997750" y="238125"/>
                    <a:ext cx="2714525" cy="156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581" h="62500" extrusionOk="0">
                        <a:moveTo>
                          <a:pt x="72409" y="0"/>
                        </a:moveTo>
                        <a:lnTo>
                          <a:pt x="1" y="41742"/>
                        </a:lnTo>
                        <a:lnTo>
                          <a:pt x="36011" y="62499"/>
                        </a:lnTo>
                        <a:lnTo>
                          <a:pt x="108581" y="20725"/>
                        </a:lnTo>
                        <a:lnTo>
                          <a:pt x="7240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6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0" name="Google Shape;210;p6"/>
                <p:cNvGrpSpPr/>
                <p:nvPr/>
              </p:nvGrpSpPr>
              <p:grpSpPr>
                <a:xfrm>
                  <a:off x="-194199" y="49775"/>
                  <a:ext cx="983554" cy="489725"/>
                  <a:chOff x="1993725" y="756250"/>
                  <a:chExt cx="2717750" cy="2083050"/>
                </a:xfrm>
              </p:grpSpPr>
              <p:sp>
                <p:nvSpPr>
                  <p:cNvPr id="211" name="Google Shape;211;p6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" name="Google Shape;212;p6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13" name="Google Shape;213;p6"/>
            <p:cNvGrpSpPr/>
            <p:nvPr/>
          </p:nvGrpSpPr>
          <p:grpSpPr>
            <a:xfrm>
              <a:off x="8423704" y="4173422"/>
              <a:ext cx="647559" cy="402662"/>
              <a:chOff x="1993725" y="238125"/>
              <a:chExt cx="2718550" cy="2601175"/>
            </a:xfrm>
          </p:grpSpPr>
          <p:sp>
            <p:nvSpPr>
              <p:cNvPr id="214" name="Google Shape;214;p6"/>
              <p:cNvSpPr/>
              <p:nvPr/>
            </p:nvSpPr>
            <p:spPr>
              <a:xfrm>
                <a:off x="1993725" y="1282450"/>
                <a:ext cx="905125" cy="1556850"/>
              </a:xfrm>
              <a:custGeom>
                <a:avLst/>
                <a:gdLst/>
                <a:ahLst/>
                <a:cxnLst/>
                <a:rect l="l" t="t" r="r" b="b"/>
                <a:pathLst>
                  <a:path w="36205" h="62274" extrusionOk="0">
                    <a:moveTo>
                      <a:pt x="194" y="1"/>
                    </a:moveTo>
                    <a:lnTo>
                      <a:pt x="0" y="41257"/>
                    </a:lnTo>
                    <a:lnTo>
                      <a:pt x="36204" y="62273"/>
                    </a:lnTo>
                    <a:lnTo>
                      <a:pt x="36172" y="20694"/>
                    </a:lnTo>
                    <a:lnTo>
                      <a:pt x="194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1997750" y="238125"/>
                <a:ext cx="2714525" cy="1562500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2898000" y="756250"/>
                <a:ext cx="1813475" cy="2082250"/>
              </a:xfrm>
              <a:custGeom>
                <a:avLst/>
                <a:gdLst/>
                <a:ahLst/>
                <a:cxnLst/>
                <a:rect l="l" t="t" r="r" b="b"/>
                <a:pathLst>
                  <a:path w="72539" h="83290" extrusionOk="0">
                    <a:moveTo>
                      <a:pt x="72538" y="0"/>
                    </a:moveTo>
                    <a:lnTo>
                      <a:pt x="1" y="41774"/>
                    </a:lnTo>
                    <a:lnTo>
                      <a:pt x="1" y="83289"/>
                    </a:lnTo>
                    <a:lnTo>
                      <a:pt x="72279" y="41321"/>
                    </a:lnTo>
                    <a:lnTo>
                      <a:pt x="7253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" name="Google Shape;217;p6"/>
            <p:cNvGrpSpPr/>
            <p:nvPr/>
          </p:nvGrpSpPr>
          <p:grpSpPr>
            <a:xfrm>
              <a:off x="6203785" y="10981"/>
              <a:ext cx="707591" cy="502810"/>
              <a:chOff x="5877875" y="4099054"/>
              <a:chExt cx="2102797" cy="1494235"/>
            </a:xfrm>
          </p:grpSpPr>
          <p:sp>
            <p:nvSpPr>
              <p:cNvPr id="218" name="Google Shape;218;p6"/>
              <p:cNvSpPr/>
              <p:nvPr/>
            </p:nvSpPr>
            <p:spPr>
              <a:xfrm>
                <a:off x="6059060" y="4874695"/>
                <a:ext cx="1921612" cy="718594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solidFill>
                <a:srgbClr val="191919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9" name="Google Shape;219;p6"/>
              <p:cNvGrpSpPr/>
              <p:nvPr/>
            </p:nvGrpSpPr>
            <p:grpSpPr>
              <a:xfrm>
                <a:off x="5877875" y="4099054"/>
                <a:ext cx="1924397" cy="1196165"/>
                <a:chOff x="-194199" y="-72036"/>
                <a:chExt cx="983843" cy="611536"/>
              </a:xfrm>
            </p:grpSpPr>
            <p:grpSp>
              <p:nvGrpSpPr>
                <p:cNvPr id="220" name="Google Shape;220;p6"/>
                <p:cNvGrpSpPr/>
                <p:nvPr/>
              </p:nvGrpSpPr>
              <p:grpSpPr>
                <a:xfrm>
                  <a:off x="-194199" y="-72036"/>
                  <a:ext cx="983843" cy="611536"/>
                  <a:chOff x="1993725" y="238125"/>
                  <a:chExt cx="2718550" cy="2601175"/>
                </a:xfrm>
              </p:grpSpPr>
              <p:sp>
                <p:nvSpPr>
                  <p:cNvPr id="221" name="Google Shape;221;p6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" name="Google Shape;222;p6"/>
                  <p:cNvSpPr/>
                  <p:nvPr/>
                </p:nvSpPr>
                <p:spPr>
                  <a:xfrm>
                    <a:off x="1997750" y="238125"/>
                    <a:ext cx="2714525" cy="156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581" h="62500" extrusionOk="0">
                        <a:moveTo>
                          <a:pt x="72409" y="0"/>
                        </a:moveTo>
                        <a:lnTo>
                          <a:pt x="1" y="41742"/>
                        </a:lnTo>
                        <a:lnTo>
                          <a:pt x="36011" y="62499"/>
                        </a:lnTo>
                        <a:lnTo>
                          <a:pt x="108581" y="20725"/>
                        </a:lnTo>
                        <a:lnTo>
                          <a:pt x="7240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" name="Google Shape;223;p6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4" name="Google Shape;224;p6"/>
                <p:cNvGrpSpPr/>
                <p:nvPr/>
              </p:nvGrpSpPr>
              <p:grpSpPr>
                <a:xfrm>
                  <a:off x="-194199" y="49775"/>
                  <a:ext cx="983554" cy="489725"/>
                  <a:chOff x="1993725" y="756250"/>
                  <a:chExt cx="2717750" cy="2083050"/>
                </a:xfrm>
              </p:grpSpPr>
              <p:sp>
                <p:nvSpPr>
                  <p:cNvPr id="225" name="Google Shape;225;p6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" name="Google Shape;226;p6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27" name="Google Shape;227;p6"/>
            <p:cNvGrpSpPr/>
            <p:nvPr/>
          </p:nvGrpSpPr>
          <p:grpSpPr>
            <a:xfrm>
              <a:off x="8466419" y="288095"/>
              <a:ext cx="707591" cy="502810"/>
              <a:chOff x="8071263" y="1205704"/>
              <a:chExt cx="2102797" cy="1494235"/>
            </a:xfrm>
          </p:grpSpPr>
          <p:sp>
            <p:nvSpPr>
              <p:cNvPr id="228" name="Google Shape;228;p6"/>
              <p:cNvSpPr/>
              <p:nvPr/>
            </p:nvSpPr>
            <p:spPr>
              <a:xfrm>
                <a:off x="8252448" y="1981345"/>
                <a:ext cx="1921612" cy="718594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solidFill>
                <a:srgbClr val="191919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9" name="Google Shape;229;p6"/>
              <p:cNvGrpSpPr/>
              <p:nvPr/>
            </p:nvGrpSpPr>
            <p:grpSpPr>
              <a:xfrm>
                <a:off x="8071263" y="1205704"/>
                <a:ext cx="1924397" cy="1196165"/>
                <a:chOff x="-194199" y="-72036"/>
                <a:chExt cx="983843" cy="611536"/>
              </a:xfrm>
            </p:grpSpPr>
            <p:grpSp>
              <p:nvGrpSpPr>
                <p:cNvPr id="230" name="Google Shape;230;p6"/>
                <p:cNvGrpSpPr/>
                <p:nvPr/>
              </p:nvGrpSpPr>
              <p:grpSpPr>
                <a:xfrm>
                  <a:off x="-194199" y="-72036"/>
                  <a:ext cx="983843" cy="611536"/>
                  <a:chOff x="1993725" y="238125"/>
                  <a:chExt cx="2718550" cy="2601175"/>
                </a:xfrm>
              </p:grpSpPr>
              <p:sp>
                <p:nvSpPr>
                  <p:cNvPr id="231" name="Google Shape;231;p6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" name="Google Shape;232;p6"/>
                  <p:cNvSpPr/>
                  <p:nvPr/>
                </p:nvSpPr>
                <p:spPr>
                  <a:xfrm>
                    <a:off x="1997750" y="238125"/>
                    <a:ext cx="2714525" cy="156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581" h="62500" extrusionOk="0">
                        <a:moveTo>
                          <a:pt x="72409" y="0"/>
                        </a:moveTo>
                        <a:lnTo>
                          <a:pt x="1" y="41742"/>
                        </a:lnTo>
                        <a:lnTo>
                          <a:pt x="36011" y="62499"/>
                        </a:lnTo>
                        <a:lnTo>
                          <a:pt x="108581" y="20725"/>
                        </a:lnTo>
                        <a:lnTo>
                          <a:pt x="7240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" name="Google Shape;233;p6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34" name="Google Shape;234;p6"/>
                <p:cNvGrpSpPr/>
                <p:nvPr/>
              </p:nvGrpSpPr>
              <p:grpSpPr>
                <a:xfrm>
                  <a:off x="-194199" y="49775"/>
                  <a:ext cx="983554" cy="489725"/>
                  <a:chOff x="1993725" y="756250"/>
                  <a:chExt cx="2717750" cy="2083050"/>
                </a:xfrm>
              </p:grpSpPr>
              <p:sp>
                <p:nvSpPr>
                  <p:cNvPr id="235" name="Google Shape;235;p6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6" name="Google Shape;236;p6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7" name="Google Shape;237;p6"/>
            <p:cNvGrpSpPr/>
            <p:nvPr/>
          </p:nvGrpSpPr>
          <p:grpSpPr>
            <a:xfrm flipH="1">
              <a:off x="-10" y="4611790"/>
              <a:ext cx="647559" cy="402662"/>
              <a:chOff x="1993725" y="238125"/>
              <a:chExt cx="2718550" cy="2601175"/>
            </a:xfrm>
          </p:grpSpPr>
          <p:sp>
            <p:nvSpPr>
              <p:cNvPr id="238" name="Google Shape;238;p6"/>
              <p:cNvSpPr/>
              <p:nvPr/>
            </p:nvSpPr>
            <p:spPr>
              <a:xfrm>
                <a:off x="1993725" y="1282450"/>
                <a:ext cx="905125" cy="1556850"/>
              </a:xfrm>
              <a:custGeom>
                <a:avLst/>
                <a:gdLst/>
                <a:ahLst/>
                <a:cxnLst/>
                <a:rect l="l" t="t" r="r" b="b"/>
                <a:pathLst>
                  <a:path w="36205" h="62274" extrusionOk="0">
                    <a:moveTo>
                      <a:pt x="194" y="1"/>
                    </a:moveTo>
                    <a:lnTo>
                      <a:pt x="0" y="41257"/>
                    </a:lnTo>
                    <a:lnTo>
                      <a:pt x="36204" y="62273"/>
                    </a:lnTo>
                    <a:lnTo>
                      <a:pt x="36172" y="20694"/>
                    </a:lnTo>
                    <a:lnTo>
                      <a:pt x="194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1997750" y="238125"/>
                <a:ext cx="2714525" cy="1562500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2898000" y="756250"/>
                <a:ext cx="1813475" cy="2082250"/>
              </a:xfrm>
              <a:custGeom>
                <a:avLst/>
                <a:gdLst/>
                <a:ahLst/>
                <a:cxnLst/>
                <a:rect l="l" t="t" r="r" b="b"/>
                <a:pathLst>
                  <a:path w="72539" h="83290" extrusionOk="0">
                    <a:moveTo>
                      <a:pt x="72538" y="0"/>
                    </a:moveTo>
                    <a:lnTo>
                      <a:pt x="1" y="41774"/>
                    </a:lnTo>
                    <a:lnTo>
                      <a:pt x="1" y="83289"/>
                    </a:lnTo>
                    <a:lnTo>
                      <a:pt x="72279" y="41321"/>
                    </a:lnTo>
                    <a:lnTo>
                      <a:pt x="7253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" name="Google Shape;24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42" name="Google Shape;242;p6"/>
          <p:cNvGrpSpPr/>
          <p:nvPr/>
        </p:nvGrpSpPr>
        <p:grpSpPr>
          <a:xfrm>
            <a:off x="454071" y="335075"/>
            <a:ext cx="7969629" cy="4478050"/>
            <a:chOff x="454071" y="335075"/>
            <a:chExt cx="7969629" cy="4478050"/>
          </a:xfrm>
        </p:grpSpPr>
        <p:cxnSp>
          <p:nvCxnSpPr>
            <p:cNvPr id="243" name="Google Shape;243;p6"/>
            <p:cNvCxnSpPr/>
            <p:nvPr/>
          </p:nvCxnSpPr>
          <p:spPr>
            <a:xfrm>
              <a:off x="720246" y="335075"/>
              <a:ext cx="422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6"/>
            <p:cNvCxnSpPr/>
            <p:nvPr/>
          </p:nvCxnSpPr>
          <p:spPr>
            <a:xfrm>
              <a:off x="8001000" y="4813125"/>
              <a:ext cx="422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6"/>
            <p:cNvCxnSpPr/>
            <p:nvPr/>
          </p:nvCxnSpPr>
          <p:spPr>
            <a:xfrm>
              <a:off x="454071" y="335075"/>
              <a:ext cx="148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" name="投影片編號版面配置區 1">
            <a:extLst>
              <a:ext uri="{FF2B5EF4-FFF2-40B4-BE49-F238E27FC236}">
                <a16:creationId xmlns:a16="http://schemas.microsoft.com/office/drawing/2014/main" id="{8C32CF0E-F6F1-43F9-8344-97AF8CD65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27921-FBEA-4C7C-B477-B663E706EF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A079BB-614D-4746-8C7C-7FCC9725F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27921-FBEA-4C7C-B477-B663E706EF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4" name="Google Shape;153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5" name="Google Shape;1535;p32"/>
          <p:cNvGrpSpPr/>
          <p:nvPr/>
        </p:nvGrpSpPr>
        <p:grpSpPr>
          <a:xfrm>
            <a:off x="454071" y="335075"/>
            <a:ext cx="7969629" cy="4478050"/>
            <a:chOff x="454071" y="335075"/>
            <a:chExt cx="7969629" cy="4478050"/>
          </a:xfrm>
        </p:grpSpPr>
        <p:cxnSp>
          <p:nvCxnSpPr>
            <p:cNvPr id="1536" name="Google Shape;1536;p32"/>
            <p:cNvCxnSpPr/>
            <p:nvPr/>
          </p:nvCxnSpPr>
          <p:spPr>
            <a:xfrm>
              <a:off x="720246" y="335075"/>
              <a:ext cx="422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7" name="Google Shape;1537;p32"/>
            <p:cNvCxnSpPr/>
            <p:nvPr/>
          </p:nvCxnSpPr>
          <p:spPr>
            <a:xfrm>
              <a:off x="8001000" y="4813125"/>
              <a:ext cx="422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8" name="Google Shape;1538;p32"/>
            <p:cNvCxnSpPr/>
            <p:nvPr/>
          </p:nvCxnSpPr>
          <p:spPr>
            <a:xfrm>
              <a:off x="454071" y="335075"/>
              <a:ext cx="148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39" name="Google Shape;1539;p32"/>
          <p:cNvGrpSpPr/>
          <p:nvPr/>
        </p:nvGrpSpPr>
        <p:grpSpPr>
          <a:xfrm flipH="1">
            <a:off x="-360902" y="-193332"/>
            <a:ext cx="9791727" cy="5458566"/>
            <a:chOff x="-360902" y="-193332"/>
            <a:chExt cx="9791727" cy="5458566"/>
          </a:xfrm>
        </p:grpSpPr>
        <p:grpSp>
          <p:nvGrpSpPr>
            <p:cNvPr id="1540" name="Google Shape;1540;p32"/>
            <p:cNvGrpSpPr/>
            <p:nvPr/>
          </p:nvGrpSpPr>
          <p:grpSpPr>
            <a:xfrm flipH="1">
              <a:off x="6668548" y="4516322"/>
              <a:ext cx="707591" cy="502810"/>
              <a:chOff x="-189161" y="-288523"/>
              <a:chExt cx="2102797" cy="1494235"/>
            </a:xfrm>
          </p:grpSpPr>
          <p:sp>
            <p:nvSpPr>
              <p:cNvPr id="1541" name="Google Shape;1541;p32"/>
              <p:cNvSpPr/>
              <p:nvPr/>
            </p:nvSpPr>
            <p:spPr>
              <a:xfrm>
                <a:off x="-7976" y="487118"/>
                <a:ext cx="1921612" cy="718594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solidFill>
                <a:srgbClr val="191919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42" name="Google Shape;1542;p32"/>
              <p:cNvGrpSpPr/>
              <p:nvPr/>
            </p:nvGrpSpPr>
            <p:grpSpPr>
              <a:xfrm>
                <a:off x="-189161" y="-288523"/>
                <a:ext cx="1924397" cy="1196165"/>
                <a:chOff x="-194199" y="-72036"/>
                <a:chExt cx="983843" cy="611536"/>
              </a:xfrm>
            </p:grpSpPr>
            <p:grpSp>
              <p:nvGrpSpPr>
                <p:cNvPr id="1543" name="Google Shape;1543;p32"/>
                <p:cNvGrpSpPr/>
                <p:nvPr/>
              </p:nvGrpSpPr>
              <p:grpSpPr>
                <a:xfrm>
                  <a:off x="-194199" y="-72036"/>
                  <a:ext cx="983843" cy="611536"/>
                  <a:chOff x="1993725" y="238125"/>
                  <a:chExt cx="2718550" cy="2601175"/>
                </a:xfrm>
              </p:grpSpPr>
              <p:sp>
                <p:nvSpPr>
                  <p:cNvPr id="1544" name="Google Shape;1544;p32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5" name="Google Shape;1545;p32"/>
                  <p:cNvSpPr/>
                  <p:nvPr/>
                </p:nvSpPr>
                <p:spPr>
                  <a:xfrm>
                    <a:off x="1997750" y="238125"/>
                    <a:ext cx="2714525" cy="156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581" h="62500" extrusionOk="0">
                        <a:moveTo>
                          <a:pt x="72409" y="0"/>
                        </a:moveTo>
                        <a:lnTo>
                          <a:pt x="1" y="41742"/>
                        </a:lnTo>
                        <a:lnTo>
                          <a:pt x="36011" y="62499"/>
                        </a:lnTo>
                        <a:lnTo>
                          <a:pt x="108581" y="20725"/>
                        </a:lnTo>
                        <a:lnTo>
                          <a:pt x="7240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6" name="Google Shape;1546;p32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47" name="Google Shape;1547;p32"/>
                <p:cNvGrpSpPr/>
                <p:nvPr/>
              </p:nvGrpSpPr>
              <p:grpSpPr>
                <a:xfrm>
                  <a:off x="-194199" y="49775"/>
                  <a:ext cx="983554" cy="489725"/>
                  <a:chOff x="1993725" y="756250"/>
                  <a:chExt cx="2717750" cy="2083050"/>
                </a:xfrm>
              </p:grpSpPr>
              <p:sp>
                <p:nvSpPr>
                  <p:cNvPr id="1548" name="Google Shape;1548;p32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9" name="Google Shape;1549;p32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550" name="Google Shape;1550;p32"/>
            <p:cNvGrpSpPr/>
            <p:nvPr/>
          </p:nvGrpSpPr>
          <p:grpSpPr>
            <a:xfrm>
              <a:off x="8340792" y="4740847"/>
              <a:ext cx="647559" cy="402662"/>
              <a:chOff x="1993725" y="238125"/>
              <a:chExt cx="2718550" cy="2601175"/>
            </a:xfrm>
          </p:grpSpPr>
          <p:sp>
            <p:nvSpPr>
              <p:cNvPr id="1551" name="Google Shape;1551;p32"/>
              <p:cNvSpPr/>
              <p:nvPr/>
            </p:nvSpPr>
            <p:spPr>
              <a:xfrm>
                <a:off x="1993725" y="1282450"/>
                <a:ext cx="905125" cy="1556850"/>
              </a:xfrm>
              <a:custGeom>
                <a:avLst/>
                <a:gdLst/>
                <a:ahLst/>
                <a:cxnLst/>
                <a:rect l="l" t="t" r="r" b="b"/>
                <a:pathLst>
                  <a:path w="36205" h="62274" extrusionOk="0">
                    <a:moveTo>
                      <a:pt x="194" y="1"/>
                    </a:moveTo>
                    <a:lnTo>
                      <a:pt x="0" y="41257"/>
                    </a:lnTo>
                    <a:lnTo>
                      <a:pt x="36204" y="62273"/>
                    </a:lnTo>
                    <a:lnTo>
                      <a:pt x="36172" y="20694"/>
                    </a:lnTo>
                    <a:lnTo>
                      <a:pt x="194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2"/>
              <p:cNvSpPr/>
              <p:nvPr/>
            </p:nvSpPr>
            <p:spPr>
              <a:xfrm>
                <a:off x="1997750" y="238125"/>
                <a:ext cx="2714525" cy="1562500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2"/>
              <p:cNvSpPr/>
              <p:nvPr/>
            </p:nvSpPr>
            <p:spPr>
              <a:xfrm>
                <a:off x="2898000" y="756250"/>
                <a:ext cx="1813475" cy="2082250"/>
              </a:xfrm>
              <a:custGeom>
                <a:avLst/>
                <a:gdLst/>
                <a:ahLst/>
                <a:cxnLst/>
                <a:rect l="l" t="t" r="r" b="b"/>
                <a:pathLst>
                  <a:path w="72539" h="83290" extrusionOk="0">
                    <a:moveTo>
                      <a:pt x="72538" y="0"/>
                    </a:moveTo>
                    <a:lnTo>
                      <a:pt x="1" y="41774"/>
                    </a:lnTo>
                    <a:lnTo>
                      <a:pt x="1" y="83289"/>
                    </a:lnTo>
                    <a:lnTo>
                      <a:pt x="72279" y="41321"/>
                    </a:lnTo>
                    <a:lnTo>
                      <a:pt x="7253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4" name="Google Shape;1554;p32"/>
            <p:cNvGrpSpPr/>
            <p:nvPr/>
          </p:nvGrpSpPr>
          <p:grpSpPr>
            <a:xfrm>
              <a:off x="8310785" y="3578718"/>
              <a:ext cx="707591" cy="502810"/>
              <a:chOff x="5877875" y="4099054"/>
              <a:chExt cx="2102797" cy="1494235"/>
            </a:xfrm>
          </p:grpSpPr>
          <p:sp>
            <p:nvSpPr>
              <p:cNvPr id="1555" name="Google Shape;1555;p32"/>
              <p:cNvSpPr/>
              <p:nvPr/>
            </p:nvSpPr>
            <p:spPr>
              <a:xfrm>
                <a:off x="6059060" y="4874695"/>
                <a:ext cx="1921612" cy="718594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solidFill>
                <a:srgbClr val="191919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56" name="Google Shape;1556;p32"/>
              <p:cNvGrpSpPr/>
              <p:nvPr/>
            </p:nvGrpSpPr>
            <p:grpSpPr>
              <a:xfrm>
                <a:off x="5877875" y="4099054"/>
                <a:ext cx="1924397" cy="1196165"/>
                <a:chOff x="-194199" y="-72036"/>
                <a:chExt cx="983843" cy="611536"/>
              </a:xfrm>
            </p:grpSpPr>
            <p:grpSp>
              <p:nvGrpSpPr>
                <p:cNvPr id="1557" name="Google Shape;1557;p32"/>
                <p:cNvGrpSpPr/>
                <p:nvPr/>
              </p:nvGrpSpPr>
              <p:grpSpPr>
                <a:xfrm>
                  <a:off x="-194199" y="-72036"/>
                  <a:ext cx="983843" cy="611536"/>
                  <a:chOff x="1993725" y="238125"/>
                  <a:chExt cx="2718550" cy="2601175"/>
                </a:xfrm>
              </p:grpSpPr>
              <p:sp>
                <p:nvSpPr>
                  <p:cNvPr id="1558" name="Google Shape;1558;p32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9" name="Google Shape;1559;p32"/>
                  <p:cNvSpPr/>
                  <p:nvPr/>
                </p:nvSpPr>
                <p:spPr>
                  <a:xfrm>
                    <a:off x="1997750" y="238125"/>
                    <a:ext cx="2714525" cy="156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581" h="62500" extrusionOk="0">
                        <a:moveTo>
                          <a:pt x="72409" y="0"/>
                        </a:moveTo>
                        <a:lnTo>
                          <a:pt x="1" y="41742"/>
                        </a:lnTo>
                        <a:lnTo>
                          <a:pt x="36011" y="62499"/>
                        </a:lnTo>
                        <a:lnTo>
                          <a:pt x="108581" y="20725"/>
                        </a:lnTo>
                        <a:lnTo>
                          <a:pt x="7240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0" name="Google Shape;1560;p32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1" name="Google Shape;1561;p32"/>
                <p:cNvGrpSpPr/>
                <p:nvPr/>
              </p:nvGrpSpPr>
              <p:grpSpPr>
                <a:xfrm>
                  <a:off x="-194199" y="49775"/>
                  <a:ext cx="983554" cy="489725"/>
                  <a:chOff x="1993725" y="756250"/>
                  <a:chExt cx="2717750" cy="2083050"/>
                </a:xfrm>
              </p:grpSpPr>
              <p:sp>
                <p:nvSpPr>
                  <p:cNvPr id="1562" name="Google Shape;1562;p32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3" name="Google Shape;1563;p32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564" name="Google Shape;1564;p32"/>
            <p:cNvGrpSpPr/>
            <p:nvPr/>
          </p:nvGrpSpPr>
          <p:grpSpPr>
            <a:xfrm flipH="1">
              <a:off x="-360902" y="611072"/>
              <a:ext cx="707591" cy="502810"/>
              <a:chOff x="-189161" y="-288523"/>
              <a:chExt cx="2102797" cy="1494235"/>
            </a:xfrm>
          </p:grpSpPr>
          <p:sp>
            <p:nvSpPr>
              <p:cNvPr id="1565" name="Google Shape;1565;p32"/>
              <p:cNvSpPr/>
              <p:nvPr/>
            </p:nvSpPr>
            <p:spPr>
              <a:xfrm>
                <a:off x="-7976" y="487118"/>
                <a:ext cx="1921612" cy="718594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solidFill>
                <a:srgbClr val="191919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6" name="Google Shape;1566;p32"/>
              <p:cNvGrpSpPr/>
              <p:nvPr/>
            </p:nvGrpSpPr>
            <p:grpSpPr>
              <a:xfrm>
                <a:off x="-189161" y="-288523"/>
                <a:ext cx="1924397" cy="1196165"/>
                <a:chOff x="-194199" y="-72036"/>
                <a:chExt cx="983843" cy="611536"/>
              </a:xfrm>
            </p:grpSpPr>
            <p:grpSp>
              <p:nvGrpSpPr>
                <p:cNvPr id="1567" name="Google Shape;1567;p32"/>
                <p:cNvGrpSpPr/>
                <p:nvPr/>
              </p:nvGrpSpPr>
              <p:grpSpPr>
                <a:xfrm>
                  <a:off x="-194199" y="-72036"/>
                  <a:ext cx="983843" cy="611536"/>
                  <a:chOff x="1993725" y="238125"/>
                  <a:chExt cx="2718550" cy="2601175"/>
                </a:xfrm>
              </p:grpSpPr>
              <p:sp>
                <p:nvSpPr>
                  <p:cNvPr id="1568" name="Google Shape;1568;p32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9" name="Google Shape;1569;p32"/>
                  <p:cNvSpPr/>
                  <p:nvPr/>
                </p:nvSpPr>
                <p:spPr>
                  <a:xfrm>
                    <a:off x="1997750" y="238125"/>
                    <a:ext cx="2714525" cy="156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581" h="62500" extrusionOk="0">
                        <a:moveTo>
                          <a:pt x="72409" y="0"/>
                        </a:moveTo>
                        <a:lnTo>
                          <a:pt x="1" y="41742"/>
                        </a:lnTo>
                        <a:lnTo>
                          <a:pt x="36011" y="62499"/>
                        </a:lnTo>
                        <a:lnTo>
                          <a:pt x="108581" y="20725"/>
                        </a:lnTo>
                        <a:lnTo>
                          <a:pt x="7240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0" name="Google Shape;1570;p32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1" name="Google Shape;1571;p32"/>
                <p:cNvGrpSpPr/>
                <p:nvPr/>
              </p:nvGrpSpPr>
              <p:grpSpPr>
                <a:xfrm>
                  <a:off x="-194199" y="49775"/>
                  <a:ext cx="983554" cy="489725"/>
                  <a:chOff x="1993725" y="756250"/>
                  <a:chExt cx="2717750" cy="2083050"/>
                </a:xfrm>
              </p:grpSpPr>
              <p:sp>
                <p:nvSpPr>
                  <p:cNvPr id="1572" name="Google Shape;1572;p32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3" name="Google Shape;1573;p32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574" name="Google Shape;1574;p32"/>
            <p:cNvGrpSpPr/>
            <p:nvPr/>
          </p:nvGrpSpPr>
          <p:grpSpPr>
            <a:xfrm>
              <a:off x="1567085" y="-193332"/>
              <a:ext cx="707591" cy="502810"/>
              <a:chOff x="5877875" y="4099054"/>
              <a:chExt cx="2102797" cy="1494235"/>
            </a:xfrm>
          </p:grpSpPr>
          <p:sp>
            <p:nvSpPr>
              <p:cNvPr id="1575" name="Google Shape;1575;p32"/>
              <p:cNvSpPr/>
              <p:nvPr/>
            </p:nvSpPr>
            <p:spPr>
              <a:xfrm>
                <a:off x="6059060" y="4874695"/>
                <a:ext cx="1921612" cy="718594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solidFill>
                <a:srgbClr val="191919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6" name="Google Shape;1576;p32"/>
              <p:cNvGrpSpPr/>
              <p:nvPr/>
            </p:nvGrpSpPr>
            <p:grpSpPr>
              <a:xfrm>
                <a:off x="5877875" y="4099054"/>
                <a:ext cx="1924397" cy="1196165"/>
                <a:chOff x="-194199" y="-72036"/>
                <a:chExt cx="983843" cy="611536"/>
              </a:xfrm>
            </p:grpSpPr>
            <p:grpSp>
              <p:nvGrpSpPr>
                <p:cNvPr id="1577" name="Google Shape;1577;p32"/>
                <p:cNvGrpSpPr/>
                <p:nvPr/>
              </p:nvGrpSpPr>
              <p:grpSpPr>
                <a:xfrm>
                  <a:off x="-194199" y="-72036"/>
                  <a:ext cx="983843" cy="611536"/>
                  <a:chOff x="1993725" y="238125"/>
                  <a:chExt cx="2718550" cy="2601175"/>
                </a:xfrm>
              </p:grpSpPr>
              <p:sp>
                <p:nvSpPr>
                  <p:cNvPr id="1578" name="Google Shape;1578;p32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9" name="Google Shape;1579;p32"/>
                  <p:cNvSpPr/>
                  <p:nvPr/>
                </p:nvSpPr>
                <p:spPr>
                  <a:xfrm>
                    <a:off x="1997750" y="238125"/>
                    <a:ext cx="2714525" cy="1562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581" h="62500" extrusionOk="0">
                        <a:moveTo>
                          <a:pt x="72409" y="0"/>
                        </a:moveTo>
                        <a:lnTo>
                          <a:pt x="1" y="41742"/>
                        </a:lnTo>
                        <a:lnTo>
                          <a:pt x="36011" y="62499"/>
                        </a:lnTo>
                        <a:lnTo>
                          <a:pt x="108581" y="20725"/>
                        </a:lnTo>
                        <a:lnTo>
                          <a:pt x="7240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0" name="Google Shape;1580;p32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81" name="Google Shape;1581;p32"/>
                <p:cNvGrpSpPr/>
                <p:nvPr/>
              </p:nvGrpSpPr>
              <p:grpSpPr>
                <a:xfrm>
                  <a:off x="-194199" y="49775"/>
                  <a:ext cx="983554" cy="489725"/>
                  <a:chOff x="1993725" y="756250"/>
                  <a:chExt cx="2717750" cy="2083050"/>
                </a:xfrm>
              </p:grpSpPr>
              <p:sp>
                <p:nvSpPr>
                  <p:cNvPr id="1582" name="Google Shape;1582;p32"/>
                  <p:cNvSpPr/>
                  <p:nvPr/>
                </p:nvSpPr>
                <p:spPr>
                  <a:xfrm>
                    <a:off x="1993725" y="1282450"/>
                    <a:ext cx="905125" cy="155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5" h="62274" extrusionOk="0">
                        <a:moveTo>
                          <a:pt x="194" y="1"/>
                        </a:moveTo>
                        <a:lnTo>
                          <a:pt x="0" y="41257"/>
                        </a:lnTo>
                        <a:lnTo>
                          <a:pt x="36204" y="62273"/>
                        </a:lnTo>
                        <a:lnTo>
                          <a:pt x="36172" y="20694"/>
                        </a:lnTo>
                        <a:lnTo>
                          <a:pt x="194" y="1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3" name="Google Shape;1583;p32"/>
                  <p:cNvSpPr/>
                  <p:nvPr/>
                </p:nvSpPr>
                <p:spPr>
                  <a:xfrm>
                    <a:off x="2898000" y="756250"/>
                    <a:ext cx="1813475" cy="208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539" h="83290" extrusionOk="0">
                        <a:moveTo>
                          <a:pt x="72538" y="0"/>
                        </a:moveTo>
                        <a:lnTo>
                          <a:pt x="1" y="41774"/>
                        </a:lnTo>
                        <a:lnTo>
                          <a:pt x="1" y="83289"/>
                        </a:lnTo>
                        <a:lnTo>
                          <a:pt x="72279" y="41321"/>
                        </a:lnTo>
                        <a:lnTo>
                          <a:pt x="72538" y="0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245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584" name="Google Shape;1584;p32"/>
            <p:cNvGrpSpPr/>
            <p:nvPr/>
          </p:nvGrpSpPr>
          <p:grpSpPr>
            <a:xfrm>
              <a:off x="-155508" y="4081522"/>
              <a:ext cx="647559" cy="402662"/>
              <a:chOff x="1993725" y="238125"/>
              <a:chExt cx="2718550" cy="2601175"/>
            </a:xfrm>
          </p:grpSpPr>
          <p:sp>
            <p:nvSpPr>
              <p:cNvPr id="1585" name="Google Shape;1585;p32"/>
              <p:cNvSpPr/>
              <p:nvPr/>
            </p:nvSpPr>
            <p:spPr>
              <a:xfrm>
                <a:off x="1993725" y="1282450"/>
                <a:ext cx="905125" cy="1556850"/>
              </a:xfrm>
              <a:custGeom>
                <a:avLst/>
                <a:gdLst/>
                <a:ahLst/>
                <a:cxnLst/>
                <a:rect l="l" t="t" r="r" b="b"/>
                <a:pathLst>
                  <a:path w="36205" h="62274" extrusionOk="0">
                    <a:moveTo>
                      <a:pt x="194" y="1"/>
                    </a:moveTo>
                    <a:lnTo>
                      <a:pt x="0" y="41257"/>
                    </a:lnTo>
                    <a:lnTo>
                      <a:pt x="36204" y="62273"/>
                    </a:lnTo>
                    <a:lnTo>
                      <a:pt x="36172" y="20694"/>
                    </a:lnTo>
                    <a:lnTo>
                      <a:pt x="194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2"/>
              <p:cNvSpPr/>
              <p:nvPr/>
            </p:nvSpPr>
            <p:spPr>
              <a:xfrm>
                <a:off x="1997750" y="238125"/>
                <a:ext cx="2714525" cy="1562500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2"/>
              <p:cNvSpPr/>
              <p:nvPr/>
            </p:nvSpPr>
            <p:spPr>
              <a:xfrm>
                <a:off x="2898000" y="756250"/>
                <a:ext cx="1813475" cy="2082250"/>
              </a:xfrm>
              <a:custGeom>
                <a:avLst/>
                <a:gdLst/>
                <a:ahLst/>
                <a:cxnLst/>
                <a:rect l="l" t="t" r="r" b="b"/>
                <a:pathLst>
                  <a:path w="72539" h="83290" extrusionOk="0">
                    <a:moveTo>
                      <a:pt x="72538" y="0"/>
                    </a:moveTo>
                    <a:lnTo>
                      <a:pt x="1" y="41774"/>
                    </a:lnTo>
                    <a:lnTo>
                      <a:pt x="1" y="83289"/>
                    </a:lnTo>
                    <a:lnTo>
                      <a:pt x="72279" y="41321"/>
                    </a:lnTo>
                    <a:lnTo>
                      <a:pt x="7253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8" name="Google Shape;1588;p32"/>
            <p:cNvGrpSpPr/>
            <p:nvPr/>
          </p:nvGrpSpPr>
          <p:grpSpPr>
            <a:xfrm flipH="1">
              <a:off x="1197042" y="4862572"/>
              <a:ext cx="647559" cy="402662"/>
              <a:chOff x="1993725" y="238125"/>
              <a:chExt cx="2718550" cy="2601175"/>
            </a:xfrm>
          </p:grpSpPr>
          <p:sp>
            <p:nvSpPr>
              <p:cNvPr id="1589" name="Google Shape;1589;p32"/>
              <p:cNvSpPr/>
              <p:nvPr/>
            </p:nvSpPr>
            <p:spPr>
              <a:xfrm>
                <a:off x="1993725" y="1282450"/>
                <a:ext cx="905125" cy="1556850"/>
              </a:xfrm>
              <a:custGeom>
                <a:avLst/>
                <a:gdLst/>
                <a:ahLst/>
                <a:cxnLst/>
                <a:rect l="l" t="t" r="r" b="b"/>
                <a:pathLst>
                  <a:path w="36205" h="62274" extrusionOk="0">
                    <a:moveTo>
                      <a:pt x="194" y="1"/>
                    </a:moveTo>
                    <a:lnTo>
                      <a:pt x="0" y="41257"/>
                    </a:lnTo>
                    <a:lnTo>
                      <a:pt x="36204" y="62273"/>
                    </a:lnTo>
                    <a:lnTo>
                      <a:pt x="36172" y="20694"/>
                    </a:lnTo>
                    <a:lnTo>
                      <a:pt x="194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2"/>
              <p:cNvSpPr/>
              <p:nvPr/>
            </p:nvSpPr>
            <p:spPr>
              <a:xfrm>
                <a:off x="1997750" y="238125"/>
                <a:ext cx="2714525" cy="1562500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2"/>
              <p:cNvSpPr/>
              <p:nvPr/>
            </p:nvSpPr>
            <p:spPr>
              <a:xfrm>
                <a:off x="2898000" y="756250"/>
                <a:ext cx="1813475" cy="2082250"/>
              </a:xfrm>
              <a:custGeom>
                <a:avLst/>
                <a:gdLst/>
                <a:ahLst/>
                <a:cxnLst/>
                <a:rect l="l" t="t" r="r" b="b"/>
                <a:pathLst>
                  <a:path w="72539" h="83290" extrusionOk="0">
                    <a:moveTo>
                      <a:pt x="72538" y="0"/>
                    </a:moveTo>
                    <a:lnTo>
                      <a:pt x="1" y="41774"/>
                    </a:lnTo>
                    <a:lnTo>
                      <a:pt x="1" y="83289"/>
                    </a:lnTo>
                    <a:lnTo>
                      <a:pt x="72279" y="41321"/>
                    </a:lnTo>
                    <a:lnTo>
                      <a:pt x="7253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2" name="Google Shape;1592;p32"/>
            <p:cNvGrpSpPr/>
            <p:nvPr/>
          </p:nvGrpSpPr>
          <p:grpSpPr>
            <a:xfrm flipH="1">
              <a:off x="7430717" y="-52353"/>
              <a:ext cx="647559" cy="402662"/>
              <a:chOff x="1993725" y="238125"/>
              <a:chExt cx="2718550" cy="2601175"/>
            </a:xfrm>
          </p:grpSpPr>
          <p:sp>
            <p:nvSpPr>
              <p:cNvPr id="1593" name="Google Shape;1593;p32"/>
              <p:cNvSpPr/>
              <p:nvPr/>
            </p:nvSpPr>
            <p:spPr>
              <a:xfrm>
                <a:off x="1993725" y="1282450"/>
                <a:ext cx="905125" cy="1556850"/>
              </a:xfrm>
              <a:custGeom>
                <a:avLst/>
                <a:gdLst/>
                <a:ahLst/>
                <a:cxnLst/>
                <a:rect l="l" t="t" r="r" b="b"/>
                <a:pathLst>
                  <a:path w="36205" h="62274" extrusionOk="0">
                    <a:moveTo>
                      <a:pt x="194" y="1"/>
                    </a:moveTo>
                    <a:lnTo>
                      <a:pt x="0" y="41257"/>
                    </a:lnTo>
                    <a:lnTo>
                      <a:pt x="36204" y="62273"/>
                    </a:lnTo>
                    <a:lnTo>
                      <a:pt x="36172" y="20694"/>
                    </a:lnTo>
                    <a:lnTo>
                      <a:pt x="194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2"/>
              <p:cNvSpPr/>
              <p:nvPr/>
            </p:nvSpPr>
            <p:spPr>
              <a:xfrm>
                <a:off x="1997750" y="238125"/>
                <a:ext cx="2714525" cy="1562500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2"/>
              <p:cNvSpPr/>
              <p:nvPr/>
            </p:nvSpPr>
            <p:spPr>
              <a:xfrm>
                <a:off x="2898000" y="756250"/>
                <a:ext cx="1813475" cy="2082250"/>
              </a:xfrm>
              <a:custGeom>
                <a:avLst/>
                <a:gdLst/>
                <a:ahLst/>
                <a:cxnLst/>
                <a:rect l="l" t="t" r="r" b="b"/>
                <a:pathLst>
                  <a:path w="72539" h="83290" extrusionOk="0">
                    <a:moveTo>
                      <a:pt x="72538" y="0"/>
                    </a:moveTo>
                    <a:lnTo>
                      <a:pt x="1" y="41774"/>
                    </a:lnTo>
                    <a:lnTo>
                      <a:pt x="1" y="83289"/>
                    </a:lnTo>
                    <a:lnTo>
                      <a:pt x="72279" y="41321"/>
                    </a:lnTo>
                    <a:lnTo>
                      <a:pt x="7253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6" name="Google Shape;1596;p32"/>
            <p:cNvGrpSpPr/>
            <p:nvPr/>
          </p:nvGrpSpPr>
          <p:grpSpPr>
            <a:xfrm>
              <a:off x="8783267" y="728697"/>
              <a:ext cx="647559" cy="402662"/>
              <a:chOff x="1993725" y="238125"/>
              <a:chExt cx="2718550" cy="2601175"/>
            </a:xfrm>
          </p:grpSpPr>
          <p:sp>
            <p:nvSpPr>
              <p:cNvPr id="1597" name="Google Shape;1597;p32"/>
              <p:cNvSpPr/>
              <p:nvPr/>
            </p:nvSpPr>
            <p:spPr>
              <a:xfrm>
                <a:off x="1993725" y="1282450"/>
                <a:ext cx="905125" cy="1556850"/>
              </a:xfrm>
              <a:custGeom>
                <a:avLst/>
                <a:gdLst/>
                <a:ahLst/>
                <a:cxnLst/>
                <a:rect l="l" t="t" r="r" b="b"/>
                <a:pathLst>
                  <a:path w="36205" h="62274" extrusionOk="0">
                    <a:moveTo>
                      <a:pt x="194" y="1"/>
                    </a:moveTo>
                    <a:lnTo>
                      <a:pt x="0" y="41257"/>
                    </a:lnTo>
                    <a:lnTo>
                      <a:pt x="36204" y="62273"/>
                    </a:lnTo>
                    <a:lnTo>
                      <a:pt x="36172" y="20694"/>
                    </a:lnTo>
                    <a:lnTo>
                      <a:pt x="194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2"/>
              <p:cNvSpPr/>
              <p:nvPr/>
            </p:nvSpPr>
            <p:spPr>
              <a:xfrm>
                <a:off x="1997750" y="238125"/>
                <a:ext cx="2714525" cy="1562500"/>
              </a:xfrm>
              <a:custGeom>
                <a:avLst/>
                <a:gdLst/>
                <a:ahLst/>
                <a:cxnLst/>
                <a:rect l="l" t="t" r="r" b="b"/>
                <a:pathLst>
                  <a:path w="108581" h="62500" extrusionOk="0">
                    <a:moveTo>
                      <a:pt x="72409" y="0"/>
                    </a:moveTo>
                    <a:lnTo>
                      <a:pt x="1" y="41742"/>
                    </a:lnTo>
                    <a:lnTo>
                      <a:pt x="36011" y="62499"/>
                    </a:lnTo>
                    <a:lnTo>
                      <a:pt x="108581" y="20725"/>
                    </a:lnTo>
                    <a:lnTo>
                      <a:pt x="7240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2"/>
              <p:cNvSpPr/>
              <p:nvPr/>
            </p:nvSpPr>
            <p:spPr>
              <a:xfrm>
                <a:off x="2898000" y="756250"/>
                <a:ext cx="1813475" cy="2082250"/>
              </a:xfrm>
              <a:custGeom>
                <a:avLst/>
                <a:gdLst/>
                <a:ahLst/>
                <a:cxnLst/>
                <a:rect l="l" t="t" r="r" b="b"/>
                <a:pathLst>
                  <a:path w="72539" h="83290" extrusionOk="0">
                    <a:moveTo>
                      <a:pt x="72538" y="0"/>
                    </a:moveTo>
                    <a:lnTo>
                      <a:pt x="1" y="41774"/>
                    </a:lnTo>
                    <a:lnTo>
                      <a:pt x="1" y="83289"/>
                    </a:lnTo>
                    <a:lnTo>
                      <a:pt x="72279" y="41321"/>
                    </a:lnTo>
                    <a:lnTo>
                      <a:pt x="7253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投影片編號版面配置區 1">
            <a:extLst>
              <a:ext uri="{FF2B5EF4-FFF2-40B4-BE49-F238E27FC236}">
                <a16:creationId xmlns:a16="http://schemas.microsoft.com/office/drawing/2014/main" id="{105E85C3-E1B1-44F8-9E85-6519824AA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27921-FBEA-4C7C-B477-B663E706EF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1" name="Google Shape;160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2" name="Google Shape;1602;p33"/>
          <p:cNvGrpSpPr/>
          <p:nvPr/>
        </p:nvGrpSpPr>
        <p:grpSpPr>
          <a:xfrm>
            <a:off x="454071" y="335075"/>
            <a:ext cx="7969629" cy="4478050"/>
            <a:chOff x="454071" y="335075"/>
            <a:chExt cx="7969629" cy="4478050"/>
          </a:xfrm>
        </p:grpSpPr>
        <p:cxnSp>
          <p:nvCxnSpPr>
            <p:cNvPr id="1603" name="Google Shape;1603;p33"/>
            <p:cNvCxnSpPr/>
            <p:nvPr/>
          </p:nvCxnSpPr>
          <p:spPr>
            <a:xfrm>
              <a:off x="720246" y="335075"/>
              <a:ext cx="422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4" name="Google Shape;1604;p33"/>
            <p:cNvCxnSpPr/>
            <p:nvPr/>
          </p:nvCxnSpPr>
          <p:spPr>
            <a:xfrm>
              <a:off x="8001000" y="4813125"/>
              <a:ext cx="422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5" name="Google Shape;1605;p33"/>
            <p:cNvCxnSpPr/>
            <p:nvPr/>
          </p:nvCxnSpPr>
          <p:spPr>
            <a:xfrm>
              <a:off x="454071" y="335075"/>
              <a:ext cx="148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06" name="Google Shape;1606;p33"/>
          <p:cNvGrpSpPr/>
          <p:nvPr/>
        </p:nvGrpSpPr>
        <p:grpSpPr>
          <a:xfrm>
            <a:off x="713222" y="4519815"/>
            <a:ext cx="647559" cy="402662"/>
            <a:chOff x="1993725" y="238125"/>
            <a:chExt cx="2718550" cy="2601175"/>
          </a:xfrm>
        </p:grpSpPr>
        <p:sp>
          <p:nvSpPr>
            <p:cNvPr id="1607" name="Google Shape;1607;p33"/>
            <p:cNvSpPr/>
            <p:nvPr/>
          </p:nvSpPr>
          <p:spPr>
            <a:xfrm>
              <a:off x="1993725" y="1282450"/>
              <a:ext cx="905125" cy="1556850"/>
            </a:xfrm>
            <a:custGeom>
              <a:avLst/>
              <a:gdLst/>
              <a:ahLst/>
              <a:cxnLst/>
              <a:rect l="l" t="t" r="r" b="b"/>
              <a:pathLst>
                <a:path w="36205" h="62274" extrusionOk="0">
                  <a:moveTo>
                    <a:pt x="194" y="1"/>
                  </a:moveTo>
                  <a:lnTo>
                    <a:pt x="0" y="41257"/>
                  </a:lnTo>
                  <a:lnTo>
                    <a:pt x="36204" y="62273"/>
                  </a:lnTo>
                  <a:lnTo>
                    <a:pt x="36172" y="20694"/>
                  </a:lnTo>
                  <a:lnTo>
                    <a:pt x="19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1997750" y="238125"/>
              <a:ext cx="2714525" cy="1562500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2898000" y="756250"/>
              <a:ext cx="1813475" cy="2082250"/>
            </a:xfrm>
            <a:custGeom>
              <a:avLst/>
              <a:gdLst/>
              <a:ahLst/>
              <a:cxnLst/>
              <a:rect l="l" t="t" r="r" b="b"/>
              <a:pathLst>
                <a:path w="72539" h="83290" extrusionOk="0">
                  <a:moveTo>
                    <a:pt x="72538" y="0"/>
                  </a:moveTo>
                  <a:lnTo>
                    <a:pt x="1" y="41774"/>
                  </a:lnTo>
                  <a:lnTo>
                    <a:pt x="1" y="83289"/>
                  </a:lnTo>
                  <a:lnTo>
                    <a:pt x="72279" y="41321"/>
                  </a:lnTo>
                  <a:lnTo>
                    <a:pt x="7253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0" name="Google Shape;1610;p33"/>
          <p:cNvGrpSpPr/>
          <p:nvPr/>
        </p:nvGrpSpPr>
        <p:grpSpPr>
          <a:xfrm>
            <a:off x="1824694" y="-7"/>
            <a:ext cx="707591" cy="502810"/>
            <a:chOff x="5877875" y="4099054"/>
            <a:chExt cx="2102797" cy="1494235"/>
          </a:xfrm>
        </p:grpSpPr>
        <p:sp>
          <p:nvSpPr>
            <p:cNvPr id="1611" name="Google Shape;1611;p33"/>
            <p:cNvSpPr/>
            <p:nvPr/>
          </p:nvSpPr>
          <p:spPr>
            <a:xfrm>
              <a:off x="6059060" y="4874695"/>
              <a:ext cx="1921612" cy="718594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191919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2" name="Google Shape;1612;p33"/>
            <p:cNvGrpSpPr/>
            <p:nvPr/>
          </p:nvGrpSpPr>
          <p:grpSpPr>
            <a:xfrm>
              <a:off x="5877875" y="4099054"/>
              <a:ext cx="1924397" cy="1196165"/>
              <a:chOff x="-194199" y="-72036"/>
              <a:chExt cx="983843" cy="611536"/>
            </a:xfrm>
          </p:grpSpPr>
          <p:grpSp>
            <p:nvGrpSpPr>
              <p:cNvPr id="1613" name="Google Shape;1613;p33"/>
              <p:cNvGrpSpPr/>
              <p:nvPr/>
            </p:nvGrpSpPr>
            <p:grpSpPr>
              <a:xfrm>
                <a:off x="-194199" y="-72036"/>
                <a:ext cx="983843" cy="611536"/>
                <a:chOff x="1993725" y="238125"/>
                <a:chExt cx="2718550" cy="2601175"/>
              </a:xfrm>
            </p:grpSpPr>
            <p:sp>
              <p:nvSpPr>
                <p:cNvPr id="1614" name="Google Shape;1614;p33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615;p33"/>
                <p:cNvSpPr/>
                <p:nvPr/>
              </p:nvSpPr>
              <p:spPr>
                <a:xfrm>
                  <a:off x="1997750" y="238125"/>
                  <a:ext cx="2714525" cy="15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1" h="62500" extrusionOk="0">
                      <a:moveTo>
                        <a:pt x="72409" y="0"/>
                      </a:moveTo>
                      <a:lnTo>
                        <a:pt x="1" y="41742"/>
                      </a:lnTo>
                      <a:lnTo>
                        <a:pt x="36011" y="62499"/>
                      </a:lnTo>
                      <a:lnTo>
                        <a:pt x="108581" y="20725"/>
                      </a:lnTo>
                      <a:lnTo>
                        <a:pt x="724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616;p33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7" name="Google Shape;1617;p33"/>
              <p:cNvGrpSpPr/>
              <p:nvPr/>
            </p:nvGrpSpPr>
            <p:grpSpPr>
              <a:xfrm>
                <a:off x="-194199" y="49775"/>
                <a:ext cx="983554" cy="489725"/>
                <a:chOff x="1993725" y="756250"/>
                <a:chExt cx="2717750" cy="2083050"/>
              </a:xfrm>
            </p:grpSpPr>
            <p:sp>
              <p:nvSpPr>
                <p:cNvPr id="1618" name="Google Shape;1618;p33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9" name="Google Shape;1619;p33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20" name="Google Shape;1620;p33"/>
          <p:cNvGrpSpPr/>
          <p:nvPr/>
        </p:nvGrpSpPr>
        <p:grpSpPr>
          <a:xfrm flipH="1">
            <a:off x="-132302" y="1412820"/>
            <a:ext cx="707591" cy="502810"/>
            <a:chOff x="8071263" y="1205704"/>
            <a:chExt cx="2102797" cy="1494235"/>
          </a:xfrm>
        </p:grpSpPr>
        <p:sp>
          <p:nvSpPr>
            <p:cNvPr id="1621" name="Google Shape;1621;p33"/>
            <p:cNvSpPr/>
            <p:nvPr/>
          </p:nvSpPr>
          <p:spPr>
            <a:xfrm>
              <a:off x="8252448" y="1981345"/>
              <a:ext cx="1921612" cy="718594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191919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2" name="Google Shape;1622;p33"/>
            <p:cNvGrpSpPr/>
            <p:nvPr/>
          </p:nvGrpSpPr>
          <p:grpSpPr>
            <a:xfrm>
              <a:off x="8071263" y="1205704"/>
              <a:ext cx="1924397" cy="1196165"/>
              <a:chOff x="-194199" y="-72036"/>
              <a:chExt cx="983843" cy="611536"/>
            </a:xfrm>
          </p:grpSpPr>
          <p:grpSp>
            <p:nvGrpSpPr>
              <p:cNvPr id="1623" name="Google Shape;1623;p33"/>
              <p:cNvGrpSpPr/>
              <p:nvPr/>
            </p:nvGrpSpPr>
            <p:grpSpPr>
              <a:xfrm>
                <a:off x="-194199" y="-72036"/>
                <a:ext cx="983843" cy="611536"/>
                <a:chOff x="1993725" y="238125"/>
                <a:chExt cx="2718550" cy="2601175"/>
              </a:xfrm>
            </p:grpSpPr>
            <p:sp>
              <p:nvSpPr>
                <p:cNvPr id="1624" name="Google Shape;1624;p33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5" name="Google Shape;1625;p33"/>
                <p:cNvSpPr/>
                <p:nvPr/>
              </p:nvSpPr>
              <p:spPr>
                <a:xfrm>
                  <a:off x="1997750" y="238125"/>
                  <a:ext cx="2714525" cy="15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1" h="62500" extrusionOk="0">
                      <a:moveTo>
                        <a:pt x="72409" y="0"/>
                      </a:moveTo>
                      <a:lnTo>
                        <a:pt x="1" y="41742"/>
                      </a:lnTo>
                      <a:lnTo>
                        <a:pt x="36011" y="62499"/>
                      </a:lnTo>
                      <a:lnTo>
                        <a:pt x="108581" y="20725"/>
                      </a:lnTo>
                      <a:lnTo>
                        <a:pt x="724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33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7" name="Google Shape;1627;p33"/>
              <p:cNvGrpSpPr/>
              <p:nvPr/>
            </p:nvGrpSpPr>
            <p:grpSpPr>
              <a:xfrm>
                <a:off x="-194199" y="49775"/>
                <a:ext cx="983554" cy="489725"/>
                <a:chOff x="1993725" y="756250"/>
                <a:chExt cx="2717750" cy="2083050"/>
              </a:xfrm>
            </p:grpSpPr>
            <p:sp>
              <p:nvSpPr>
                <p:cNvPr id="1628" name="Google Shape;1628;p33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33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30" name="Google Shape;1630;p33"/>
          <p:cNvGrpSpPr/>
          <p:nvPr/>
        </p:nvGrpSpPr>
        <p:grpSpPr>
          <a:xfrm>
            <a:off x="8801206" y="763472"/>
            <a:ext cx="707591" cy="502810"/>
            <a:chOff x="-189161" y="-288523"/>
            <a:chExt cx="2102797" cy="1494235"/>
          </a:xfrm>
        </p:grpSpPr>
        <p:sp>
          <p:nvSpPr>
            <p:cNvPr id="1631" name="Google Shape;1631;p33"/>
            <p:cNvSpPr/>
            <p:nvPr/>
          </p:nvSpPr>
          <p:spPr>
            <a:xfrm>
              <a:off x="-7976" y="487118"/>
              <a:ext cx="1921612" cy="718594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191919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2" name="Google Shape;1632;p33"/>
            <p:cNvGrpSpPr/>
            <p:nvPr/>
          </p:nvGrpSpPr>
          <p:grpSpPr>
            <a:xfrm>
              <a:off x="-189161" y="-288523"/>
              <a:ext cx="1924397" cy="1196165"/>
              <a:chOff x="-194199" y="-72036"/>
              <a:chExt cx="983843" cy="611536"/>
            </a:xfrm>
          </p:grpSpPr>
          <p:grpSp>
            <p:nvGrpSpPr>
              <p:cNvPr id="1633" name="Google Shape;1633;p33"/>
              <p:cNvGrpSpPr/>
              <p:nvPr/>
            </p:nvGrpSpPr>
            <p:grpSpPr>
              <a:xfrm>
                <a:off x="-194199" y="-72036"/>
                <a:ext cx="983843" cy="611536"/>
                <a:chOff x="1993725" y="238125"/>
                <a:chExt cx="2718550" cy="2601175"/>
              </a:xfrm>
            </p:grpSpPr>
            <p:sp>
              <p:nvSpPr>
                <p:cNvPr id="1634" name="Google Shape;1634;p33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5" name="Google Shape;1635;p33"/>
                <p:cNvSpPr/>
                <p:nvPr/>
              </p:nvSpPr>
              <p:spPr>
                <a:xfrm>
                  <a:off x="1997750" y="238125"/>
                  <a:ext cx="2714525" cy="15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1" h="62500" extrusionOk="0">
                      <a:moveTo>
                        <a:pt x="72409" y="0"/>
                      </a:moveTo>
                      <a:lnTo>
                        <a:pt x="1" y="41742"/>
                      </a:lnTo>
                      <a:lnTo>
                        <a:pt x="36011" y="62499"/>
                      </a:lnTo>
                      <a:lnTo>
                        <a:pt x="108581" y="20725"/>
                      </a:lnTo>
                      <a:lnTo>
                        <a:pt x="724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6" name="Google Shape;1636;p33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37" name="Google Shape;1637;p33"/>
              <p:cNvGrpSpPr/>
              <p:nvPr/>
            </p:nvGrpSpPr>
            <p:grpSpPr>
              <a:xfrm>
                <a:off x="-194199" y="49775"/>
                <a:ext cx="983554" cy="489725"/>
                <a:chOff x="1993725" y="756250"/>
                <a:chExt cx="2717750" cy="2083050"/>
              </a:xfrm>
            </p:grpSpPr>
            <p:sp>
              <p:nvSpPr>
                <p:cNvPr id="1638" name="Google Shape;1638;p33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9" name="Google Shape;1639;p33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40" name="Google Shape;1640;p33"/>
          <p:cNvGrpSpPr/>
          <p:nvPr/>
        </p:nvGrpSpPr>
        <p:grpSpPr>
          <a:xfrm flipH="1">
            <a:off x="6873219" y="-40932"/>
            <a:ext cx="707591" cy="502810"/>
            <a:chOff x="5877875" y="4099054"/>
            <a:chExt cx="2102797" cy="1494235"/>
          </a:xfrm>
        </p:grpSpPr>
        <p:sp>
          <p:nvSpPr>
            <p:cNvPr id="1641" name="Google Shape;1641;p33"/>
            <p:cNvSpPr/>
            <p:nvPr/>
          </p:nvSpPr>
          <p:spPr>
            <a:xfrm>
              <a:off x="6059060" y="4874695"/>
              <a:ext cx="1921612" cy="718594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solidFill>
              <a:srgbClr val="191919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2" name="Google Shape;1642;p33"/>
            <p:cNvGrpSpPr/>
            <p:nvPr/>
          </p:nvGrpSpPr>
          <p:grpSpPr>
            <a:xfrm>
              <a:off x="5877875" y="4099054"/>
              <a:ext cx="1924397" cy="1196165"/>
              <a:chOff x="-194199" y="-72036"/>
              <a:chExt cx="983843" cy="611536"/>
            </a:xfrm>
          </p:grpSpPr>
          <p:grpSp>
            <p:nvGrpSpPr>
              <p:cNvPr id="1643" name="Google Shape;1643;p33"/>
              <p:cNvGrpSpPr/>
              <p:nvPr/>
            </p:nvGrpSpPr>
            <p:grpSpPr>
              <a:xfrm>
                <a:off x="-194199" y="-72036"/>
                <a:ext cx="983843" cy="611536"/>
                <a:chOff x="1993725" y="238125"/>
                <a:chExt cx="2718550" cy="2601175"/>
              </a:xfrm>
            </p:grpSpPr>
            <p:sp>
              <p:nvSpPr>
                <p:cNvPr id="1644" name="Google Shape;1644;p33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5" name="Google Shape;1645;p33"/>
                <p:cNvSpPr/>
                <p:nvPr/>
              </p:nvSpPr>
              <p:spPr>
                <a:xfrm>
                  <a:off x="1997750" y="238125"/>
                  <a:ext cx="2714525" cy="15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1" h="62500" extrusionOk="0">
                      <a:moveTo>
                        <a:pt x="72409" y="0"/>
                      </a:moveTo>
                      <a:lnTo>
                        <a:pt x="1" y="41742"/>
                      </a:lnTo>
                      <a:lnTo>
                        <a:pt x="36011" y="62499"/>
                      </a:lnTo>
                      <a:lnTo>
                        <a:pt x="108581" y="20725"/>
                      </a:lnTo>
                      <a:lnTo>
                        <a:pt x="7240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6" name="Google Shape;1646;p33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7" name="Google Shape;1647;p33"/>
              <p:cNvGrpSpPr/>
              <p:nvPr/>
            </p:nvGrpSpPr>
            <p:grpSpPr>
              <a:xfrm>
                <a:off x="-194199" y="49775"/>
                <a:ext cx="983554" cy="489725"/>
                <a:chOff x="1993725" y="756250"/>
                <a:chExt cx="2717750" cy="2083050"/>
              </a:xfrm>
            </p:grpSpPr>
            <p:sp>
              <p:nvSpPr>
                <p:cNvPr id="1648" name="Google Shape;1648;p33"/>
                <p:cNvSpPr/>
                <p:nvPr/>
              </p:nvSpPr>
              <p:spPr>
                <a:xfrm>
                  <a:off x="1993725" y="1282450"/>
                  <a:ext cx="905125" cy="155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5" h="62274" extrusionOk="0">
                      <a:moveTo>
                        <a:pt x="194" y="1"/>
                      </a:moveTo>
                      <a:lnTo>
                        <a:pt x="0" y="41257"/>
                      </a:lnTo>
                      <a:lnTo>
                        <a:pt x="36204" y="62273"/>
                      </a:lnTo>
                      <a:lnTo>
                        <a:pt x="36172" y="20694"/>
                      </a:lnTo>
                      <a:lnTo>
                        <a:pt x="194" y="1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9" name="Google Shape;1649;p33"/>
                <p:cNvSpPr/>
                <p:nvPr/>
              </p:nvSpPr>
              <p:spPr>
                <a:xfrm>
                  <a:off x="2898000" y="756250"/>
                  <a:ext cx="1813475" cy="208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39" h="83290" extrusionOk="0">
                      <a:moveTo>
                        <a:pt x="72538" y="0"/>
                      </a:moveTo>
                      <a:lnTo>
                        <a:pt x="1" y="41774"/>
                      </a:lnTo>
                      <a:lnTo>
                        <a:pt x="1" y="83289"/>
                      </a:lnTo>
                      <a:lnTo>
                        <a:pt x="72279" y="41321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191919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50" name="Google Shape;1650;p33"/>
          <p:cNvGrpSpPr/>
          <p:nvPr/>
        </p:nvGrpSpPr>
        <p:grpSpPr>
          <a:xfrm>
            <a:off x="8236745" y="4233922"/>
            <a:ext cx="647559" cy="402662"/>
            <a:chOff x="1993725" y="238125"/>
            <a:chExt cx="2718550" cy="2601175"/>
          </a:xfrm>
        </p:grpSpPr>
        <p:sp>
          <p:nvSpPr>
            <p:cNvPr id="1651" name="Google Shape;1651;p33"/>
            <p:cNvSpPr/>
            <p:nvPr/>
          </p:nvSpPr>
          <p:spPr>
            <a:xfrm>
              <a:off x="1993725" y="1282450"/>
              <a:ext cx="905125" cy="1556850"/>
            </a:xfrm>
            <a:custGeom>
              <a:avLst/>
              <a:gdLst/>
              <a:ahLst/>
              <a:cxnLst/>
              <a:rect l="l" t="t" r="r" b="b"/>
              <a:pathLst>
                <a:path w="36205" h="62274" extrusionOk="0">
                  <a:moveTo>
                    <a:pt x="194" y="1"/>
                  </a:moveTo>
                  <a:lnTo>
                    <a:pt x="0" y="41257"/>
                  </a:lnTo>
                  <a:lnTo>
                    <a:pt x="36204" y="62273"/>
                  </a:lnTo>
                  <a:lnTo>
                    <a:pt x="36172" y="20694"/>
                  </a:lnTo>
                  <a:lnTo>
                    <a:pt x="19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3"/>
            <p:cNvSpPr/>
            <p:nvPr/>
          </p:nvSpPr>
          <p:spPr>
            <a:xfrm>
              <a:off x="1997750" y="238125"/>
              <a:ext cx="2714525" cy="1562500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3"/>
            <p:cNvSpPr/>
            <p:nvPr/>
          </p:nvSpPr>
          <p:spPr>
            <a:xfrm>
              <a:off x="2898000" y="756250"/>
              <a:ext cx="1813475" cy="2082250"/>
            </a:xfrm>
            <a:custGeom>
              <a:avLst/>
              <a:gdLst/>
              <a:ahLst/>
              <a:cxnLst/>
              <a:rect l="l" t="t" r="r" b="b"/>
              <a:pathLst>
                <a:path w="72539" h="83290" extrusionOk="0">
                  <a:moveTo>
                    <a:pt x="72538" y="0"/>
                  </a:moveTo>
                  <a:lnTo>
                    <a:pt x="1" y="41774"/>
                  </a:lnTo>
                  <a:lnTo>
                    <a:pt x="1" y="83289"/>
                  </a:lnTo>
                  <a:lnTo>
                    <a:pt x="72279" y="41321"/>
                  </a:lnTo>
                  <a:lnTo>
                    <a:pt x="7253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投影片編號版面配置區 1">
            <a:extLst>
              <a:ext uri="{FF2B5EF4-FFF2-40B4-BE49-F238E27FC236}">
                <a16:creationId xmlns:a16="http://schemas.microsoft.com/office/drawing/2014/main" id="{A6795027-4951-4237-9ED6-ED472F390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27921-FBEA-4C7C-B477-B663E706EF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"/>
              <a:buNone/>
              <a:defRPr sz="35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"/>
              <a:buNone/>
              <a:defRPr sz="35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"/>
              <a:buNone/>
              <a:defRPr sz="35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"/>
              <a:buNone/>
              <a:defRPr sz="35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"/>
              <a:buNone/>
              <a:defRPr sz="35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"/>
              <a:buNone/>
              <a:defRPr sz="35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"/>
              <a:buNone/>
              <a:defRPr sz="35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"/>
              <a:buNone/>
              <a:defRPr sz="35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"/>
              <a:buNone/>
              <a:defRPr sz="35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8621CA1-07A9-46F8-845F-8B0F69B44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27921-FBEA-4C7C-B477-B663E706EFB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78" r:id="rId4"/>
    <p:sldLayoutId id="214748367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Rohithkvsp/Tic-Tac-Toe-Reinforcement-lear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37"/>
          <p:cNvGrpSpPr/>
          <p:nvPr/>
        </p:nvGrpSpPr>
        <p:grpSpPr>
          <a:xfrm flipH="1">
            <a:off x="7576290" y="790890"/>
            <a:ext cx="647559" cy="402662"/>
            <a:chOff x="1993725" y="238125"/>
            <a:chExt cx="2718550" cy="2601175"/>
          </a:xfrm>
        </p:grpSpPr>
        <p:sp>
          <p:nvSpPr>
            <p:cNvPr id="1665" name="Google Shape;1665;p37"/>
            <p:cNvSpPr/>
            <p:nvPr/>
          </p:nvSpPr>
          <p:spPr>
            <a:xfrm>
              <a:off x="1993725" y="1282450"/>
              <a:ext cx="905125" cy="1556850"/>
            </a:xfrm>
            <a:custGeom>
              <a:avLst/>
              <a:gdLst/>
              <a:ahLst/>
              <a:cxnLst/>
              <a:rect l="l" t="t" r="r" b="b"/>
              <a:pathLst>
                <a:path w="36205" h="62274" extrusionOk="0">
                  <a:moveTo>
                    <a:pt x="194" y="1"/>
                  </a:moveTo>
                  <a:lnTo>
                    <a:pt x="0" y="41257"/>
                  </a:lnTo>
                  <a:lnTo>
                    <a:pt x="36204" y="62273"/>
                  </a:lnTo>
                  <a:lnTo>
                    <a:pt x="36172" y="20694"/>
                  </a:lnTo>
                  <a:lnTo>
                    <a:pt x="19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7"/>
            <p:cNvSpPr/>
            <p:nvPr/>
          </p:nvSpPr>
          <p:spPr>
            <a:xfrm>
              <a:off x="1997750" y="238125"/>
              <a:ext cx="2714525" cy="1562500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7"/>
            <p:cNvSpPr/>
            <p:nvPr/>
          </p:nvSpPr>
          <p:spPr>
            <a:xfrm>
              <a:off x="2898000" y="756250"/>
              <a:ext cx="1813475" cy="2082250"/>
            </a:xfrm>
            <a:custGeom>
              <a:avLst/>
              <a:gdLst/>
              <a:ahLst/>
              <a:cxnLst/>
              <a:rect l="l" t="t" r="r" b="b"/>
              <a:pathLst>
                <a:path w="72539" h="83290" extrusionOk="0">
                  <a:moveTo>
                    <a:pt x="72538" y="0"/>
                  </a:moveTo>
                  <a:lnTo>
                    <a:pt x="1" y="41774"/>
                  </a:lnTo>
                  <a:lnTo>
                    <a:pt x="1" y="83289"/>
                  </a:lnTo>
                  <a:lnTo>
                    <a:pt x="72279" y="41321"/>
                  </a:lnTo>
                  <a:lnTo>
                    <a:pt x="7253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8" name="Google Shape;1668;p37"/>
          <p:cNvSpPr txBox="1">
            <a:spLocks noGrp="1"/>
          </p:cNvSpPr>
          <p:nvPr>
            <p:ph type="ctrTitle"/>
          </p:nvPr>
        </p:nvSpPr>
        <p:spPr>
          <a:xfrm>
            <a:off x="679160" y="1756406"/>
            <a:ext cx="7390784" cy="10785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Tic-Tac-Toe </a:t>
            </a:r>
            <a:br>
              <a:rPr lang="en-US" sz="3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sz="3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Reinforcement Learning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00735AF-FCDB-4C54-A1E0-1E56B6B66F42}"/>
              </a:ext>
            </a:extLst>
          </p:cNvPr>
          <p:cNvSpPr txBox="1"/>
          <p:nvPr/>
        </p:nvSpPr>
        <p:spPr>
          <a:xfrm>
            <a:off x="6660901" y="4496870"/>
            <a:ext cx="1409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陳政廷 </a:t>
            </a:r>
            <a:r>
              <a:rPr lang="en-US" altLang="zh-TW" sz="1600" dirty="0"/>
              <a:t>04/16</a:t>
            </a:r>
            <a:endParaRPr lang="zh-TW" altLang="en-US" sz="16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592C429-9AC5-4FB8-9C1F-D40802CB3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27921-FBEA-4C7C-B477-B663E706EFB9}" type="slidenum">
              <a:rPr lang="zh-TW" altLang="en-US" smtClean="0"/>
              <a:t>1</a:t>
            </a:fld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24BB9-3DC3-4B71-80FA-426B44B9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83" y="376633"/>
            <a:ext cx="7704000" cy="5727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74A92B5-49A9-4869-8DD4-7BF18A549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27921-FBEA-4C7C-B477-B663E706EFB9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4D33042-152E-4637-92A8-A593588AD0FB}"/>
              </a:ext>
            </a:extLst>
          </p:cNvPr>
          <p:cNvSpPr txBox="1"/>
          <p:nvPr/>
        </p:nvSpPr>
        <p:spPr>
          <a:xfrm>
            <a:off x="880563" y="1389200"/>
            <a:ext cx="6995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1800" dirty="0"/>
              <a:t>兩個</a:t>
            </a:r>
            <a:r>
              <a:rPr lang="en-US" altLang="zh-TW" sz="1800" dirty="0"/>
              <a:t>Agent </a:t>
            </a:r>
            <a:r>
              <a:rPr lang="zh-TW" altLang="en-US" sz="1800" dirty="0"/>
              <a:t>互相學習，看個別贏的比例 </a:t>
            </a:r>
            <a:r>
              <a:rPr lang="en-US" altLang="zh-TW" sz="1800" dirty="0"/>
              <a:t>(</a:t>
            </a:r>
            <a:r>
              <a:rPr lang="zh-TW" altLang="en-US" sz="1800" dirty="0"/>
              <a:t>以圖型顯示</a:t>
            </a:r>
            <a:r>
              <a:rPr lang="en-US" altLang="zh-TW" sz="1800" dirty="0"/>
              <a:t>)</a:t>
            </a:r>
          </a:p>
          <a:p>
            <a:pPr marL="342900" indent="-342900">
              <a:buAutoNum type="arabicPeriod"/>
            </a:pPr>
            <a:r>
              <a:rPr lang="en-US" altLang="zh-TW" sz="1800" dirty="0"/>
              <a:t>1</a:t>
            </a:r>
            <a:r>
              <a:rPr lang="zh-TW" altLang="en-US" sz="1800" dirty="0"/>
              <a:t>個</a:t>
            </a:r>
            <a:r>
              <a:rPr lang="en-US" altLang="zh-TW" sz="1800" dirty="0"/>
              <a:t>agent </a:t>
            </a:r>
            <a:r>
              <a:rPr lang="zh-TW" altLang="en-US" sz="1800" dirty="0"/>
              <a:t>學習到一半後，停止學習，另一個</a:t>
            </a:r>
            <a:r>
              <a:rPr lang="en-US" altLang="zh-TW" sz="1800" dirty="0"/>
              <a:t>agent </a:t>
            </a:r>
            <a:r>
              <a:rPr lang="zh-TW" altLang="en-US" sz="1800" dirty="0"/>
              <a:t>繼續學習，</a:t>
            </a:r>
            <a:endParaRPr lang="en-US" altLang="zh-TW" sz="1800" dirty="0"/>
          </a:p>
          <a:p>
            <a:r>
              <a:rPr lang="zh-TW" altLang="en-US" sz="1800" dirty="0"/>
              <a:t>　　顯示個別的比例</a:t>
            </a:r>
            <a:r>
              <a:rPr lang="en-US" altLang="zh-TW" sz="1800" dirty="0"/>
              <a:t>(</a:t>
            </a:r>
            <a:r>
              <a:rPr lang="zh-TW" altLang="en-US" sz="1800" dirty="0"/>
              <a:t>以圖型顯示</a:t>
            </a:r>
            <a:r>
              <a:rPr lang="en-US" altLang="zh-TW" sz="1800" dirty="0"/>
              <a:t>)</a:t>
            </a:r>
          </a:p>
          <a:p>
            <a:pPr marL="342900" indent="-342900">
              <a:buAutoNum type="arabicPeriod" startAt="3"/>
            </a:pPr>
            <a:r>
              <a:rPr lang="zh-TW" altLang="en-US" sz="1800" dirty="0"/>
              <a:t>自己與機器所學到之最佳</a:t>
            </a:r>
            <a:r>
              <a:rPr lang="en-US" altLang="zh-TW" sz="1800" dirty="0"/>
              <a:t>policy</a:t>
            </a:r>
            <a:r>
              <a:rPr lang="zh-TW" altLang="en-US" sz="1800" dirty="0"/>
              <a:t>一起玩</a:t>
            </a:r>
            <a:endParaRPr lang="en-US" altLang="zh-TW" sz="1800" dirty="0"/>
          </a:p>
          <a:p>
            <a:pPr marL="342900" indent="-342900">
              <a:buAutoNum type="arabicPeriod" startAt="3"/>
            </a:pPr>
            <a:r>
              <a:rPr lang="zh-TW" altLang="en-US" sz="1800" dirty="0"/>
              <a:t>將自己的</a:t>
            </a:r>
            <a:r>
              <a:rPr lang="en-US" altLang="zh-TW" sz="1800" dirty="0"/>
              <a:t>policy</a:t>
            </a:r>
            <a:r>
              <a:rPr lang="zh-TW" altLang="en-US" sz="1800" dirty="0"/>
              <a:t>與其他同學的玩玩</a:t>
            </a:r>
          </a:p>
        </p:txBody>
      </p:sp>
    </p:spTree>
    <p:extLst>
      <p:ext uri="{BB962C8B-B14F-4D97-AF65-F5344CB8AC3E}">
        <p14:creationId xmlns:p14="http://schemas.microsoft.com/office/powerpoint/2010/main" val="235811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24BB9-3DC3-4B71-80FA-426B44B9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88" y="297839"/>
            <a:ext cx="7704000" cy="5727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74A92B5-49A9-4869-8DD4-7BF18A549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27921-FBEA-4C7C-B477-B663E706EFB9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4D33042-152E-4637-92A8-A593588AD0FB}"/>
              </a:ext>
            </a:extLst>
          </p:cNvPr>
          <p:cNvSpPr txBox="1"/>
          <p:nvPr/>
        </p:nvSpPr>
        <p:spPr>
          <a:xfrm>
            <a:off x="720702" y="962557"/>
            <a:ext cx="6995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Fork :</a:t>
            </a:r>
          </a:p>
          <a:p>
            <a:r>
              <a:rPr lang="en-US" altLang="zh-TW" sz="1800" dirty="0">
                <a:hlinkClick r:id="rId2"/>
              </a:rPr>
              <a:t>https://github.com/Rohithkvsp/Tic-Tac-Toe-Reinforcement-learning</a:t>
            </a:r>
            <a:endParaRPr lang="en-US" altLang="zh-TW" sz="1800" dirty="0"/>
          </a:p>
          <a:p>
            <a:r>
              <a:rPr lang="zh-TW" altLang="en-US" sz="1800" dirty="0"/>
              <a:t>程式碼：</a:t>
            </a:r>
            <a:endParaRPr lang="en-US" altLang="zh-TW" sz="1800" dirty="0"/>
          </a:p>
          <a:p>
            <a:r>
              <a:rPr lang="en-US" altLang="zh-TW" sz="1800" dirty="0"/>
              <a:t> </a:t>
            </a:r>
          </a:p>
          <a:p>
            <a:endParaRPr lang="zh-TW" altLang="en-US" sz="1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00E3D6-2131-42A1-B654-8B053CD99C6B}"/>
              </a:ext>
            </a:extLst>
          </p:cNvPr>
          <p:cNvSpPr/>
          <p:nvPr/>
        </p:nvSpPr>
        <p:spPr>
          <a:xfrm>
            <a:off x="484095" y="3786357"/>
            <a:ext cx="1114184" cy="476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Game.py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EB97BB2-AE5B-49FB-B6E9-052436FC6237}"/>
              </a:ext>
            </a:extLst>
          </p:cNvPr>
          <p:cNvSpPr txBox="1"/>
          <p:nvPr/>
        </p:nvSpPr>
        <p:spPr>
          <a:xfrm>
            <a:off x="366488" y="4262767"/>
            <a:ext cx="1231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/>
              <a:t>玩家與</a:t>
            </a:r>
            <a:r>
              <a:rPr lang="en-US" altLang="zh-TW" sz="1600" dirty="0"/>
              <a:t>AI</a:t>
            </a:r>
            <a:endParaRPr lang="zh-TW" altLang="en-US" sz="1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2E01CC-91EB-43B2-A7BE-745351B85D04}"/>
              </a:ext>
            </a:extLst>
          </p:cNvPr>
          <p:cNvSpPr txBox="1"/>
          <p:nvPr/>
        </p:nvSpPr>
        <p:spPr>
          <a:xfrm>
            <a:off x="2060709" y="4246846"/>
            <a:ext cx="1231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AI</a:t>
            </a:r>
            <a:r>
              <a:rPr lang="zh-TW" altLang="en-US" sz="1600" dirty="0"/>
              <a:t>與</a:t>
            </a:r>
            <a:r>
              <a:rPr lang="en-US" altLang="zh-TW" sz="1600" dirty="0"/>
              <a:t>AI</a:t>
            </a:r>
            <a:endParaRPr lang="zh-TW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A7DCA4-0731-44AF-B4A9-A07D0A874F7C}"/>
              </a:ext>
            </a:extLst>
          </p:cNvPr>
          <p:cNvSpPr/>
          <p:nvPr/>
        </p:nvSpPr>
        <p:spPr>
          <a:xfrm>
            <a:off x="2119513" y="3770436"/>
            <a:ext cx="1114184" cy="476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Train.py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3185413-A5EE-4A1A-BB15-F38956C9F8A3}"/>
              </a:ext>
            </a:extLst>
          </p:cNvPr>
          <p:cNvSpPr/>
          <p:nvPr/>
        </p:nvSpPr>
        <p:spPr>
          <a:xfrm>
            <a:off x="313765" y="2591891"/>
            <a:ext cx="1315250" cy="4764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QLearning.py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72C135-5447-4B1A-AAA5-3D49B9775B3B}"/>
              </a:ext>
            </a:extLst>
          </p:cNvPr>
          <p:cNvSpPr/>
          <p:nvPr/>
        </p:nvSpPr>
        <p:spPr>
          <a:xfrm>
            <a:off x="2060709" y="2591891"/>
            <a:ext cx="1315250" cy="4764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Game.py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E5CC868-578B-44A0-9078-853D0B348918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971390" y="3068301"/>
            <a:ext cx="69797" cy="718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F684444-ADDA-4DE8-B534-DEF2E3AB0F0A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971390" y="3068301"/>
            <a:ext cx="1705215" cy="7021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19D6515-C819-4972-8684-F42BD9A22669}"/>
              </a:ext>
            </a:extLst>
          </p:cNvPr>
          <p:cNvCxnSpPr>
            <a:stCxn id="10" idx="2"/>
            <a:endCxn id="4" idx="0"/>
          </p:cNvCxnSpPr>
          <p:nvPr/>
        </p:nvCxnSpPr>
        <p:spPr>
          <a:xfrm flipH="1">
            <a:off x="1041187" y="3068301"/>
            <a:ext cx="1677147" cy="718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AC7BD95-6E16-4AA1-936D-642C32AEB889}"/>
              </a:ext>
            </a:extLst>
          </p:cNvPr>
          <p:cNvCxnSpPr>
            <a:stCxn id="10" idx="2"/>
            <a:endCxn id="8" idx="0"/>
          </p:cNvCxnSpPr>
          <p:nvPr/>
        </p:nvCxnSpPr>
        <p:spPr>
          <a:xfrm flipH="1">
            <a:off x="2676605" y="3068301"/>
            <a:ext cx="41729" cy="7021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B07B51A8-9F67-4614-980E-929BD9B66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763" y="2902735"/>
            <a:ext cx="5340473" cy="103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9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24BB9-3DC3-4B71-80FA-426B44B9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47" y="438106"/>
            <a:ext cx="7704000" cy="5727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74A92B5-49A9-4869-8DD4-7BF18A549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27921-FBEA-4C7C-B477-B663E706EFB9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023069C-326E-4031-9A05-CD2632334BF3}"/>
              </a:ext>
            </a:extLst>
          </p:cNvPr>
          <p:cNvSpPr txBox="1"/>
          <p:nvPr/>
        </p:nvSpPr>
        <p:spPr>
          <a:xfrm>
            <a:off x="565519" y="1371126"/>
            <a:ext cx="206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Player 1 </a:t>
            </a:r>
          </a:p>
          <a:p>
            <a:r>
              <a:rPr lang="en-US" altLang="zh-TW" sz="1800" dirty="0"/>
              <a:t>Player</a:t>
            </a:r>
            <a:r>
              <a:rPr lang="zh-TW" altLang="en-US" sz="1800" dirty="0"/>
              <a:t> </a:t>
            </a:r>
            <a:r>
              <a:rPr lang="en-US" altLang="zh-TW" sz="1800" dirty="0"/>
              <a:t>2 </a:t>
            </a:r>
            <a:r>
              <a:rPr lang="zh-TW" altLang="en-US" sz="1800" dirty="0"/>
              <a:t>互相學習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5D5FF7-498F-4559-A0B0-26A8227F7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85" y="567905"/>
            <a:ext cx="5010565" cy="433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7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24BB9-3DC3-4B71-80FA-426B44B9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47" y="438106"/>
            <a:ext cx="7704000" cy="5727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74A92B5-49A9-4869-8DD4-7BF18A549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27921-FBEA-4C7C-B477-B663E706EFB9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C4B2DA87-A29C-4A79-BE3B-CB459D46A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349" y="1205057"/>
            <a:ext cx="4321224" cy="369712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F023069C-326E-4031-9A05-CD2632334BF3}"/>
              </a:ext>
            </a:extLst>
          </p:cNvPr>
          <p:cNvSpPr txBox="1"/>
          <p:nvPr/>
        </p:nvSpPr>
        <p:spPr>
          <a:xfrm>
            <a:off x="565518" y="1335412"/>
            <a:ext cx="359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把</a:t>
            </a:r>
            <a:r>
              <a:rPr lang="en-US" altLang="zh-TW" sz="1800" dirty="0"/>
              <a:t>player 2 </a:t>
            </a:r>
            <a:r>
              <a:rPr lang="zh-TW" altLang="en-US" sz="1800" dirty="0"/>
              <a:t>學習到一半後停止學習</a:t>
            </a:r>
          </a:p>
        </p:txBody>
      </p:sp>
    </p:spTree>
    <p:extLst>
      <p:ext uri="{BB962C8B-B14F-4D97-AF65-F5344CB8AC3E}">
        <p14:creationId xmlns:p14="http://schemas.microsoft.com/office/powerpoint/2010/main" val="29614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24BB9-3DC3-4B71-80FA-426B44B9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47" y="438106"/>
            <a:ext cx="7704000" cy="5727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74A92B5-49A9-4869-8DD4-7BF18A549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27921-FBEA-4C7C-B477-B663E706EFB9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023069C-326E-4031-9A05-CD2632334BF3}"/>
              </a:ext>
            </a:extLst>
          </p:cNvPr>
          <p:cNvSpPr txBox="1"/>
          <p:nvPr/>
        </p:nvSpPr>
        <p:spPr>
          <a:xfrm>
            <a:off x="565518" y="1335412"/>
            <a:ext cx="3591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把</a:t>
            </a:r>
            <a:r>
              <a:rPr lang="en-US" altLang="zh-TW" sz="1800" dirty="0"/>
              <a:t>player 2 </a:t>
            </a:r>
            <a:r>
              <a:rPr lang="zh-TW" altLang="en-US" sz="1800" dirty="0"/>
              <a:t>學習到一半後停止學習</a:t>
            </a:r>
            <a:endParaRPr lang="en-US" altLang="zh-TW" sz="1800" dirty="0"/>
          </a:p>
          <a:p>
            <a:r>
              <a:rPr lang="zh-TW" altLang="en-US" sz="1800" dirty="0"/>
              <a:t>把</a:t>
            </a:r>
            <a:r>
              <a:rPr lang="en-US" altLang="zh-TW" sz="1800" dirty="0"/>
              <a:t>alpha </a:t>
            </a:r>
            <a:r>
              <a:rPr lang="zh-TW" altLang="en-US" sz="1800" dirty="0"/>
              <a:t>調整程</a:t>
            </a:r>
            <a:r>
              <a:rPr lang="en-US" altLang="zh-TW" sz="1800" dirty="0"/>
              <a:t>0.3</a:t>
            </a:r>
            <a:endParaRPr lang="zh-TW" altLang="en-US" sz="1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39BF17-C2AA-4499-89E4-46800C127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063" y="754454"/>
            <a:ext cx="4720904" cy="403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2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p38"/>
          <p:cNvSpPr txBox="1">
            <a:spLocks noGrp="1"/>
          </p:cNvSpPr>
          <p:nvPr>
            <p:ph type="title"/>
          </p:nvPr>
        </p:nvSpPr>
        <p:spPr>
          <a:xfrm>
            <a:off x="692023" y="2524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325" name="Google Shape;2325;p38"/>
          <p:cNvGrpSpPr/>
          <p:nvPr/>
        </p:nvGrpSpPr>
        <p:grpSpPr>
          <a:xfrm flipH="1">
            <a:off x="7964065" y="1017728"/>
            <a:ext cx="647559" cy="402662"/>
            <a:chOff x="1993725" y="238125"/>
            <a:chExt cx="2718550" cy="2601175"/>
          </a:xfrm>
        </p:grpSpPr>
        <p:sp>
          <p:nvSpPr>
            <p:cNvPr id="2326" name="Google Shape;2326;p38"/>
            <p:cNvSpPr/>
            <p:nvPr/>
          </p:nvSpPr>
          <p:spPr>
            <a:xfrm>
              <a:off x="1993725" y="1282450"/>
              <a:ext cx="905125" cy="1556850"/>
            </a:xfrm>
            <a:custGeom>
              <a:avLst/>
              <a:gdLst/>
              <a:ahLst/>
              <a:cxnLst/>
              <a:rect l="l" t="t" r="r" b="b"/>
              <a:pathLst>
                <a:path w="36205" h="62274" extrusionOk="0">
                  <a:moveTo>
                    <a:pt x="194" y="1"/>
                  </a:moveTo>
                  <a:lnTo>
                    <a:pt x="0" y="41257"/>
                  </a:lnTo>
                  <a:lnTo>
                    <a:pt x="36204" y="62273"/>
                  </a:lnTo>
                  <a:lnTo>
                    <a:pt x="36172" y="20694"/>
                  </a:lnTo>
                  <a:lnTo>
                    <a:pt x="19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8"/>
            <p:cNvSpPr/>
            <p:nvPr/>
          </p:nvSpPr>
          <p:spPr>
            <a:xfrm>
              <a:off x="1997750" y="238125"/>
              <a:ext cx="2714525" cy="1562500"/>
            </a:xfrm>
            <a:custGeom>
              <a:avLst/>
              <a:gdLst/>
              <a:ahLst/>
              <a:cxnLst/>
              <a:rect l="l" t="t" r="r" b="b"/>
              <a:pathLst>
                <a:path w="108581" h="62500" extrusionOk="0">
                  <a:moveTo>
                    <a:pt x="72409" y="0"/>
                  </a:moveTo>
                  <a:lnTo>
                    <a:pt x="1" y="41742"/>
                  </a:lnTo>
                  <a:lnTo>
                    <a:pt x="36011" y="62499"/>
                  </a:lnTo>
                  <a:lnTo>
                    <a:pt x="108581" y="20725"/>
                  </a:lnTo>
                  <a:lnTo>
                    <a:pt x="7240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8"/>
            <p:cNvSpPr/>
            <p:nvPr/>
          </p:nvSpPr>
          <p:spPr>
            <a:xfrm>
              <a:off x="2898000" y="756250"/>
              <a:ext cx="1813475" cy="2082250"/>
            </a:xfrm>
            <a:custGeom>
              <a:avLst/>
              <a:gdLst/>
              <a:ahLst/>
              <a:cxnLst/>
              <a:rect l="l" t="t" r="r" b="b"/>
              <a:pathLst>
                <a:path w="72539" h="83290" extrusionOk="0">
                  <a:moveTo>
                    <a:pt x="72538" y="0"/>
                  </a:moveTo>
                  <a:lnTo>
                    <a:pt x="1" y="41774"/>
                  </a:lnTo>
                  <a:lnTo>
                    <a:pt x="1" y="83289"/>
                  </a:lnTo>
                  <a:lnTo>
                    <a:pt x="72279" y="41321"/>
                  </a:lnTo>
                  <a:lnTo>
                    <a:pt x="7253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29" name="Google Shape;2329;p38"/>
          <p:cNvCxnSpPr/>
          <p:nvPr/>
        </p:nvCxnSpPr>
        <p:spPr>
          <a:xfrm>
            <a:off x="8001000" y="4813125"/>
            <a:ext cx="422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5A58646F-9904-4C8C-B928-3E32C0662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012" y="926914"/>
            <a:ext cx="5629651" cy="396411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506BFE7-AF90-48CA-B33E-4EFA45D69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27921-FBEA-4C7C-B477-B663E706EFB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762071"/>
      </p:ext>
    </p:extLst>
  </p:cSld>
  <p:clrMapOvr>
    <a:masterClrMapping/>
  </p:clrMapOvr>
</p:sld>
</file>

<file path=ppt/theme/theme1.xml><?xml version="1.0" encoding="utf-8"?>
<a:theme xmlns:a="http://schemas.openxmlformats.org/drawingml/2006/main" name="Types of Building Materials by Slidesgo">
  <a:themeElements>
    <a:clrScheme name="Simple Light">
      <a:dk1>
        <a:srgbClr val="292929"/>
      </a:dk1>
      <a:lt1>
        <a:srgbClr val="EFEFEF"/>
      </a:lt1>
      <a:dk2>
        <a:srgbClr val="F1B396"/>
      </a:dk2>
      <a:lt2>
        <a:srgbClr val="ACA8A5"/>
      </a:lt2>
      <a:accent1>
        <a:srgbClr val="CC8A6B"/>
      </a:accent1>
      <a:accent2>
        <a:srgbClr val="FFFFFF"/>
      </a:accent2>
      <a:accent3>
        <a:srgbClr val="CE9B4B"/>
      </a:accent3>
      <a:accent4>
        <a:srgbClr val="EEBC6E"/>
      </a:accent4>
      <a:accent5>
        <a:srgbClr val="108DC7"/>
      </a:accent5>
      <a:accent6>
        <a:srgbClr val="E1FF36"/>
      </a:accent6>
      <a:hlink>
        <a:srgbClr val="29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22003</TotalTime>
  <Words>146</Words>
  <Application>Microsoft Office PowerPoint</Application>
  <PresentationFormat>如螢幕大小 (16:9)</PresentationFormat>
  <Paragraphs>35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Lexend</vt:lpstr>
      <vt:lpstr>Antonio</vt:lpstr>
      <vt:lpstr>Arial</vt:lpstr>
      <vt:lpstr>Types of Building Materials by Slidesgo</vt:lpstr>
      <vt:lpstr>Tic-Tac-Toe  Reinforcement Learning </vt:lpstr>
      <vt:lpstr>需求</vt:lpstr>
      <vt:lpstr>需求</vt:lpstr>
      <vt:lpstr>結果</vt:lpstr>
      <vt:lpstr>結果</vt:lpstr>
      <vt:lpstr>結果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Building Materials</dc:title>
  <dc:creator>lazzydog</dc:creator>
  <cp:lastModifiedBy>政廷 陳</cp:lastModifiedBy>
  <cp:revision>206</cp:revision>
  <dcterms:modified xsi:type="dcterms:W3CDTF">2024-04-19T06:25:20Z</dcterms:modified>
</cp:coreProperties>
</file>