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 rot="10800000" flipH="1">
            <a:off y="1541738" x="0"/>
            <a:ext cy="915711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y="0" x="0"/>
            <a:ext cy="16001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 rot="-186991">
            <a:off y="2348618" x="1102116"/>
            <a:ext cy="393946" cx="7576304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SzPct val="100000"/>
              <a:buNone/>
              <a:defRPr sz="2000"/>
            </a:lvl1pPr>
            <a:lvl2pPr>
              <a:spcBef>
                <a:spcPts val="0"/>
              </a:spcBef>
              <a:buSzPct val="100000"/>
              <a:buNone/>
              <a:defRPr sz="2000"/>
            </a:lvl2pPr>
            <a:lvl3pPr>
              <a:spcBef>
                <a:spcPts val="0"/>
              </a:spcBef>
              <a:buSzPct val="100000"/>
              <a:buNone/>
              <a:defRPr sz="2000"/>
            </a:lvl3pPr>
            <a:lvl4pPr>
              <a:spcBef>
                <a:spcPts val="0"/>
              </a:spcBef>
              <a:buSzPct val="100000"/>
              <a:buNone/>
              <a:defRPr sz="2000"/>
            </a:lvl4pPr>
            <a:lvl5pPr>
              <a:spcBef>
                <a:spcPts val="0"/>
              </a:spcBef>
              <a:buSzPct val="100000"/>
              <a:buNone/>
              <a:defRPr sz="2000"/>
            </a:lvl5pPr>
            <a:lvl6pPr>
              <a:spcBef>
                <a:spcPts val="0"/>
              </a:spcBef>
              <a:buSzPct val="100000"/>
              <a:buNone/>
              <a:defRPr sz="2000"/>
            </a:lvl6pPr>
            <a:lvl7pPr>
              <a:spcBef>
                <a:spcPts val="0"/>
              </a:spcBef>
              <a:buSzPct val="100000"/>
              <a:buNone/>
              <a:defRPr sz="2000"/>
            </a:lvl7pPr>
            <a:lvl8pPr>
              <a:spcBef>
                <a:spcPts val="0"/>
              </a:spcBef>
              <a:buSzPct val="100000"/>
              <a:buNone/>
              <a:defRPr sz="2000"/>
            </a:lvl8pPr>
            <a:lvl9pPr>
              <a:spcBef>
                <a:spcPts val="0"/>
              </a:spcBef>
              <a:buSzPct val="100000"/>
              <a:buNone/>
              <a:defRPr sz="2000"/>
            </a:lvl9pPr>
          </a:lstStyle>
          <a:p/>
        </p:txBody>
      </p:sp>
      <p:sp>
        <p:nvSpPr>
          <p:cNvPr id="18" name="Shape 18"/>
          <p:cNvSpPr/>
          <p:nvPr/>
        </p:nvSpPr>
        <p:spPr>
          <a:xfrm rot="-180223">
            <a:off y="1841105" x="472457"/>
            <a:ext cy="337146" cx="498084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ctrTitle"/>
          </p:nvPr>
        </p:nvSpPr>
        <p:spPr>
          <a:xfrm rot="-183804">
            <a:off y="1005108" x="1035602"/>
            <a:ext cy="1067996" cx="7763693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b="1" sz="4800"/>
            </a:lvl1pPr>
            <a:lvl2pPr>
              <a:spcBef>
                <a:spcPts val="0"/>
              </a:spcBef>
              <a:buSzPct val="100000"/>
              <a:defRPr b="1" sz="4800"/>
            </a:lvl2pPr>
            <a:lvl3pPr>
              <a:spcBef>
                <a:spcPts val="0"/>
              </a:spcBef>
              <a:buSzPct val="100000"/>
              <a:defRPr b="1" sz="4800"/>
            </a:lvl3pPr>
            <a:lvl4pPr>
              <a:spcBef>
                <a:spcPts val="0"/>
              </a:spcBef>
              <a:buSzPct val="100000"/>
              <a:defRPr b="1" sz="4800"/>
            </a:lvl4pPr>
            <a:lvl5pPr>
              <a:spcBef>
                <a:spcPts val="0"/>
              </a:spcBef>
              <a:buSzPct val="100000"/>
              <a:defRPr b="1" sz="4800"/>
            </a:lvl5pPr>
            <a:lvl6pPr>
              <a:spcBef>
                <a:spcPts val="0"/>
              </a:spcBef>
              <a:buSzPct val="100000"/>
              <a:defRPr b="1" sz="4800"/>
            </a:lvl6pPr>
            <a:lvl7pPr>
              <a:spcBef>
                <a:spcPts val="0"/>
              </a:spcBef>
              <a:buSzPct val="100000"/>
              <a:defRPr b="1" sz="4800"/>
            </a:lvl7pPr>
            <a:lvl8pPr>
              <a:spcBef>
                <a:spcPts val="0"/>
              </a:spcBef>
              <a:buSzPct val="100000"/>
              <a:defRPr b="1" sz="4800"/>
            </a:lvl8pPr>
            <a:lvl9pPr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20" name="Shape 20"/>
          <p:cNvSpPr/>
          <p:nvPr/>
        </p:nvSpPr>
        <p:spPr>
          <a:xfrm flipH="1">
            <a:off y="2633472" x="0"/>
            <a:ext cy="2511742" cx="9143999"/>
          </a:xfrm>
          <a:custGeom>
            <a:pathLst>
              <a:path w="9144000" extrusionOk="0" h="3429000">
                <a:moveTo>
                  <a:pt y="0" x="0"/>
                </a:moveTo>
                <a:lnTo>
                  <a:pt y="762000" x="0"/>
                </a:lnTo>
                <a:lnTo>
                  <a:pt y="3429000" x="0"/>
                </a:lnTo>
                <a:lnTo>
                  <a:pt y="3429000" x="9144000"/>
                </a:lnTo>
                <a:lnTo>
                  <a:pt y="762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-213060">
            <a:off y="2871570" x="920480"/>
            <a:ext cy="216699" cx="60109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/>
        </p:nvSpPr>
        <p:spPr>
          <a:xfrm flipH="1">
            <a:off y="4686300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rot="-85925">
            <a:off y="4632406" x="919151"/>
            <a:ext cy="220614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 rot="10800000" flipH="1">
            <a:off y="-703" x="0"/>
            <a:ext cy="1086553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y="0" x="0"/>
            <a:ext cy="1025050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y="4745735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/>
          <p:nvPr/>
        </p:nvSpPr>
        <p:spPr>
          <a:xfrm rot="-180223">
            <a:off y="526655" x="701058"/>
            <a:ext cy="337146" cx="498084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rot="-85925">
            <a:off y="4721779" x="916433"/>
            <a:ext cy="237220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/>
        </p:nvSpPr>
        <p:spPr>
          <a:xfrm flipH="1">
            <a:off y="4686300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rot="-85925">
            <a:off y="4632406" x="919151"/>
            <a:ext cy="220614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y="-703" x="0"/>
            <a:ext cy="1086553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y="0" x="0"/>
            <a:ext cy="1025050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-180223">
            <a:off y="526655" x="701058"/>
            <a:ext cy="337146" cx="498084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/>
          <p:nvPr/>
        </p:nvSpPr>
        <p:spPr>
          <a:xfrm rot="-85925">
            <a:off y="4721779" x="916433"/>
            <a:ext cy="237220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200150" x="457200"/>
            <a:ext cy="33945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y="1200150" x="4648200"/>
            <a:ext cy="33945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/>
          <p:nvPr/>
        </p:nvSpPr>
        <p:spPr>
          <a:xfrm flipH="1">
            <a:off y="4745735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/>
        </p:nvSpPr>
        <p:spPr>
          <a:xfrm flipH="1">
            <a:off y="4686300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 rot="-85925">
            <a:off y="4632406" x="919151"/>
            <a:ext cy="220614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rot="10800000" flipH="1">
            <a:off y="-703" x="0"/>
            <a:ext cy="1086553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10800000" flipH="1">
            <a:off y="0" x="0"/>
            <a:ext cy="1025050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 rot="-180223">
            <a:off y="526655" x="701058"/>
            <a:ext cy="337146" cx="498084"/>
          </a:xfrm>
          <a:prstGeom prst="star4">
            <a:avLst>
              <a:gd fmla="val 20046" name="adj"/>
            </a:avLst>
          </a:prstGeom>
          <a:solidFill>
            <a:schemeClr val="accen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/>
          <p:nvPr/>
        </p:nvSpPr>
        <p:spPr>
          <a:xfrm rot="-85925">
            <a:off y="4721779" x="916433"/>
            <a:ext cy="237220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 flipH="1">
            <a:off y="4745735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/>
        </p:nvSpPr>
        <p:spPr>
          <a:xfrm flipH="1">
            <a:off y="4686300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rot="-85925">
            <a:off y="4632406" x="919151"/>
            <a:ext cy="220614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 rot="10800000" flipH="1">
            <a:off y="-703" x="0"/>
            <a:ext cy="1086553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 rot="-90017">
            <a:off y="4338182" x="999515"/>
            <a:ext cy="355283" cx="5568708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57" name="Shape 57"/>
          <p:cNvSpPr/>
          <p:nvPr/>
        </p:nvSpPr>
        <p:spPr>
          <a:xfrm rot="10800000" flipH="1">
            <a:off y="0" x="0"/>
            <a:ext cy="1025050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 rot="-85925">
            <a:off y="4721779" x="916433"/>
            <a:ext cy="237220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flipH="1">
            <a:off y="4745735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/>
        </p:nvSpPr>
        <p:spPr>
          <a:xfrm flipH="1">
            <a:off y="4686300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 rot="-85925">
            <a:off y="4632406" x="919151"/>
            <a:ext cy="220614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 rot="10800000" flipH="1">
            <a:off y="-703" x="0"/>
            <a:ext cy="1086553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 rot="10800000" flipH="1">
            <a:off y="0" x="0"/>
            <a:ext cy="1025050" cx="9143999"/>
          </a:xfrm>
          <a:custGeom>
            <a:pathLst>
              <a:path w="9144000" extrusionOk="0" h="1366734">
                <a:moveTo>
                  <a:pt y="1366734" x="0"/>
                </a:moveTo>
                <a:lnTo>
                  <a:pt y="1366734" x="9144000"/>
                </a:lnTo>
                <a:lnTo>
                  <a:pt y="461859" x="9144000"/>
                </a:lnTo>
                <a:lnTo>
                  <a:pt y="157291" x="4645763"/>
                </a:lnTo>
                <a:lnTo>
                  <a:pt y="265851" x="4638172"/>
                </a:lnTo>
                <a:lnTo>
                  <a:pt y="0" x="836312"/>
                </a:lnTo>
                <a:lnTo>
                  <a:pt y="102948" x="829113"/>
                </a:lnTo>
                <a:lnTo>
                  <a:pt y="44971" x="0"/>
                </a:lnTo>
                <a:lnTo>
                  <a:pt y="461859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 rot="-85925">
            <a:off y="4721779" x="916433"/>
            <a:ext cy="237220" cx="7394209"/>
          </a:xfrm>
          <a:custGeom>
            <a:pathLst>
              <a:path w="7391900" extrusionOk="0" h="315950">
                <a:moveTo>
                  <a:pt y="0" x="5410200"/>
                </a:moveTo>
                <a:lnTo>
                  <a:pt y="87350" x="5410200"/>
                </a:lnTo>
                <a:lnTo>
                  <a:pt y="87349" x="7391900"/>
                </a:lnTo>
                <a:lnTo>
                  <a:pt y="315950" x="7391900"/>
                </a:lnTo>
                <a:lnTo>
                  <a:pt y="315949" x="1981700"/>
                </a:lnTo>
                <a:lnTo>
                  <a:pt y="228600" x="1981700"/>
                </a:lnTo>
                <a:lnTo>
                  <a:pt y="228600" x="0"/>
                </a:lnTo>
                <a:lnTo>
                  <a:pt y="0" x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 flipH="1">
            <a:off y="4745735" x="0"/>
            <a:ext cy="401193" cx="9143999"/>
          </a:xfrm>
          <a:custGeom>
            <a:pathLst>
              <a:path w="9144000" extrusionOk="0" h="990600">
                <a:moveTo>
                  <a:pt y="0" x="0"/>
                </a:moveTo>
                <a:lnTo>
                  <a:pt y="381000" x="0"/>
                </a:lnTo>
                <a:lnTo>
                  <a:pt y="990600" x="0"/>
                </a:lnTo>
                <a:lnTo>
                  <a:pt y="990600" x="9144000"/>
                </a:lnTo>
                <a:lnTo>
                  <a:pt y="381000" x="9144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960F0F"/>
            </a:gs>
            <a:gs pos="100000">
              <a:srgbClr val="C82009"/>
            </a:gs>
          </a:gsLst>
          <a:lin ang="5400000" scaled="0"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5" name="Shape 5"/>
          <p:cNvCxnSpPr/>
          <p:nvPr/>
        </p:nvCxnSpPr>
        <p:spPr>
          <a:xfrm>
            <a:off y="57150" x="76200"/>
            <a:ext cy="5029199" cx="0"/>
          </a:xfrm>
          <a:prstGeom prst="straightConnector1">
            <a:avLst/>
          </a:prstGeom>
          <a:noFill/>
          <a:ln w="107950" cap="flat">
            <a:solidFill>
              <a:srgbClr val="D23927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6" name="Shape 6"/>
          <p:cNvCxnSpPr/>
          <p:nvPr/>
        </p:nvCxnSpPr>
        <p:spPr>
          <a:xfrm>
            <a:off y="57150" x="9067800"/>
            <a:ext cy="5029199" cx="0"/>
          </a:xfrm>
          <a:prstGeom prst="straightConnector1">
            <a:avLst/>
          </a:prstGeom>
          <a:noFill/>
          <a:ln w="114300" cap="flat">
            <a:solidFill>
              <a:srgbClr val="D23927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7" name="Shape 7"/>
          <p:cNvCxnSpPr/>
          <p:nvPr/>
        </p:nvCxnSpPr>
        <p:spPr>
          <a:xfrm>
            <a:off y="57150" x="533399"/>
            <a:ext cy="5029199" cx="0"/>
          </a:xfrm>
          <a:prstGeom prst="straightConnector1">
            <a:avLst/>
          </a:prstGeom>
          <a:noFill/>
          <a:ln w="69850" cap="flat">
            <a:solidFill>
              <a:srgbClr val="D23927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8" name="Shape 8"/>
          <p:cNvCxnSpPr/>
          <p:nvPr/>
        </p:nvCxnSpPr>
        <p:spPr>
          <a:xfrm flipH="1">
            <a:off y="57150" x="914400"/>
            <a:ext cy="4743600" cx="152399"/>
          </a:xfrm>
          <a:prstGeom prst="straightConnector1">
            <a:avLst/>
          </a:prstGeom>
          <a:noFill/>
          <a:ln w="152400" cap="flat">
            <a:solidFill>
              <a:srgbClr val="D23927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9" name="Shape 9"/>
          <p:cNvSpPr/>
          <p:nvPr/>
        </p:nvSpPr>
        <p:spPr>
          <a:xfrm>
            <a:off y="57150" x="110055"/>
            <a:ext cy="4972047" cx="1698625"/>
          </a:xfrm>
          <a:custGeom>
            <a:pathLst>
              <a:path w="1070" extrusionOk="0" h="4154">
                <a:moveTo>
                  <a:pt y="0" x="4"/>
                </a:moveTo>
                <a:lnTo>
                  <a:pt y="0" x="4"/>
                </a:lnTo>
                <a:lnTo>
                  <a:pt y="74" x="2"/>
                </a:lnTo>
                <a:lnTo>
                  <a:pt y="162" x="0"/>
                </a:lnTo>
                <a:lnTo>
                  <a:pt y="280" x="0"/>
                </a:lnTo>
                <a:lnTo>
                  <a:pt y="426" x="4"/>
                </a:lnTo>
                <a:lnTo>
                  <a:pt y="594" x="10"/>
                </a:lnTo>
                <a:lnTo>
                  <a:pt y="686" x="16"/>
                </a:lnTo>
                <a:lnTo>
                  <a:pt y="782" x="22"/>
                </a:lnTo>
                <a:lnTo>
                  <a:pt y="884" x="30"/>
                </a:lnTo>
                <a:lnTo>
                  <a:pt y="990" x="42"/>
                </a:lnTo>
                <a:lnTo>
                  <a:pt y="1098" x="54"/>
                </a:lnTo>
                <a:lnTo>
                  <a:pt y="1210" x="68"/>
                </a:lnTo>
                <a:lnTo>
                  <a:pt y="1324" x="86"/>
                </a:lnTo>
                <a:lnTo>
                  <a:pt y="1442" x="104"/>
                </a:lnTo>
                <a:lnTo>
                  <a:pt y="1562" x="126"/>
                </a:lnTo>
                <a:lnTo>
                  <a:pt y="1682" x="152"/>
                </a:lnTo>
                <a:lnTo>
                  <a:pt y="1804" x="178"/>
                </a:lnTo>
                <a:lnTo>
                  <a:pt y="1928" x="210"/>
                </a:lnTo>
                <a:lnTo>
                  <a:pt y="2050" x="244"/>
                </a:lnTo>
                <a:lnTo>
                  <a:pt y="2174" x="280"/>
                </a:lnTo>
                <a:lnTo>
                  <a:pt y="2298" x="322"/>
                </a:lnTo>
                <a:lnTo>
                  <a:pt y="2420" x="366"/>
                </a:lnTo>
                <a:lnTo>
                  <a:pt y="2542" x="416"/>
                </a:lnTo>
                <a:lnTo>
                  <a:pt y="2662" x="468"/>
                </a:lnTo>
                <a:lnTo>
                  <a:pt y="2722" x="496"/>
                </a:lnTo>
                <a:lnTo>
                  <a:pt y="2780" x="524"/>
                </a:lnTo>
                <a:lnTo>
                  <a:pt y="2838" x="554"/>
                </a:lnTo>
                <a:lnTo>
                  <a:pt y="2896" x="586"/>
                </a:lnTo>
                <a:lnTo>
                  <a:pt y="2896" x="586"/>
                </a:lnTo>
                <a:lnTo>
                  <a:pt y="3018" x="652"/>
                </a:lnTo>
                <a:lnTo>
                  <a:pt y="3132" x="714"/>
                </a:lnTo>
                <a:lnTo>
                  <a:pt y="3238" x="768"/>
                </a:lnTo>
                <a:lnTo>
                  <a:pt y="3336" x="816"/>
                </a:lnTo>
                <a:lnTo>
                  <a:pt y="3426" x="860"/>
                </a:lnTo>
                <a:lnTo>
                  <a:pt y="3510" x="900"/>
                </a:lnTo>
                <a:lnTo>
                  <a:pt y="3588" x="934"/>
                </a:lnTo>
                <a:lnTo>
                  <a:pt y="3658" x="964"/>
                </a:lnTo>
                <a:lnTo>
                  <a:pt y="3724" x="988"/>
                </a:lnTo>
                <a:lnTo>
                  <a:pt y="3782" x="1010"/>
                </a:lnTo>
                <a:lnTo>
                  <a:pt y="3836" x="1028"/>
                </a:lnTo>
                <a:lnTo>
                  <a:pt y="3884" x="1042"/>
                </a:lnTo>
                <a:lnTo>
                  <a:pt y="3926" x="1052"/>
                </a:lnTo>
                <a:lnTo>
                  <a:pt y="3964" x="1060"/>
                </a:lnTo>
                <a:lnTo>
                  <a:pt y="3998" x="1066"/>
                </a:lnTo>
                <a:lnTo>
                  <a:pt y="4028" x="1068"/>
                </a:lnTo>
                <a:lnTo>
                  <a:pt y="4054" x="1070"/>
                </a:lnTo>
                <a:lnTo>
                  <a:pt y="4074" x="1068"/>
                </a:lnTo>
                <a:lnTo>
                  <a:pt y="4094" x="1066"/>
                </a:lnTo>
                <a:lnTo>
                  <a:pt y="4108" x="1060"/>
                </a:lnTo>
                <a:lnTo>
                  <a:pt y="4122" x="1056"/>
                </a:lnTo>
                <a:lnTo>
                  <a:pt y="4132" x="1050"/>
                </a:lnTo>
                <a:lnTo>
                  <a:pt y="4138" x="1042"/>
                </a:lnTo>
                <a:lnTo>
                  <a:pt y="4144" x="1034"/>
                </a:lnTo>
                <a:lnTo>
                  <a:pt y="4148" x="1028"/>
                </a:lnTo>
                <a:lnTo>
                  <a:pt y="4152" x="1020"/>
                </a:lnTo>
                <a:lnTo>
                  <a:pt y="4154" x="1006"/>
                </a:lnTo>
                <a:lnTo>
                  <a:pt y="4152" x="998"/>
                </a:lnTo>
                <a:lnTo>
                  <a:pt y="4152" x="994"/>
                </a:lnTo>
              </a:path>
            </a:pathLst>
          </a:custGeom>
          <a:noFill/>
          <a:ln w="25400" cap="flat">
            <a:solidFill>
              <a:srgbClr val="D2392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y="4114800" x="7839160"/>
            <a:ext cy="597693" cx="1181100"/>
          </a:xfrm>
          <a:custGeom>
            <a:pathLst>
              <a:path w="744" extrusionOk="0" h="502">
                <a:moveTo>
                  <a:pt y="502" x="0"/>
                </a:moveTo>
                <a:lnTo>
                  <a:pt y="502" x="0"/>
                </a:lnTo>
                <a:lnTo>
                  <a:pt y="482" x="4"/>
                </a:lnTo>
                <a:lnTo>
                  <a:pt y="460" x="10"/>
                </a:lnTo>
                <a:lnTo>
                  <a:pt y="430" x="20"/>
                </a:lnTo>
                <a:lnTo>
                  <a:pt y="396" x="36"/>
                </a:lnTo>
                <a:lnTo>
                  <a:pt y="358" x="56"/>
                </a:lnTo>
                <a:lnTo>
                  <a:pt y="316" x="84"/>
                </a:lnTo>
                <a:lnTo>
                  <a:pt y="294" x="100"/>
                </a:lnTo>
                <a:lnTo>
                  <a:pt y="272" x="118"/>
                </a:lnTo>
                <a:lnTo>
                  <a:pt y="248" x="138"/>
                </a:lnTo>
                <a:lnTo>
                  <a:pt y="226" x="160"/>
                </a:lnTo>
                <a:lnTo>
                  <a:pt y="204" x="184"/>
                </a:lnTo>
                <a:lnTo>
                  <a:pt y="182" x="212"/>
                </a:lnTo>
                <a:lnTo>
                  <a:pt y="162" x="240"/>
                </a:lnTo>
                <a:lnTo>
                  <a:pt y="140" x="272"/>
                </a:lnTo>
                <a:lnTo>
                  <a:pt y="120" x="306"/>
                </a:lnTo>
                <a:lnTo>
                  <a:pt y="102" x="342"/>
                </a:lnTo>
                <a:lnTo>
                  <a:pt y="84" x="382"/>
                </a:lnTo>
                <a:lnTo>
                  <a:pt y="66" x="424"/>
                </a:lnTo>
                <a:lnTo>
                  <a:pt y="52" x="470"/>
                </a:lnTo>
                <a:lnTo>
                  <a:pt y="38" x="518"/>
                </a:lnTo>
                <a:lnTo>
                  <a:pt y="26" x="570"/>
                </a:lnTo>
                <a:lnTo>
                  <a:pt y="16" x="624"/>
                </a:lnTo>
                <a:lnTo>
                  <a:pt y="6" x="682"/>
                </a:lnTo>
                <a:lnTo>
                  <a:pt y="0" x="744"/>
                </a:lnTo>
              </a:path>
            </a:pathLst>
          </a:custGeom>
          <a:noFill/>
          <a:ln w="25400" cap="flat">
            <a:solidFill>
              <a:srgbClr val="CB281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y="2652712" x="8273122"/>
            <a:ext cy="1955006" cx="777875"/>
          </a:xfrm>
          <a:custGeom>
            <a:pathLst>
              <a:path w="490" extrusionOk="0" h="1642">
                <a:moveTo>
                  <a:pt y="1642" x="0"/>
                </a:moveTo>
                <a:lnTo>
                  <a:pt y="1642" x="0"/>
                </a:lnTo>
                <a:lnTo>
                  <a:pt y="1624" x="24"/>
                </a:lnTo>
                <a:lnTo>
                  <a:pt y="1600" x="50"/>
                </a:lnTo>
                <a:lnTo>
                  <a:pt y="1564" x="86"/>
                </a:lnTo>
                <a:lnTo>
                  <a:pt y="1518" x="126"/>
                </a:lnTo>
                <a:lnTo>
                  <a:pt y="1490" x="148"/>
                </a:lnTo>
                <a:lnTo>
                  <a:pt y="1458" x="172"/>
                </a:lnTo>
                <a:lnTo>
                  <a:pt y="1424" x="196"/>
                </a:lnTo>
                <a:lnTo>
                  <a:pt y="1384" x="220"/>
                </a:lnTo>
                <a:lnTo>
                  <a:pt y="1344" x="244"/>
                </a:lnTo>
                <a:lnTo>
                  <a:pt y="1298" x="268"/>
                </a:lnTo>
                <a:lnTo>
                  <a:pt y="1248" x="292"/>
                </a:lnTo>
                <a:lnTo>
                  <a:pt y="1196" x="316"/>
                </a:lnTo>
                <a:lnTo>
                  <a:pt y="1138" x="340"/>
                </a:lnTo>
                <a:lnTo>
                  <a:pt y="1078" x="362"/>
                </a:lnTo>
                <a:lnTo>
                  <a:pt y="1014" x="384"/>
                </a:lnTo>
                <a:lnTo>
                  <a:pt y="944" x="404"/>
                </a:lnTo>
                <a:lnTo>
                  <a:pt y="870" x="422"/>
                </a:lnTo>
                <a:lnTo>
                  <a:pt y="792" x="438"/>
                </a:lnTo>
                <a:lnTo>
                  <a:pt y="710" x="454"/>
                </a:lnTo>
                <a:lnTo>
                  <a:pt y="624" x="466"/>
                </a:lnTo>
                <a:lnTo>
                  <a:pt y="532" x="476"/>
                </a:lnTo>
                <a:lnTo>
                  <a:pt y="436" x="484"/>
                </a:lnTo>
                <a:lnTo>
                  <a:pt y="334" x="488"/>
                </a:lnTo>
                <a:lnTo>
                  <a:pt y="228" x="490"/>
                </a:lnTo>
                <a:lnTo>
                  <a:pt y="118" x="488"/>
                </a:lnTo>
                <a:lnTo>
                  <a:pt y="0" x="484"/>
                </a:lnTo>
              </a:path>
            </a:pathLst>
          </a:custGeom>
          <a:noFill/>
          <a:ln w="25400" cap="flat">
            <a:solidFill>
              <a:srgbClr val="D0331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 rot="-180107">
            <a:off y="-15156" x="1177259"/>
            <a:ext cy="859014" cx="822077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y="1371600" x="457200"/>
            <a:ext cy="31658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lt2"/>
              </a:buClr>
              <a:buSzPct val="100000"/>
              <a:buFont typeface="Trebuchet MS"/>
              <a:defRPr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2"/>
              </a:buClr>
              <a:buSzPct val="100000"/>
              <a:buFont typeface="Trebuchet MS"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2"/>
              </a:buClr>
              <a:buSzPct val="100000"/>
              <a:buFont typeface="Trebuchet MS"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2"/>
              </a:buClr>
              <a:buSzPct val="100000"/>
              <a:buFont typeface="Trebuchet MS"/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../media/image02.png" Type="http://schemas.openxmlformats.org/officeDocument/2006/relationships/image" Id="rId3"/><Relationship Target="../media/image01.png" Type="http://schemas.openxmlformats.org/officeDocument/2006/relationships/image" Id="rId5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4.png" Type="http://schemas.openxmlformats.org/officeDocument/2006/relationships/image" Id="rId3"/><Relationship Target="../media/image05.pn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 rot="-183804">
            <a:off y="1005108" x="1035602"/>
            <a:ext cy="1067996" cx="7763693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Pokemon Bullet Hell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 rot="-186893">
            <a:off y="2359501" x="706285"/>
            <a:ext cy="393946" cx="7972278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 Samantha Wolf, Damien Hutton, Dexter Siberell, &amp; Marcus Holm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Origin of the Game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Char char="●"/>
            </a:pPr>
            <a:r>
              <a:rPr lang="en"/>
              <a:t>Group brainstorming session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Char char="●"/>
            </a:pPr>
            <a:r>
              <a:rPr lang="en"/>
              <a:t>Picked our top ideas and combined them</a:t>
            </a:r>
          </a:p>
          <a:p>
            <a:pPr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Char char="●"/>
            </a:pPr>
            <a:r>
              <a:rPr lang="en"/>
              <a:t>Reasoning-combined things we were all interested in and sounded fun :)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Early Progress Shots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2595175" x="559375"/>
            <a:ext cy="1357800" cx="2363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800" lang="en"/>
              <a:t>Lucario model imported into the scene, worked with it.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12874" x="661450"/>
            <a:ext cy="1426274" cx="236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014925" x="3391100"/>
            <a:ext cy="1470549" cx="242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y="1293475" x="3423225"/>
            <a:ext cy="1470600" cx="2363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Lucario put on his side, camera locked into position, and now Lucario moving around! 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1112872" x="6118697"/>
            <a:ext cy="1622451" cx="26434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y="2909525" x="6126725"/>
            <a:ext cy="1470600" cx="2643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Controls with firing bullets, background, and framing squares. A solid barebones prototype!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Playtest 1-Suggestions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Add restart and lives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Fix the sound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Difficult at first-ease in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Add animation when the player is hit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More pokemon, bullets in different patterns</a:t>
            </a:r>
          </a:p>
          <a:p>
            <a:pPr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Add score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Playtest 2-Suggestions 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Char char="●"/>
            </a:pPr>
            <a:r>
              <a:rPr lang="en"/>
              <a:t>Damage to enemies-make more obvious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Char char="●"/>
            </a:pPr>
            <a:r>
              <a:rPr lang="en"/>
              <a:t>New playable characters and enemies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Char char="●"/>
            </a:pPr>
            <a:r>
              <a:rPr lang="en"/>
              <a:t>Powerups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Char char="●"/>
            </a:pPr>
            <a:r>
              <a:rPr lang="en"/>
              <a:t>Health bar for boss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Char char="●"/>
            </a:pPr>
            <a:r>
              <a:rPr lang="en"/>
              <a:t>Fixing bullets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Char char="●"/>
            </a:pPr>
            <a:r>
              <a:rPr lang="en"/>
              <a:t>Add a story :D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Char char="●"/>
            </a:pPr>
            <a:r>
              <a:rPr lang="en"/>
              <a:t>Changing the background for bosses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Recent Progress Shots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3534450" x="230412"/>
            <a:ext cy="1681200" cx="3020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800" lang="en"/>
              <a:t>Implemented Game Over screen.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23975" x="5986650"/>
            <a:ext cy="1829348" cx="2926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023975" x="277275"/>
            <a:ext cy="1829348" cx="2926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000475" x="3116725"/>
            <a:ext cy="1674826" cx="297745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y="1442025" x="3309350"/>
            <a:ext cy="1765799" cx="2572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800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Implemented boss (Victini), with lots of on-screen bullets and score!</a:t>
            </a:r>
          </a:p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y="3266383" x="6094175"/>
            <a:ext cy="1143000" cx="3020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/>
              <a:t>Lots of enemies now, with Bellsprout as well as Pidgey.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of the Project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Char char="●"/>
            </a:pPr>
            <a:r>
              <a:rPr lang="en"/>
              <a:t>We’re all going to work on it together as a family (ohana means family, and family means NO ONE LEAVES)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Char char="●"/>
            </a:pPr>
            <a:r>
              <a:rPr lang="en"/>
              <a:t>Slow down and show hit box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Char char="●"/>
            </a:pPr>
            <a:r>
              <a:rPr lang="en"/>
              <a:t>Bomb that clears the screen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Char char="●"/>
            </a:pPr>
            <a:r>
              <a:rPr lang="en"/>
              <a:t>More levels/bosses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Char char="●"/>
            </a:pPr>
            <a:r>
              <a:rPr lang="en"/>
              <a:t>Pause button with restart option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-228134">
            <a:off y="-16296" x="1184357"/>
            <a:ext cy="859729" cx="8215583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 of the Project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Original scope/features-Check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Major problems-Boss, Bellsprout bug, Vine Whip, Lucario uses Teleport sometimes, Animation Implementation</a:t>
            </a:r>
          </a:p>
          <a:p>
            <a:pPr rtl="0" lvl="0" indent="-419100" marL="45720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Char char="●"/>
            </a:pPr>
            <a:r>
              <a:rPr lang="en"/>
              <a:t>If we had a redo:</a:t>
            </a:r>
          </a:p>
          <a:p>
            <a:pPr rtl="0"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Lucario’s bullets</a:t>
            </a:r>
          </a:p>
          <a:p>
            <a:pPr lvl="1" indent="-381000" marL="914400">
              <a:spcBef>
                <a:spcPts val="0"/>
              </a:spcBef>
              <a:buClr>
                <a:schemeClr val="lt2"/>
              </a:buClr>
              <a:buSzPct val="80000"/>
              <a:buFont typeface="Courier New"/>
              <a:buChar char="o"/>
            </a:pPr>
            <a:r>
              <a:rPr lang="en"/>
              <a:t>Built with a pause in mind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riendly">
  <a:themeElements>
    <a:clrScheme name="Custom 432">
      <a:dk1>
        <a:srgbClr val="CA0001"/>
      </a:dk1>
      <a:lt1>
        <a:srgbClr val="ECE47C"/>
      </a:lt1>
      <a:dk2>
        <a:srgbClr val="000000"/>
      </a:dk2>
      <a:lt2>
        <a:srgbClr val="FFFFFF"/>
      </a:lt2>
      <a:accent1>
        <a:srgbClr val="E26F01"/>
      </a:accent1>
      <a:accent2>
        <a:srgbClr val="723C75"/>
      </a:accent2>
      <a:accent3>
        <a:srgbClr val="69B19F"/>
      </a:accent3>
      <a:accent4>
        <a:srgbClr val="BC5828"/>
      </a:accent4>
      <a:accent5>
        <a:srgbClr val="800000"/>
      </a:accent5>
      <a:accent6>
        <a:srgbClr val="333333"/>
      </a:accent6>
      <a:hlink>
        <a:srgbClr val="ECE47C"/>
      </a:hlink>
      <a:folHlink>
        <a:srgbClr val="FF510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