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>
        <p:scale>
          <a:sx n="124" d="100"/>
          <a:sy n="124" d="100"/>
        </p:scale>
        <p:origin x="-1104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ln>
              <a:noFill/>
            </a:ln>
            <a:effectLst>
              <a:outerShdw blurRad="114300" dir="5400000" algn="t" rotWithShape="0">
                <a:prstClr val="black">
                  <a:alpha val="67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165100" prst="coolSlant"/>
              <a:bevelB prst="angle"/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114300" dir="5400000" algn="t" rotWithShape="0">
                  <a:prstClr val="black">
                    <a:alpha val="67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165100" prst="coolSlant"/>
                <a:bevelB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19C7-9442-952E-5B5F1CF714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114300" dir="5400000" algn="t" rotWithShape="0">
                  <a:prstClr val="black">
                    <a:alpha val="67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165100" prst="coolSlant"/>
                <a:bevelB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9C7-9442-952E-5B5F1CF714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114300" dir="5400000" algn="t" rotWithShape="0">
                  <a:prstClr val="black">
                    <a:alpha val="67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165100" prst="coolSlant"/>
                <a:bevelB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9C7-9442-952E-5B5F1CF71493}"/>
              </c:ext>
            </c:extLst>
          </c:dPt>
          <c:dLbls>
            <c:dLbl>
              <c:idx val="0"/>
              <c:layout>
                <c:manualLayout>
                  <c:x val="-0.20356582185039371"/>
                  <c:y val="3.988010335383217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C7-9442-952E-5B5F1CF71493}"/>
                </c:ext>
              </c:extLst>
            </c:dLbl>
            <c:dLbl>
              <c:idx val="1"/>
              <c:layout>
                <c:manualLayout>
                  <c:x val="-2.4606299218327524E-7"/>
                  <c:y val="-0.2084309665089219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C7-9442-952E-5B5F1CF71493}"/>
                </c:ext>
              </c:extLst>
            </c:dLbl>
            <c:dLbl>
              <c:idx val="2"/>
              <c:layout>
                <c:manualLayout>
                  <c:x val="0.22497810039370075"/>
                  <c:y val="4.548978558748854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ln>
                        <a:noFill/>
                      </a:ln>
                      <a:solidFill>
                        <a:schemeClr val="lt1"/>
                      </a:solidFill>
                      <a:effectLst>
                        <a:outerShdw blurRad="76200" dist="38100" dir="2700000" algn="tl" rotWithShape="0">
                          <a:prstClr val="black"/>
                        </a:outerShdw>
                      </a:effectLst>
                      <a:latin typeface="Helvetica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20312499999999"/>
                      <c:h val="0.1640624899075732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9C7-9442-952E-5B5F1CF714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ln>
                      <a:noFill/>
                    </a:ln>
                    <a:solidFill>
                      <a:schemeClr val="lt1"/>
                    </a:solidFill>
                    <a:effectLst>
                      <a:outerShdw blurRad="76200" dist="38100" dir="2700000" algn="tl" rotWithShape="0">
                        <a:prstClr val="black"/>
                      </a:outerShdw>
                    </a:effectLst>
                    <a:latin typeface="Helvetica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Carbon Credits</c:v>
                </c:pt>
                <c:pt idx="1">
                  <c:v>Energy/Data Services </c:v>
                </c:pt>
                <c:pt idx="2">
                  <c:v>Biochar Sales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0.2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C7-9442-952E-5B5F1CF7149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pct5">
      <a:fgClr>
        <a:schemeClr val="lt1"/>
      </a:fgClr>
      <a:bgClr>
        <a:schemeClr val="bg1"/>
      </a:bgClr>
    </a:patt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82A79-AC1C-E94B-ACF3-AEABF9E2416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F005-E31F-5A4D-B156-843FD9FCD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8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F005-E31F-5A4D-B156-843FD9FCD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3402-949C-F980-FCBF-06D0192BE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AA110-ED13-A81B-5A09-0A7837AEA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D01C-571B-3AF0-0B53-0A675E22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80A6-4779-96AA-072D-07FB337F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16D36-FDEF-B732-502B-4F123938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0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CBBF-D5F4-838C-49F7-9182E33D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6AB43-4485-0EA5-6363-1B142094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8EA8-7EB9-E26A-77C5-5A35407B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731C-A141-F40C-D725-02AADDFC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E552-4D14-DEFF-DFC4-BE958486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91B02-6168-A686-4E0E-BACABF895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336EF-549F-D724-E48F-1EBECE32A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F5C81-14E8-260B-0FAE-3CD58212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62BC-7CC4-68A4-2DB8-F3E24A7A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69AC-5F17-C4A2-17D9-C686D4B4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3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0614-945F-7C1B-8097-87BEAF22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5EE0-1BB5-837B-B050-F2D18810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92FA-8A40-F383-2727-83632040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70DA-4DBC-E11D-DA1C-4BA384EE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25CC6-536B-B5A8-9068-0ECFCCE0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1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4098-1F94-9318-A24A-D8E557FA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BA423-42E9-9D09-6B32-D7194E7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2AEA-6189-EE86-A415-B30B1181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830D-4EC8-068D-69F0-5BF4D2BB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76B1-F84F-65F6-BAB2-0F0D26F6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6D93-D1AA-AADD-3FEC-DDD8B168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E3D4-4A6E-2DCE-488D-C45D69E67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82887-75D0-1DA0-2D9B-50B7F0949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0617-8DA0-9308-C1BE-BADD9F00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322CD-2626-D0DA-4DE8-D22C1D78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5BCD0-43F7-BEAD-B919-37AB7701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2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E014-28B5-3E48-0007-0F4E05E8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242EA-494D-4FFB-A33C-19912EE54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0DEE3-38C6-A9A7-5908-EB8CB5722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43047-B504-F3CD-F434-7612D1F4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D33B7-A94F-3328-16CF-F8AA95EEC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2960E-9635-AB2F-92EF-197C03A0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180C4-1428-330F-801E-2DB0C7D5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8FBD7-9FE2-2CE0-E365-723E56E2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D8AE-DD2B-591D-A6C1-5247EA16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9A1F0-A759-D05B-E696-B444B4EE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1D395-E059-6F35-551B-A98030E5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714AB-E54A-E8FE-D10A-7A4CF59A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5A247-0290-36ED-A72F-D3056A93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DD63D-952E-9A06-1B52-28BDA938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AAF2A-D9EA-B2EB-9A36-DB563D70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C767-13A5-FA66-59C0-4349076B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DB78-4EAE-D922-74CC-55D6DC5D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26479-215B-64D4-559A-86245A0C5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DE8BA-23CB-308B-8DFA-D9B27098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78BF4-1283-B9B5-B8C2-2C255158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BD86-4BB5-3EDC-DCA8-A1B2A1DD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3E39-7C9A-4DA5-0E11-55FD496D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B3BF-090E-1EDB-1BC8-D8B750511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6C161-4868-8917-1E1F-1F9F9A97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D2300-5978-23A9-801F-41EB3B32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88000-B836-8D5E-9ACE-B4EFF3A0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93B09-2768-1DD9-D4C9-A1D21AD6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3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D5C006-D6AF-B772-7F46-26EEE329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A7B56-81E4-18F4-8785-70FE18AE4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3530-2FCF-7CE7-C0B8-D1D5290A8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D61C3-15E2-D948-953C-C1F39E126BF8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9737-FDBE-3692-DF4A-FF27025A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C9EB-7965-1482-AC79-4AC77B92C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5983B-6D9C-1046-AC33-54AAC64E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57EBAD-4F8A-6038-4EAC-955BB309F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5021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544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Darryl Nicke</dc:creator>
  <cp:lastModifiedBy>Darryl Nicke</cp:lastModifiedBy>
  <cp:revision>1</cp:revision>
  <dcterms:created xsi:type="dcterms:W3CDTF">2025-08-24T03:19:35Z</dcterms:created>
  <dcterms:modified xsi:type="dcterms:W3CDTF">2025-08-24T05:59:42Z</dcterms:modified>
</cp:coreProperties>
</file>