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9" r:id="rId3"/>
    <p:sldId id="257" r:id="rId4"/>
    <p:sldId id="262" r:id="rId5"/>
    <p:sldId id="265" r:id="rId6"/>
    <p:sldId id="258" r:id="rId7"/>
    <p:sldId id="27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33" autoAdjust="0"/>
  </p:normalViewPr>
  <p:slideViewPr>
    <p:cSldViewPr>
      <p:cViewPr varScale="1">
        <p:scale>
          <a:sx n="66" d="100"/>
          <a:sy n="66" d="100"/>
        </p:scale>
        <p:origin x="-4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9CB2A-F61E-4E3C-A400-F854780C6C8E}" type="datetimeFigureOut">
              <a:rPr lang="en-US" smtClean="0"/>
              <a:t>10/26/2009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E081F-125A-4096-B7EC-54C75A7B1E9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E081F-125A-4096-B7EC-54C75A7B1E9D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ESim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Web2.0 </a:t>
            </a:r>
            <a:r>
              <a:rPr lang="en-US" dirty="0" err="1" smtClean="0"/>
              <a:t>SaaS</a:t>
            </a:r>
            <a:r>
              <a:rPr lang="en-US" dirty="0" smtClean="0"/>
              <a:t> Company</a:t>
            </a:r>
          </a:p>
          <a:p>
            <a:pPr lvl="0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discuss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About </a:t>
            </a:r>
            <a:r>
              <a:rPr lang="en-US" dirty="0" err="1" smtClean="0"/>
              <a:t>ESim</a:t>
            </a:r>
            <a:endParaRPr lang="en-US" dirty="0" smtClean="0"/>
          </a:p>
          <a:p>
            <a:pPr lvl="0"/>
            <a:r>
              <a:rPr lang="en-US" dirty="0" smtClean="0"/>
              <a:t>Who</a:t>
            </a:r>
            <a:r>
              <a:rPr lang="en-US" baseline="0" dirty="0" smtClean="0"/>
              <a:t> can be our potential customers</a:t>
            </a:r>
          </a:p>
          <a:p>
            <a:pPr lvl="0"/>
            <a:r>
              <a:rPr lang="en-US" baseline="0" dirty="0" smtClean="0"/>
              <a:t>Concepts </a:t>
            </a:r>
            <a:r>
              <a:rPr lang="en-US" baseline="0" dirty="0" smtClean="0"/>
              <a:t>learnt </a:t>
            </a:r>
            <a:r>
              <a:rPr lang="en-US" baseline="0" dirty="0" smtClean="0"/>
              <a:t>through simulation</a:t>
            </a:r>
          </a:p>
          <a:p>
            <a:pPr lvl="0"/>
            <a:r>
              <a:rPr lang="en-US" baseline="0" dirty="0" smtClean="0"/>
              <a:t>The </a:t>
            </a:r>
            <a:r>
              <a:rPr lang="en-US" baseline="0" dirty="0" smtClean="0"/>
              <a:t>game</a:t>
            </a:r>
          </a:p>
          <a:p>
            <a:pPr lvl="0"/>
            <a:r>
              <a:rPr lang="en-US" baseline="0" smtClean="0"/>
              <a:t>Business </a:t>
            </a:r>
            <a:r>
              <a:rPr lang="en-US" baseline="0" dirty="0" smtClean="0"/>
              <a:t>Opportunity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and 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</a:t>
            </a:r>
            <a:r>
              <a:rPr lang="en-US" baseline="0" dirty="0" smtClean="0"/>
              <a:t> Education through Simulation</a:t>
            </a:r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“Tell me and I will forget. Show me and I will remember. Involve me and I will understand”</a:t>
            </a:r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“Study show that we retain under 20% of what we see or hear and 50% of what we do both see and hear, but </a:t>
            </a:r>
            <a:r>
              <a:rPr lang="en-IN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upto</a:t>
            </a:r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80% of what we INTERACT with”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baseline="0" dirty="0" smtClean="0"/>
              <a:t>ustomers</a:t>
            </a:r>
            <a:r>
              <a:rPr lang="en-US" dirty="0" smtClean="0"/>
              <a:t> and </a:t>
            </a:r>
            <a:r>
              <a:rPr lang="en-US" baseline="0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Educational Institutes</a:t>
            </a:r>
          </a:p>
          <a:p>
            <a:pPr lvl="1"/>
            <a:r>
              <a:rPr lang="en-US" dirty="0" smtClean="0"/>
              <a:t>Corporate company</a:t>
            </a:r>
          </a:p>
          <a:p>
            <a:pPr lvl="1"/>
            <a:r>
              <a:rPr lang="en-US" dirty="0" smtClean="0"/>
              <a:t>Individuals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A radical way of learning key concepts of </a:t>
            </a:r>
            <a:r>
              <a:rPr lang="en-US" dirty="0" smtClean="0"/>
              <a:t>Business Administration and Management</a:t>
            </a:r>
          </a:p>
          <a:p>
            <a:pPr lvl="1"/>
            <a:r>
              <a:rPr lang="en-US" dirty="0" smtClean="0"/>
              <a:t>Already used in IIM, XLRI</a:t>
            </a:r>
          </a:p>
          <a:p>
            <a:pPr lvl="1"/>
            <a:r>
              <a:rPr lang="en-US" dirty="0" smtClean="0"/>
              <a:t>Easy to play, Excel </a:t>
            </a:r>
            <a:r>
              <a:rPr lang="en-US" dirty="0" smtClean="0"/>
              <a:t>like Interface</a:t>
            </a:r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concepts we</a:t>
            </a:r>
            <a:r>
              <a:rPr lang="en-US" baseline="0" dirty="0" smtClean="0"/>
              <a:t> learn through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IN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Aimed at learning 6 Functions areas</a:t>
            </a:r>
            <a:endParaRPr lang="en-IN" sz="3200" dirty="0" smtClean="0"/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R&amp;D</a:t>
            </a:r>
            <a:endParaRPr lang="en-IN" dirty="0" smtClean="0"/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Marketing</a:t>
            </a:r>
            <a:endParaRPr lang="en-IN" dirty="0" smtClean="0"/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Production</a:t>
            </a:r>
            <a:endParaRPr lang="en-IN" dirty="0" smtClean="0"/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</a:t>
            </a:r>
            <a:endParaRPr lang="en-IN" dirty="0" smtClean="0"/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TQM</a:t>
            </a:r>
            <a:endParaRPr lang="en-IN" dirty="0" smtClean="0"/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Finance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B2C space in Electronic Watches industry</a:t>
            </a:r>
          </a:p>
          <a:p>
            <a:pPr lvl="0"/>
            <a:r>
              <a:rPr lang="en-IN" dirty="0" smtClean="0"/>
              <a:t>6 Companies (Teams) compete to build a $100 mil business as on 31/12/08</a:t>
            </a:r>
          </a:p>
          <a:p>
            <a:pPr lvl="0"/>
            <a:r>
              <a:rPr lang="en-US" dirty="0" smtClean="0"/>
              <a:t>5</a:t>
            </a:r>
            <a:r>
              <a:rPr lang="en-US" baseline="0" dirty="0" smtClean="0"/>
              <a:t> Market Segments</a:t>
            </a:r>
          </a:p>
          <a:p>
            <a:pPr lvl="1"/>
            <a:r>
              <a:rPr lang="en-US" dirty="0" smtClean="0"/>
              <a:t>Traditional</a:t>
            </a:r>
          </a:p>
          <a:p>
            <a:pPr lvl="1"/>
            <a:r>
              <a:rPr lang="en-US" dirty="0" smtClean="0"/>
              <a:t>Low</a:t>
            </a:r>
            <a:r>
              <a:rPr lang="en-US" baseline="0" dirty="0" smtClean="0"/>
              <a:t> Cost</a:t>
            </a:r>
          </a:p>
          <a:p>
            <a:pPr lvl="1"/>
            <a:r>
              <a:rPr lang="en-US" baseline="0" dirty="0" smtClean="0"/>
              <a:t>High End</a:t>
            </a:r>
          </a:p>
          <a:p>
            <a:pPr lvl="1"/>
            <a:r>
              <a:rPr lang="en-US" baseline="0" dirty="0" smtClean="0"/>
              <a:t>High Performance</a:t>
            </a:r>
          </a:p>
          <a:p>
            <a:pPr lvl="1"/>
            <a:r>
              <a:rPr lang="en-US" baseline="0" dirty="0" smtClean="0"/>
              <a:t>Small Size</a:t>
            </a:r>
            <a:endParaRPr lang="en-IN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in trouble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000" dirty="0" smtClean="0"/>
              <a:t>Your team is newly appointed Senior Management</a:t>
            </a:r>
          </a:p>
          <a:p>
            <a:pPr lvl="0"/>
            <a:r>
              <a:rPr lang="en-US" sz="3000" dirty="0" smtClean="0"/>
              <a:t>Following challenges ahead of you</a:t>
            </a:r>
          </a:p>
          <a:p>
            <a:pPr lvl="1" eaLnBrk="0" fontAlgn="base" hangingPunct="0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Substandard plant, untrained staff</a:t>
            </a:r>
          </a:p>
          <a:p>
            <a:pPr lvl="1" eaLnBrk="0" fontAlgn="base" hangingPunct="0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Unclear Finance and Business strategy</a:t>
            </a:r>
          </a:p>
          <a:p>
            <a:pPr lvl="1" eaLnBrk="0" fontAlgn="base" hangingPunct="0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price realization, excess plant capacities</a:t>
            </a:r>
          </a:p>
          <a:p>
            <a:pPr lvl="1" eaLnBrk="0" fontAlgn="base" hangingPunct="0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Inferior products</a:t>
            </a:r>
          </a:p>
          <a:p>
            <a:pPr lvl="1" eaLnBrk="0" fontAlgn="base" hangingPunct="0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positioning, automation levels, pricing - </a:t>
            </a:r>
            <a:r>
              <a:rPr 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out of place</a:t>
            </a:r>
          </a:p>
          <a:p>
            <a:pPr lvl="1" eaLnBrk="0" fontAlgn="base" hangingPunct="0"/>
            <a:r>
              <a:rPr lang="en-US" sz="28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problems that a business can have</a:t>
            </a:r>
            <a:endParaRPr lang="en-US" sz="2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0" fontAlgn="base" hangingPunct="0"/>
            <a:r>
              <a:rPr 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Ideal business conditions, no recession/inflation/stagflation </a:t>
            </a:r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Opportunity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Educational Institutes to make this Mandatory part of curriculum</a:t>
            </a:r>
          </a:p>
          <a:p>
            <a:r>
              <a:rPr lang="en-US" dirty="0" smtClean="0"/>
              <a:t> Work on a OEM model with the colleges, to bundle the cost with the fees</a:t>
            </a:r>
          </a:p>
          <a:p>
            <a:r>
              <a:rPr lang="en-US" dirty="0" smtClean="0"/>
              <a:t>Just to give you an idea of pricing, currently, the companies selling this kind of package charge $750 for 2 game package </a:t>
            </a:r>
          </a:p>
          <a:p>
            <a:r>
              <a:rPr lang="en-US" dirty="0" smtClean="0"/>
              <a:t>We can also work with Corporate customers and help their managers to understand how the business work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641</TotalTime>
  <Words>314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ESim</vt:lpstr>
      <vt:lpstr>Points to discuss</vt:lpstr>
      <vt:lpstr>Vision and Mission</vt:lpstr>
      <vt:lpstr>Customers and Benefits</vt:lpstr>
      <vt:lpstr>What are the concepts we learn through simulation</vt:lpstr>
      <vt:lpstr>The Game</vt:lpstr>
      <vt:lpstr>Company in trouble</vt:lpstr>
      <vt:lpstr>Business Opportunity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Esim</dc:title>
  <dc:creator>Krishna Prasad</dc:creator>
  <cp:lastModifiedBy>Krishna Prasad</cp:lastModifiedBy>
  <cp:revision>14</cp:revision>
  <dcterms:created xsi:type="dcterms:W3CDTF">2006-08-16T00:00:00Z</dcterms:created>
  <dcterms:modified xsi:type="dcterms:W3CDTF">2009-10-26T05:19:17Z</dcterms:modified>
</cp:coreProperties>
</file>