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334" autoAdjust="0"/>
  </p:normalViewPr>
  <p:slideViewPr>
    <p:cSldViewPr snapToGrid="0" snapToObjects="1">
      <p:cViewPr varScale="1">
        <p:scale>
          <a:sx n="82" d="100"/>
          <a:sy n="82" d="100"/>
        </p:scale>
        <p:origin x="-2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359DF-E153-0548-9C60-543CDCE44A2A}" type="datetimeFigureOut">
              <a:rPr lang="en-US" smtClean="0"/>
              <a:t>5/28/13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A3332-C643-294F-9815-F3945DDB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01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CFO:</a:t>
            </a:r>
            <a:r>
              <a:rPr lang="en-US" baseline="0" dirty="0" smtClean="0"/>
              <a:t> finance</a:t>
            </a:r>
          </a:p>
          <a:p>
            <a:r>
              <a:rPr lang="en-US" baseline="0" dirty="0" smtClean="0"/>
              <a:t>COO: operating</a:t>
            </a:r>
          </a:p>
          <a:p>
            <a:r>
              <a:rPr lang="en-US" baseline="0" dirty="0" smtClean="0"/>
              <a:t>CTO: technology</a:t>
            </a:r>
          </a:p>
          <a:p>
            <a:r>
              <a:rPr lang="en-US" baseline="0" dirty="0" smtClean="0"/>
              <a:t>CCO: commercial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A3332-C643-294F-9815-F3945DDB45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1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6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2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8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6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3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8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9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5996-89EF-CC48-B1A1-5D344D221715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ModTech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5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and team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Anh</a:t>
            </a:r>
            <a:r>
              <a:rPr lang="en-US" dirty="0" smtClean="0"/>
              <a:t>-Dung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learned: …</a:t>
            </a:r>
          </a:p>
          <a:p>
            <a:r>
              <a:rPr lang="en-US" dirty="0" smtClean="0"/>
              <a:t>What would do differently: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name: </a:t>
            </a:r>
            <a:r>
              <a:rPr lang="en-US" dirty="0" err="1" smtClean="0"/>
              <a:t>ModTech</a:t>
            </a:r>
            <a:r>
              <a:rPr lang="en-US" dirty="0" smtClean="0"/>
              <a:t> (for Modern Technology)</a:t>
            </a:r>
          </a:p>
          <a:p>
            <a:r>
              <a:rPr lang="en-US" dirty="0" smtClean="0"/>
              <a:t>No: 04</a:t>
            </a:r>
          </a:p>
          <a:p>
            <a:r>
              <a:rPr lang="en-US" dirty="0" smtClean="0"/>
              <a:t>Team members</a:t>
            </a:r>
          </a:p>
          <a:p>
            <a:pPr lvl="1"/>
            <a:r>
              <a:rPr lang="en-US" dirty="0" err="1" smtClean="0"/>
              <a:t>Anh</a:t>
            </a:r>
            <a:r>
              <a:rPr lang="en-US" dirty="0" smtClean="0"/>
              <a:t>-Dung LE: COO, CTO</a:t>
            </a:r>
          </a:p>
          <a:p>
            <a:pPr lvl="1"/>
            <a:r>
              <a:rPr lang="en-US" dirty="0" smtClean="0"/>
              <a:t>Gustavo MARIN: CEO, CFO</a:t>
            </a:r>
          </a:p>
          <a:p>
            <a:pPr lvl="1"/>
            <a:r>
              <a:rPr lang="en-US" dirty="0" err="1" smtClean="0"/>
              <a:t>Malthide</a:t>
            </a:r>
            <a:r>
              <a:rPr lang="en-US" dirty="0" smtClean="0"/>
              <a:t> SAHUGUET: CCO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9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bountiful amount of hi-end as well as average </a:t>
            </a:r>
            <a:r>
              <a:rPr lang="en-US" dirty="0" smtClean="0"/>
              <a:t>products</a:t>
            </a:r>
            <a:endParaRPr lang="en-US" dirty="0"/>
          </a:p>
          <a:p>
            <a:r>
              <a:rPr lang="en-US" dirty="0"/>
              <a:t>guarantees for the availability of the products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good partner with other companies and with local governments, </a:t>
            </a:r>
            <a:r>
              <a:rPr lang="en-US" dirty="0" smtClean="0"/>
              <a:t>institutes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1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products, sell to 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the area offered in </a:t>
            </a:r>
            <a:r>
              <a:rPr lang="en-US" dirty="0" err="1"/>
              <a:t>Intopia</a:t>
            </a:r>
            <a:r>
              <a:rPr lang="en-US" dirty="0"/>
              <a:t>: Europe, the US and </a:t>
            </a:r>
            <a:r>
              <a:rPr lang="en-US" dirty="0" smtClean="0"/>
              <a:t>Brazil</a:t>
            </a:r>
            <a:endParaRPr lang="en-US" dirty="0"/>
          </a:p>
          <a:p>
            <a:pPr lvl="0"/>
            <a:r>
              <a:rPr lang="en-US" dirty="0"/>
              <a:t>High class customers (targeted by the “deluxe” grades, of whom we want to win the loyalty) of PCs and also chips</a:t>
            </a:r>
          </a:p>
          <a:p>
            <a:pPr lvl="0"/>
            <a:r>
              <a:rPr lang="en-US" dirty="0"/>
              <a:t>Traditional customers (targeted by the standard grades)</a:t>
            </a:r>
          </a:p>
          <a:p>
            <a:pPr lvl="0"/>
            <a:r>
              <a:rPr lang="en-US" dirty="0"/>
              <a:t>Other companies that will buy chips from us </a:t>
            </a:r>
          </a:p>
          <a:p>
            <a:pPr lvl="0"/>
            <a:r>
              <a:rPr lang="en-US" dirty="0"/>
              <a:t>Governments</a:t>
            </a:r>
          </a:p>
          <a:p>
            <a:pPr lvl="0"/>
            <a:r>
              <a:rPr lang="en-US" dirty="0"/>
              <a:t>Institutes, </a:t>
            </a:r>
            <a:r>
              <a:rPr lang="en-US" dirty="0" smtClean="0"/>
              <a:t>universities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6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 as many as possible with “good” prices</a:t>
            </a:r>
          </a:p>
          <a:p>
            <a:r>
              <a:rPr lang="en-US" dirty="0" smtClean="0"/>
              <a:t>Sustainable development</a:t>
            </a:r>
          </a:p>
          <a:p>
            <a:r>
              <a:rPr lang="en-US" dirty="0" smtClean="0"/>
              <a:t>Increase the profit</a:t>
            </a:r>
          </a:p>
        </p:txBody>
      </p:sp>
    </p:spTree>
    <p:extLst>
      <p:ext uri="{BB962C8B-B14F-4D97-AF65-F5344CB8AC3E}">
        <p14:creationId xmlns:p14="http://schemas.microsoft.com/office/powerpoint/2010/main" val="369687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8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3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3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179</Words>
  <Application>Microsoft Macintosh PowerPoint</Application>
  <PresentationFormat>On-screen Show (4:3)</PresentationFormat>
  <Paragraphs>33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ModTech</vt:lpstr>
      <vt:lpstr>Agenda</vt:lpstr>
      <vt:lpstr>Introduction</vt:lpstr>
      <vt:lpstr>Company mission</vt:lpstr>
      <vt:lpstr>Which products, sell to who</vt:lpstr>
      <vt:lpstr>Key objectives</vt:lpstr>
      <vt:lpstr>PowerPoint Presentation</vt:lpstr>
      <vt:lpstr>PowerPoint Presentation</vt:lpstr>
      <vt:lpstr>PowerPoint Presentation</vt:lpstr>
      <vt:lpstr>Personal and team learning</vt:lpstr>
      <vt:lpstr>Anh-Dung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Apple</cp:lastModifiedBy>
  <cp:revision>25</cp:revision>
  <dcterms:created xsi:type="dcterms:W3CDTF">2013-05-28T20:48:10Z</dcterms:created>
  <dcterms:modified xsi:type="dcterms:W3CDTF">2013-05-28T21:00:19Z</dcterms:modified>
</cp:coreProperties>
</file>