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2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28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7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9F97D4DA-3604-974B-9025-7C3B410C7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8" r="2015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69C449-5924-A548-9AC5-325964E4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Predicting </a:t>
            </a:r>
            <a:br>
              <a:rPr lang="en-US" sz="4400"/>
            </a:br>
            <a:r>
              <a:rPr lang="en-US" sz="4400"/>
              <a:t>Specialized High School Admissions Offers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37E47E9-CA9B-1742-A5DC-ADAD70D4A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What drives offers to attend NYC’s specialized high schools?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Domingo José Moronta | November 2020</a:t>
            </a:r>
          </a:p>
        </p:txBody>
      </p:sp>
      <p:sp>
        <p:nvSpPr>
          <p:cNvPr id="89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31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58E-2D0E-604C-A878-D631618F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EDA: Least Percentage of Admissions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EBA7-596F-E242-8459-BA544B81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151B-C849-9642-9794-68B780D8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Highest Number of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B8B0-26F9-6E4A-916A-9A72B42C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0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FF4B-6C22-7344-AA5A-51E44FED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994A-DAAB-5B4C-B76D-C8B9BE4B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8867-EB96-F549-A0DC-64F0FF92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6E2B-493C-2845-AAEA-6DBEA4B5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4A0F-0FB7-AC49-A66D-1B7BB347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#1: Schools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3A57-2AC6-4B49-8DFE-9359FDF4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15E-4E6B-FE44-8E64-DCB0485A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81F5-54AE-274F-8E99-92763BA8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498D-1952-FC4B-A878-A87AA6D2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#2: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35D7-3E79-6049-9979-57F2926E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31D1-F8FE-CF4E-9F75-6B2D1AD2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0F54-7072-474B-8367-40C3C932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A1F8-E4CF-E14A-9A37-A87FA9A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5C-797A-104A-9F76-7C505A16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ED1B-5C2F-3447-A613-54C398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623C-6647-AD4F-A9D1-55A3F30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9E65-7DB6-554E-A68A-523D719B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CFB1-8210-144F-A0AE-30357F3C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BE86-6828-5149-8BED-A7EB2BBD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26CC-BF8A-1743-94D9-AB8F25F3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9760-7BD4-A248-A6CC-AA1B231B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595-E193-8C49-9720-E3B088F9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8E25-1DC8-C647-A23E-DAD359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Highest Number of Test Takers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5AF2-16EC-A54A-9717-705E09E9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8287-F972-E14D-BA83-238C851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Least Number of Test Takers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5979-ADBE-0D4B-BBCB-77E97FE1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BA33-CF05-0548-999E-720A8E02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EDA: Most Percentage of Admissions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CE3F-83E1-4C4A-97A1-332D15A8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08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Macintosh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AccentBoxVTI</vt:lpstr>
      <vt:lpstr>Predicting  Specialized High School Admissions Offers</vt:lpstr>
      <vt:lpstr>Background</vt:lpstr>
      <vt:lpstr>Problem</vt:lpstr>
      <vt:lpstr>Data</vt:lpstr>
      <vt:lpstr>Cleaning &amp; Feature Engineering</vt:lpstr>
      <vt:lpstr>Exploratory Data Analysis: Ethnicity</vt:lpstr>
      <vt:lpstr>EDA: Highest Number of Test Takers</vt:lpstr>
      <vt:lpstr>EDA: Least Number of Test Takers</vt:lpstr>
      <vt:lpstr>EDA: Most Percentage of Admissions Offers</vt:lpstr>
      <vt:lpstr>EDA: Least Percentage of Admissions Offers</vt:lpstr>
      <vt:lpstr>EDA: Highest Number of Offers</vt:lpstr>
      <vt:lpstr>Model Comparison</vt:lpstr>
      <vt:lpstr>Recommendation #1</vt:lpstr>
      <vt:lpstr>Recommendation #1: Schools</vt:lpstr>
      <vt:lpstr>Recommendation #2</vt:lpstr>
      <vt:lpstr>Recommendation #2: School</vt:lpstr>
      <vt:lpstr>Future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Specialized High School Admissions Offers</dc:title>
  <dc:creator>Domingo Moronta</dc:creator>
  <cp:lastModifiedBy>Domingo Moronta</cp:lastModifiedBy>
  <cp:revision>3</cp:revision>
  <dcterms:created xsi:type="dcterms:W3CDTF">2020-11-13T19:03:49Z</dcterms:created>
  <dcterms:modified xsi:type="dcterms:W3CDTF">2020-11-13T19:24:29Z</dcterms:modified>
</cp:coreProperties>
</file>