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Battle of Neighborhoods- Pittsburgh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Shanker Pillai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1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made to assist those who would like to move and/or learn more about the city of Pittsburgh.</a:t>
            </a:r>
          </a:p>
          <a:p>
            <a:r>
              <a:rPr lang="en-US" dirty="0" smtClean="0"/>
              <a:t>The goal of the project will be to help these people find an area in Pittsburgh based on </a:t>
            </a:r>
            <a:r>
              <a:rPr lang="en-US" dirty="0" err="1" smtClean="0"/>
              <a:t>resteraunts</a:t>
            </a:r>
            <a:r>
              <a:rPr lang="en-US" dirty="0" smtClean="0"/>
              <a:t>, schools, crime rates, and other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project will use the following Python libraries:</a:t>
            </a:r>
          </a:p>
          <a:p>
            <a:r>
              <a:rPr lang="en-US" dirty="0"/>
              <a:t>Pandas: For creating and manipulating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 err="1"/>
              <a:t>Scikit</a:t>
            </a:r>
            <a:r>
              <a:rPr lang="en-US" dirty="0"/>
              <a:t> Learn: For importing k-means clustering.</a:t>
            </a:r>
          </a:p>
          <a:p>
            <a:r>
              <a:rPr lang="en-US" dirty="0"/>
              <a:t>XML: To separate data from presentation and XML stores data in plain text format.</a:t>
            </a:r>
          </a:p>
          <a:p>
            <a:r>
              <a:rPr lang="en-US" dirty="0"/>
              <a:t>Geocoder: To retrieve Location Data.</a:t>
            </a:r>
          </a:p>
          <a:p>
            <a:r>
              <a:rPr lang="en-US" dirty="0"/>
              <a:t>Beautiful Soup and Requests: To scrap and library to handle http requests.</a:t>
            </a:r>
          </a:p>
          <a:p>
            <a:r>
              <a:rPr lang="en-US" dirty="0" err="1"/>
              <a:t>Matplotlib</a:t>
            </a:r>
            <a:r>
              <a:rPr lang="en-US" dirty="0"/>
              <a:t>: Python Plotting Module.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project will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my project, people will be able to pick out the best neighborhood/suburb for themselves, using my map and my 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resources I have learned to use from this course, I have made a resource that can assist someone in finding out more about </a:t>
            </a:r>
            <a:r>
              <a:rPr lang="en-US" smtClean="0"/>
              <a:t>Greater Pittsburgh.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1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188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The Battle of Neighborhoods- Pittsburgh</vt:lpstr>
      <vt:lpstr>Intro</vt:lpstr>
      <vt:lpstr>Libraries Used</vt:lpstr>
      <vt:lpstr>How this project will help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Neighborhoods- Pittsburgh</dc:title>
  <dc:creator>Shanker Pillai</dc:creator>
  <cp:lastModifiedBy>Shanker Pillai</cp:lastModifiedBy>
  <cp:revision>2</cp:revision>
  <dcterms:created xsi:type="dcterms:W3CDTF">2020-07-16T16:44:38Z</dcterms:created>
  <dcterms:modified xsi:type="dcterms:W3CDTF">2020-07-16T17:00:07Z</dcterms:modified>
</cp:coreProperties>
</file>