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19PandemicandUSTrade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7F9707-E273-401B-BB6F-84E881819A6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 19  Pandemic and US Trade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8D329AF-F543-4216-BC9C-DEC5049259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2/1/2022 8:36:49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EFDC1B35-ACFE-4FF6-9A9B-24EBEAB2BE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64"/>
            <a:ext cx="12192000" cy="56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6E98AC08-5CD5-432D-8538-3754C42ED4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64"/>
            <a:ext cx="12192000" cy="56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F806160D-B48F-4F3B-8F8E-D4E445BE6F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64"/>
            <a:ext cx="12192000" cy="56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9B13663B-8F69-41F7-83BE-EC1A375FDD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64"/>
            <a:ext cx="12192000" cy="56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6" name="slide6">
            <a:extLst>
              <a:ext uri="{FF2B5EF4-FFF2-40B4-BE49-F238E27FC236}">
                <a16:creationId xmlns:a16="http://schemas.microsoft.com/office/drawing/2014/main" id="{8AB66913-2668-45B0-87E5-1300AAAD10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64"/>
            <a:ext cx="12192000" cy="56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7" name="slide7">
            <a:extLst>
              <a:ext uri="{FF2B5EF4-FFF2-40B4-BE49-F238E27FC236}">
                <a16:creationId xmlns:a16="http://schemas.microsoft.com/office/drawing/2014/main" id="{501F9282-7593-4421-963C-34ACED54BD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64"/>
            <a:ext cx="12192000" cy="56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8" name="slide8">
            <a:extLst>
              <a:ext uri="{FF2B5EF4-FFF2-40B4-BE49-F238E27FC236}">
                <a16:creationId xmlns:a16="http://schemas.microsoft.com/office/drawing/2014/main" id="{B08CB6C7-AB2F-462E-9E23-91765BF4F3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64"/>
            <a:ext cx="12192000" cy="56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2022-02-01T20:36:54Z</dcterms:created>
  <dcterms:modified xsi:type="dcterms:W3CDTF">2022-02-01T20:36:54Z</dcterms:modified>
</cp:coreProperties>
</file>