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8"/>
    <p:restoredTop sz="94614"/>
  </p:normalViewPr>
  <p:slideViewPr>
    <p:cSldViewPr snapToGrid="0" snapToObjects="1">
      <p:cViewPr varScale="1">
        <p:scale>
          <a:sx n="151" d="100"/>
          <a:sy n="151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A71E1-B77F-EA46-9E84-4401DA951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D6829E-05CF-E042-A730-7239706A9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6160BB-BE75-474C-BA21-0E509F8B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B632-C841-E147-A877-F7A9F146F469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44FDC3-F05C-E240-B881-E3D7A5D6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BA1E8-406B-2846-A27C-3C6FF56E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854-357E-904D-8729-59FCF163E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07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2BC9B-E640-924A-A877-9750294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46C91A-595F-4241-8886-C643EAEE9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1A21A7-D151-794D-BC62-2F6CD611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B632-C841-E147-A877-F7A9F146F469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A66EF-7C56-0245-8C31-F022B08E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FC09B-FD7D-6D4A-8ABD-FCF1B609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854-357E-904D-8729-59FCF163E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52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54C566-857D-C344-9D7D-4E42123A2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4A8B8D-20CC-A345-8B4E-6321275CF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9175BD-7577-8F41-B5A0-942EFAA0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B632-C841-E147-A877-F7A9F146F469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F684AA-AAC5-DD40-9EA3-C69DC7F6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795E4-8BB4-1E44-B250-11434864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854-357E-904D-8729-59FCF163E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03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BECD9-9901-4747-AA3F-E7F30FBE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78AC79-069E-024F-96D2-A197D9178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B33076-37C8-D742-8291-8954B53D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B632-C841-E147-A877-F7A9F146F469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FD7AF1-AFA7-1741-BFCD-92DE488D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41F815-5543-524A-981E-D9E0F6FE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854-357E-904D-8729-59FCF163E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40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27B92-1133-7146-A267-773C5EC3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18B94B-C920-E44A-8B83-2D46DEEE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9DC882-BB17-9C49-BCB9-F9514F6E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B632-C841-E147-A877-F7A9F146F469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E975C-8F5B-8C48-AE89-36A0B617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00D8D-066C-8942-8F93-89D016AE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854-357E-904D-8729-59FCF163E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467B0-9CAF-2749-9122-82C3A7B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F8A370-C476-5846-9755-35EA0CF7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9D3D7F-DB62-0D47-B17C-5D4786606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8991EB-FCF7-334F-9C66-990CDA34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B632-C841-E147-A877-F7A9F146F469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3F5415-6BD9-BB4E-9BB4-2E202B0A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20D0A9-ED2E-044A-8ED5-3B06B5C9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854-357E-904D-8729-59FCF163E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86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21139-172D-CD41-B516-3C0DFF4C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47E749-B49A-924F-84C0-C2572577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20DBBF-2F1C-8641-B54C-7CF1983AF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96EF55-5AF0-984D-8473-AECE92841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2966BF-D197-764C-87EF-CCE390FF8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519B8E-B9CE-D344-88F3-B062D704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B632-C841-E147-A877-F7A9F146F469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DAA0D4-FD70-284E-8EE4-7A3C2B5A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26359B-E015-BC4F-BC84-836A1512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854-357E-904D-8729-59FCF163E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86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E931E-7936-DB43-8237-A02DF22E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211DE3-FB45-9F44-B337-E819CE02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B632-C841-E147-A877-F7A9F146F469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510F3C-4CA3-294F-8E30-B33416FF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97C209-81CB-5645-9D88-8DF9D48C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854-357E-904D-8729-59FCF163E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36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0F7519-6769-934E-9D74-E8F93B15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B632-C841-E147-A877-F7A9F146F469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02393B-C9ED-2A42-BB74-6E2502DB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117FA7-4BDD-734C-9B4B-B173E19A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854-357E-904D-8729-59FCF163E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56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CF9E5-AD81-6C44-9195-7E332AA2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68326F-43ED-844F-896C-3BD279EE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7EE31B-3120-5342-8736-74C033CAF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D8CB23-4365-8942-B04F-89E0BFA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B632-C841-E147-A877-F7A9F146F469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4197F9-5535-BF4D-B455-D3635347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ABB900-2AD5-2643-A8BD-428C2A45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854-357E-904D-8729-59FCF163E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63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A1D61-7486-834C-9BC0-36A412D4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BF14C1-2853-D24F-8001-4AD67FE2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4AD1A3-4121-D945-B886-F3FD25EBE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7FEC30-6118-0441-8C6E-34E9387E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B632-C841-E147-A877-F7A9F146F469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D79AD6-C2DF-884B-A827-E80F1B1C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370F9A-43E8-0C4D-8403-7EC34780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A854-357E-904D-8729-59FCF163E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45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911DE8-0890-7848-A900-15855D99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CA5D75-EACA-C94F-8606-839E14C7C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C8E26-ABEE-5D4F-B55E-97AA2457A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B632-C841-E147-A877-F7A9F146F469}" type="datetimeFigureOut">
              <a:rPr kumimoji="1" lang="ja-JP" altLang="en-US" smtClean="0"/>
              <a:t>2019/3/1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47CBB-BABE-B44B-8A7E-D6B6DDAFB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02C6EC-B2F3-4143-90C1-42904DEA2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A854-357E-904D-8729-59FCF163E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1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7D3C024-903B-E744-A5D7-8134E171BD6E}"/>
              </a:ext>
            </a:extLst>
          </p:cNvPr>
          <p:cNvCxnSpPr/>
          <p:nvPr/>
        </p:nvCxnSpPr>
        <p:spPr>
          <a:xfrm>
            <a:off x="5975498" y="2137144"/>
            <a:ext cx="0" cy="34555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0B77066-F836-5646-AD42-EC940EF8A45F}"/>
              </a:ext>
            </a:extLst>
          </p:cNvPr>
          <p:cNvCxnSpPr/>
          <p:nvPr/>
        </p:nvCxnSpPr>
        <p:spPr>
          <a:xfrm>
            <a:off x="2700670" y="2137144"/>
            <a:ext cx="0" cy="3455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060B976-ECA5-E349-A2FD-9EF46E0C7271}"/>
              </a:ext>
            </a:extLst>
          </p:cNvPr>
          <p:cNvCxnSpPr/>
          <p:nvPr/>
        </p:nvCxnSpPr>
        <p:spPr>
          <a:xfrm>
            <a:off x="9292856" y="2137144"/>
            <a:ext cx="0" cy="3455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B4F451A-8BD0-5E4F-A8F1-CE6BEA10688F}"/>
              </a:ext>
            </a:extLst>
          </p:cNvPr>
          <p:cNvSpPr/>
          <p:nvPr/>
        </p:nvSpPr>
        <p:spPr>
          <a:xfrm>
            <a:off x="9963819" y="2688786"/>
            <a:ext cx="2047426" cy="66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/>
              <a:t>プロスペクトの項目にある値</a:t>
            </a:r>
            <a:endParaRPr lang="en-US" altLang="ja-JP" sz="1100" b="1" dirty="0"/>
          </a:p>
          <a:p>
            <a:pPr algn="ctr"/>
            <a:r>
              <a:rPr lang="en-US" altLang="ja-JP" sz="1200" b="1" dirty="0"/>
              <a:t>2019/03/15</a:t>
            </a:r>
            <a:endParaRPr lang="ja-JP" altLang="en-US" sz="1200" b="1"/>
          </a:p>
        </p:txBody>
      </p:sp>
      <p:sp>
        <p:nvSpPr>
          <p:cNvPr id="21" name="左右矢印 20">
            <a:extLst>
              <a:ext uri="{FF2B5EF4-FFF2-40B4-BE49-F238E27FC236}">
                <a16:creationId xmlns:a16="http://schemas.microsoft.com/office/drawing/2014/main" id="{9F8E5451-05BB-C44B-A74D-6D12F6F449A4}"/>
              </a:ext>
            </a:extLst>
          </p:cNvPr>
          <p:cNvSpPr/>
          <p:nvPr/>
        </p:nvSpPr>
        <p:spPr>
          <a:xfrm>
            <a:off x="2700670" y="3725739"/>
            <a:ext cx="3274828" cy="9057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10</a:t>
            </a:r>
            <a:r>
              <a:rPr lang="ja-JP" altLang="en-US"/>
              <a:t>日以内前</a:t>
            </a:r>
          </a:p>
        </p:txBody>
      </p:sp>
      <p:sp>
        <p:nvSpPr>
          <p:cNvPr id="23" name="左右矢印 22">
            <a:extLst>
              <a:ext uri="{FF2B5EF4-FFF2-40B4-BE49-F238E27FC236}">
                <a16:creationId xmlns:a16="http://schemas.microsoft.com/office/drawing/2014/main" id="{33C4F0C2-957A-4048-8D01-F44BBCBCA0B6}"/>
              </a:ext>
            </a:extLst>
          </p:cNvPr>
          <p:cNvSpPr/>
          <p:nvPr/>
        </p:nvSpPr>
        <p:spPr>
          <a:xfrm>
            <a:off x="5986130" y="3725739"/>
            <a:ext cx="3274828" cy="9057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10</a:t>
            </a:r>
            <a:r>
              <a:rPr lang="ja-JP" altLang="en-US"/>
              <a:t>日以内後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0EF995-8B75-3B42-AB1D-38C0F3140C91}"/>
              </a:ext>
            </a:extLst>
          </p:cNvPr>
          <p:cNvSpPr/>
          <p:nvPr/>
        </p:nvSpPr>
        <p:spPr>
          <a:xfrm>
            <a:off x="5217000" y="1534725"/>
            <a:ext cx="1538261" cy="545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/>
              <a:t>その日</a:t>
            </a:r>
            <a:endParaRPr lang="en-US" altLang="ja-JP" sz="1200" b="1" dirty="0"/>
          </a:p>
          <a:p>
            <a:pPr algn="ctr"/>
            <a:r>
              <a:rPr lang="ja-JP" altLang="en-US" sz="1200" b="1"/>
              <a:t>（</a:t>
            </a:r>
            <a:r>
              <a:rPr lang="en-US" altLang="ja-JP" sz="1200" b="1" dirty="0"/>
              <a:t>2019/03/01</a:t>
            </a:r>
            <a:r>
              <a:rPr lang="ja-JP" altLang="en-US" sz="1200" b="1"/>
              <a:t>）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20DD31C-0477-B14D-8993-3A58AEBC4706}"/>
              </a:ext>
            </a:extLst>
          </p:cNvPr>
          <p:cNvSpPr/>
          <p:nvPr/>
        </p:nvSpPr>
        <p:spPr>
          <a:xfrm>
            <a:off x="2086290" y="1546515"/>
            <a:ext cx="1271290" cy="600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/>
              <a:t>10</a:t>
            </a:r>
            <a:r>
              <a:rPr lang="ja-JP" altLang="en-US" sz="1400" b="1"/>
              <a:t>日前</a:t>
            </a:r>
            <a:endParaRPr lang="en-US" altLang="ja-JP" sz="1400" b="1" dirty="0"/>
          </a:p>
          <a:p>
            <a:pPr algn="ctr"/>
            <a:r>
              <a:rPr lang="ja-JP" altLang="en-US" sz="1050" b="1"/>
              <a:t>（</a:t>
            </a:r>
            <a:r>
              <a:rPr lang="en-US" altLang="ja-JP" sz="1050" b="1" dirty="0"/>
              <a:t>2019/02/19</a:t>
            </a:r>
            <a:r>
              <a:rPr lang="ja-JP" altLang="en-US" sz="1050" b="1"/>
              <a:t>）</a:t>
            </a:r>
          </a:p>
        </p:txBody>
      </p:sp>
      <p:sp>
        <p:nvSpPr>
          <p:cNvPr id="28" name="左矢印 27">
            <a:extLst>
              <a:ext uri="{FF2B5EF4-FFF2-40B4-BE49-F238E27FC236}">
                <a16:creationId xmlns:a16="http://schemas.microsoft.com/office/drawing/2014/main" id="{E07FC007-4880-CB4E-9E3B-1BA5B1F9E411}"/>
              </a:ext>
            </a:extLst>
          </p:cNvPr>
          <p:cNvSpPr/>
          <p:nvPr/>
        </p:nvSpPr>
        <p:spPr>
          <a:xfrm>
            <a:off x="106326" y="3833043"/>
            <a:ext cx="2551815" cy="691116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r>
              <a:rPr kumimoji="1" lang="ja-JP" altLang="en-US">
                <a:solidFill>
                  <a:schemeClr val="tx1"/>
                </a:solidFill>
              </a:rPr>
              <a:t>日以上前</a:t>
            </a:r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BFB20F1B-E857-1642-A37A-7F52F987151C}"/>
              </a:ext>
            </a:extLst>
          </p:cNvPr>
          <p:cNvSpPr/>
          <p:nvPr/>
        </p:nvSpPr>
        <p:spPr>
          <a:xfrm>
            <a:off x="9321054" y="3837156"/>
            <a:ext cx="2553010" cy="68700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r>
              <a:rPr kumimoji="1" lang="ja-JP" altLang="en-US">
                <a:solidFill>
                  <a:schemeClr val="tx1"/>
                </a:solidFill>
              </a:rPr>
              <a:t>日以上後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EA908F0-C193-6F48-9070-7EF49CD53C4D}"/>
              </a:ext>
            </a:extLst>
          </p:cNvPr>
          <p:cNvSpPr/>
          <p:nvPr/>
        </p:nvSpPr>
        <p:spPr>
          <a:xfrm>
            <a:off x="8678476" y="1546515"/>
            <a:ext cx="1271290" cy="600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/>
              <a:t>10</a:t>
            </a:r>
            <a:r>
              <a:rPr lang="ja-JP" altLang="en-US" sz="1400" b="1"/>
              <a:t>日後</a:t>
            </a:r>
            <a:endParaRPr lang="en-US" altLang="ja-JP" sz="1400" b="1" dirty="0"/>
          </a:p>
          <a:p>
            <a:pPr algn="ctr"/>
            <a:r>
              <a:rPr lang="ja-JP" altLang="en-US" sz="1050" b="1"/>
              <a:t>（</a:t>
            </a:r>
            <a:r>
              <a:rPr lang="en-US" altLang="ja-JP" sz="1050" b="1" dirty="0"/>
              <a:t>2019/03/11</a:t>
            </a:r>
            <a:r>
              <a:rPr lang="ja-JP" altLang="en-US" sz="1050" b="1"/>
              <a:t>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C959DA-AD56-3E48-8959-A65A4AB5C0A9}"/>
              </a:ext>
            </a:extLst>
          </p:cNvPr>
          <p:cNvSpPr txBox="1"/>
          <p:nvPr/>
        </p:nvSpPr>
        <p:spPr>
          <a:xfrm>
            <a:off x="212651" y="261275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今日（</a:t>
            </a:r>
            <a:r>
              <a:rPr lang="en-US" altLang="ja-JP" b="1" dirty="0"/>
              <a:t>2019/03/01</a:t>
            </a:r>
            <a:r>
              <a:rPr lang="ja-JP" altLang="en-US" b="1"/>
              <a:t>）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81614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7D3C024-903B-E744-A5D7-8134E171BD6E}"/>
              </a:ext>
            </a:extLst>
          </p:cNvPr>
          <p:cNvCxnSpPr/>
          <p:nvPr/>
        </p:nvCxnSpPr>
        <p:spPr>
          <a:xfrm>
            <a:off x="5975498" y="2137144"/>
            <a:ext cx="0" cy="34555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0B77066-F836-5646-AD42-EC940EF8A45F}"/>
              </a:ext>
            </a:extLst>
          </p:cNvPr>
          <p:cNvCxnSpPr/>
          <p:nvPr/>
        </p:nvCxnSpPr>
        <p:spPr>
          <a:xfrm>
            <a:off x="2700670" y="2137144"/>
            <a:ext cx="0" cy="3455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060B976-ECA5-E349-A2FD-9EF46E0C7271}"/>
              </a:ext>
            </a:extLst>
          </p:cNvPr>
          <p:cNvCxnSpPr/>
          <p:nvPr/>
        </p:nvCxnSpPr>
        <p:spPr>
          <a:xfrm>
            <a:off x="9292856" y="2137144"/>
            <a:ext cx="0" cy="3455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左右矢印 20">
            <a:extLst>
              <a:ext uri="{FF2B5EF4-FFF2-40B4-BE49-F238E27FC236}">
                <a16:creationId xmlns:a16="http://schemas.microsoft.com/office/drawing/2014/main" id="{9F8E5451-05BB-C44B-A74D-6D12F6F449A4}"/>
              </a:ext>
            </a:extLst>
          </p:cNvPr>
          <p:cNvSpPr/>
          <p:nvPr/>
        </p:nvSpPr>
        <p:spPr>
          <a:xfrm>
            <a:off x="2700670" y="3832062"/>
            <a:ext cx="3274828" cy="9057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10</a:t>
            </a:r>
            <a:r>
              <a:rPr lang="ja-JP" altLang="en-US"/>
              <a:t>日以内前</a:t>
            </a:r>
          </a:p>
        </p:txBody>
      </p:sp>
      <p:sp>
        <p:nvSpPr>
          <p:cNvPr id="23" name="左右矢印 22">
            <a:extLst>
              <a:ext uri="{FF2B5EF4-FFF2-40B4-BE49-F238E27FC236}">
                <a16:creationId xmlns:a16="http://schemas.microsoft.com/office/drawing/2014/main" id="{33C4F0C2-957A-4048-8D01-F44BBCBCA0B6}"/>
              </a:ext>
            </a:extLst>
          </p:cNvPr>
          <p:cNvSpPr/>
          <p:nvPr/>
        </p:nvSpPr>
        <p:spPr>
          <a:xfrm>
            <a:off x="5986130" y="3832062"/>
            <a:ext cx="3274828" cy="9057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10</a:t>
            </a:r>
            <a:r>
              <a:rPr lang="ja-JP" altLang="en-US"/>
              <a:t>日以内後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0EF995-8B75-3B42-AB1D-38C0F3140C91}"/>
              </a:ext>
            </a:extLst>
          </p:cNvPr>
          <p:cNvSpPr/>
          <p:nvPr/>
        </p:nvSpPr>
        <p:spPr>
          <a:xfrm>
            <a:off x="5217000" y="1534725"/>
            <a:ext cx="1538261" cy="545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/>
              <a:t>その日</a:t>
            </a:r>
            <a:endParaRPr lang="en-US" altLang="ja-JP" sz="1200" b="1" dirty="0"/>
          </a:p>
          <a:p>
            <a:pPr algn="ctr"/>
            <a:r>
              <a:rPr lang="ja-JP" altLang="en-US" sz="1200" b="1"/>
              <a:t>（</a:t>
            </a:r>
            <a:r>
              <a:rPr lang="en-US" altLang="ja-JP" sz="1200" b="1" dirty="0"/>
              <a:t>2019/03/11</a:t>
            </a:r>
            <a:r>
              <a:rPr lang="ja-JP" altLang="en-US" sz="1200" b="1"/>
              <a:t>）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20DD31C-0477-B14D-8993-3A58AEBC4706}"/>
              </a:ext>
            </a:extLst>
          </p:cNvPr>
          <p:cNvSpPr/>
          <p:nvPr/>
        </p:nvSpPr>
        <p:spPr>
          <a:xfrm>
            <a:off x="2086290" y="1546515"/>
            <a:ext cx="1271290" cy="600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/>
              <a:t>10</a:t>
            </a:r>
            <a:r>
              <a:rPr lang="ja-JP" altLang="en-US" sz="1400" b="1"/>
              <a:t>日前</a:t>
            </a:r>
            <a:endParaRPr lang="en-US" altLang="ja-JP" sz="1400" b="1" dirty="0"/>
          </a:p>
          <a:p>
            <a:pPr algn="ctr"/>
            <a:r>
              <a:rPr lang="ja-JP" altLang="en-US" sz="1050" b="1"/>
              <a:t>（</a:t>
            </a:r>
            <a:r>
              <a:rPr lang="en-US" altLang="ja-JP" sz="1050" b="1" dirty="0"/>
              <a:t>2019/03/01</a:t>
            </a:r>
            <a:r>
              <a:rPr lang="ja-JP" altLang="en-US" sz="1050" b="1"/>
              <a:t>）</a:t>
            </a:r>
          </a:p>
        </p:txBody>
      </p:sp>
      <p:sp>
        <p:nvSpPr>
          <p:cNvPr id="28" name="左矢印 27">
            <a:extLst>
              <a:ext uri="{FF2B5EF4-FFF2-40B4-BE49-F238E27FC236}">
                <a16:creationId xmlns:a16="http://schemas.microsoft.com/office/drawing/2014/main" id="{E07FC007-4880-CB4E-9E3B-1BA5B1F9E411}"/>
              </a:ext>
            </a:extLst>
          </p:cNvPr>
          <p:cNvSpPr/>
          <p:nvPr/>
        </p:nvSpPr>
        <p:spPr>
          <a:xfrm>
            <a:off x="106326" y="3939366"/>
            <a:ext cx="2551815" cy="691116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r>
              <a:rPr kumimoji="1" lang="ja-JP" altLang="en-US">
                <a:solidFill>
                  <a:schemeClr val="tx1"/>
                </a:solidFill>
              </a:rPr>
              <a:t>日以上前</a:t>
            </a:r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BFB20F1B-E857-1642-A37A-7F52F987151C}"/>
              </a:ext>
            </a:extLst>
          </p:cNvPr>
          <p:cNvSpPr/>
          <p:nvPr/>
        </p:nvSpPr>
        <p:spPr>
          <a:xfrm>
            <a:off x="9321054" y="3943479"/>
            <a:ext cx="2553010" cy="68700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r>
              <a:rPr kumimoji="1" lang="ja-JP" altLang="en-US">
                <a:solidFill>
                  <a:schemeClr val="tx1"/>
                </a:solidFill>
              </a:rPr>
              <a:t>日以上後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EA908F0-C193-6F48-9070-7EF49CD53C4D}"/>
              </a:ext>
            </a:extLst>
          </p:cNvPr>
          <p:cNvSpPr/>
          <p:nvPr/>
        </p:nvSpPr>
        <p:spPr>
          <a:xfrm>
            <a:off x="8678476" y="1546515"/>
            <a:ext cx="1271290" cy="600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/>
              <a:t>10</a:t>
            </a:r>
            <a:r>
              <a:rPr lang="ja-JP" altLang="en-US" sz="1400" b="1"/>
              <a:t>日後</a:t>
            </a:r>
            <a:endParaRPr lang="en-US" altLang="ja-JP" sz="1400" b="1" dirty="0"/>
          </a:p>
          <a:p>
            <a:pPr algn="ctr"/>
            <a:r>
              <a:rPr lang="ja-JP" altLang="en-US" sz="1050" b="1"/>
              <a:t>（</a:t>
            </a:r>
            <a:r>
              <a:rPr lang="en-US" altLang="ja-JP" sz="1050" b="1" dirty="0"/>
              <a:t>2019/03/21</a:t>
            </a:r>
            <a:r>
              <a:rPr lang="ja-JP" altLang="en-US" sz="1050" b="1"/>
              <a:t>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C959DA-AD56-3E48-8959-A65A4AB5C0A9}"/>
              </a:ext>
            </a:extLst>
          </p:cNvPr>
          <p:cNvSpPr txBox="1"/>
          <p:nvPr/>
        </p:nvSpPr>
        <p:spPr>
          <a:xfrm>
            <a:off x="212651" y="261275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</a:t>
            </a:r>
            <a:r>
              <a:rPr kumimoji="1" lang="ja-JP" altLang="en-US" b="1"/>
              <a:t>日後（</a:t>
            </a:r>
            <a:r>
              <a:rPr lang="en-US" altLang="ja-JP" b="1" dirty="0"/>
              <a:t>2019/03/11</a:t>
            </a:r>
            <a:r>
              <a:rPr kumimoji="1" lang="ja-JP" altLang="en-US" b="1"/>
              <a:t>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C98159-6918-0740-AE4E-6A1D0B5E20F8}"/>
              </a:ext>
            </a:extLst>
          </p:cNvPr>
          <p:cNvSpPr/>
          <p:nvPr/>
        </p:nvSpPr>
        <p:spPr>
          <a:xfrm>
            <a:off x="6599831" y="2546360"/>
            <a:ext cx="2047426" cy="66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/>
              <a:t>プロスペクトの項目にある値</a:t>
            </a:r>
            <a:endParaRPr lang="en-US" altLang="ja-JP" sz="1100" b="1" dirty="0"/>
          </a:p>
          <a:p>
            <a:pPr algn="ctr"/>
            <a:r>
              <a:rPr lang="en-US" altLang="ja-JP" sz="1200" b="1" dirty="0"/>
              <a:t>2019/03/15</a:t>
            </a:r>
            <a:endParaRPr lang="ja-JP" altLang="en-US" sz="1200" b="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711B002-2AB2-D042-8AAB-A349B8B1FF14}"/>
              </a:ext>
            </a:extLst>
          </p:cNvPr>
          <p:cNvSpPr/>
          <p:nvPr/>
        </p:nvSpPr>
        <p:spPr>
          <a:xfrm>
            <a:off x="9889388" y="2529299"/>
            <a:ext cx="2047426" cy="660197"/>
          </a:xfrm>
          <a:prstGeom prst="rect">
            <a:avLst/>
          </a:prstGeom>
          <a:solidFill>
            <a:srgbClr val="4472C4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/>
              <a:t>プロスペクトの項目にある値</a:t>
            </a:r>
            <a:endParaRPr lang="en-US" altLang="ja-JP" sz="1100" b="1" dirty="0"/>
          </a:p>
          <a:p>
            <a:pPr algn="ctr"/>
            <a:r>
              <a:rPr lang="en-US" altLang="ja-JP" sz="1200" b="1" dirty="0"/>
              <a:t>2019/03/15</a:t>
            </a:r>
            <a:endParaRPr lang="ja-JP" altLang="en-US" sz="1200" b="1"/>
          </a:p>
        </p:txBody>
      </p:sp>
      <p:sp>
        <p:nvSpPr>
          <p:cNvPr id="2" name="ストライプ矢印 1">
            <a:extLst>
              <a:ext uri="{FF2B5EF4-FFF2-40B4-BE49-F238E27FC236}">
                <a16:creationId xmlns:a16="http://schemas.microsoft.com/office/drawing/2014/main" id="{B8883AD1-3345-9743-BDE3-ED55F7EBC545}"/>
              </a:ext>
            </a:extLst>
          </p:cNvPr>
          <p:cNvSpPr/>
          <p:nvPr/>
        </p:nvSpPr>
        <p:spPr>
          <a:xfrm rot="10800000">
            <a:off x="8878186" y="2721935"/>
            <a:ext cx="861237" cy="404037"/>
          </a:xfrm>
          <a:prstGeom prst="strip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2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7D3C024-903B-E744-A5D7-8134E171BD6E}"/>
              </a:ext>
            </a:extLst>
          </p:cNvPr>
          <p:cNvCxnSpPr/>
          <p:nvPr/>
        </p:nvCxnSpPr>
        <p:spPr>
          <a:xfrm>
            <a:off x="5975498" y="2137144"/>
            <a:ext cx="0" cy="34555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0B77066-F836-5646-AD42-EC940EF8A45F}"/>
              </a:ext>
            </a:extLst>
          </p:cNvPr>
          <p:cNvCxnSpPr/>
          <p:nvPr/>
        </p:nvCxnSpPr>
        <p:spPr>
          <a:xfrm>
            <a:off x="2700670" y="2137144"/>
            <a:ext cx="0" cy="3455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060B976-ECA5-E349-A2FD-9EF46E0C7271}"/>
              </a:ext>
            </a:extLst>
          </p:cNvPr>
          <p:cNvCxnSpPr/>
          <p:nvPr/>
        </p:nvCxnSpPr>
        <p:spPr>
          <a:xfrm>
            <a:off x="9292856" y="2137144"/>
            <a:ext cx="0" cy="3455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左右矢印 20">
            <a:extLst>
              <a:ext uri="{FF2B5EF4-FFF2-40B4-BE49-F238E27FC236}">
                <a16:creationId xmlns:a16="http://schemas.microsoft.com/office/drawing/2014/main" id="{9F8E5451-05BB-C44B-A74D-6D12F6F449A4}"/>
              </a:ext>
            </a:extLst>
          </p:cNvPr>
          <p:cNvSpPr/>
          <p:nvPr/>
        </p:nvSpPr>
        <p:spPr>
          <a:xfrm>
            <a:off x="2700670" y="3832062"/>
            <a:ext cx="3274828" cy="9057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10</a:t>
            </a:r>
            <a:r>
              <a:rPr lang="ja-JP" altLang="en-US"/>
              <a:t>日以内前</a:t>
            </a:r>
          </a:p>
        </p:txBody>
      </p:sp>
      <p:sp>
        <p:nvSpPr>
          <p:cNvPr id="23" name="左右矢印 22">
            <a:extLst>
              <a:ext uri="{FF2B5EF4-FFF2-40B4-BE49-F238E27FC236}">
                <a16:creationId xmlns:a16="http://schemas.microsoft.com/office/drawing/2014/main" id="{33C4F0C2-957A-4048-8D01-F44BBCBCA0B6}"/>
              </a:ext>
            </a:extLst>
          </p:cNvPr>
          <p:cNvSpPr/>
          <p:nvPr/>
        </p:nvSpPr>
        <p:spPr>
          <a:xfrm>
            <a:off x="5986130" y="3832062"/>
            <a:ext cx="3274828" cy="9057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10</a:t>
            </a:r>
            <a:r>
              <a:rPr lang="ja-JP" altLang="en-US"/>
              <a:t>日以内後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0EF995-8B75-3B42-AB1D-38C0F3140C91}"/>
              </a:ext>
            </a:extLst>
          </p:cNvPr>
          <p:cNvSpPr/>
          <p:nvPr/>
        </p:nvSpPr>
        <p:spPr>
          <a:xfrm>
            <a:off x="5217000" y="1534725"/>
            <a:ext cx="1538261" cy="545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/>
              <a:t>その日</a:t>
            </a:r>
            <a:endParaRPr lang="en-US" altLang="ja-JP" sz="1200" b="1" dirty="0"/>
          </a:p>
          <a:p>
            <a:pPr algn="ctr"/>
            <a:r>
              <a:rPr lang="ja-JP" altLang="en-US" sz="1200" b="1"/>
              <a:t>（</a:t>
            </a:r>
            <a:r>
              <a:rPr lang="en-US" altLang="ja-JP" sz="1200" b="1" dirty="0"/>
              <a:t>2019/03/26</a:t>
            </a:r>
            <a:r>
              <a:rPr lang="ja-JP" altLang="en-US" sz="1200" b="1"/>
              <a:t>）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20DD31C-0477-B14D-8993-3A58AEBC4706}"/>
              </a:ext>
            </a:extLst>
          </p:cNvPr>
          <p:cNvSpPr/>
          <p:nvPr/>
        </p:nvSpPr>
        <p:spPr>
          <a:xfrm>
            <a:off x="2086290" y="1546515"/>
            <a:ext cx="1271290" cy="600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/>
              <a:t>10</a:t>
            </a:r>
            <a:r>
              <a:rPr lang="ja-JP" altLang="en-US" sz="1400" b="1"/>
              <a:t>日前</a:t>
            </a:r>
            <a:endParaRPr lang="en-US" altLang="ja-JP" sz="1400" b="1" dirty="0"/>
          </a:p>
          <a:p>
            <a:pPr algn="ctr"/>
            <a:r>
              <a:rPr lang="ja-JP" altLang="en-US" sz="1050" b="1"/>
              <a:t>（</a:t>
            </a:r>
            <a:r>
              <a:rPr lang="en-US" altLang="ja-JP" sz="1050" b="1" dirty="0"/>
              <a:t>2019/03/16</a:t>
            </a:r>
            <a:r>
              <a:rPr lang="ja-JP" altLang="en-US" sz="1050" b="1"/>
              <a:t>）</a:t>
            </a:r>
          </a:p>
        </p:txBody>
      </p:sp>
      <p:sp>
        <p:nvSpPr>
          <p:cNvPr id="28" name="左矢印 27">
            <a:extLst>
              <a:ext uri="{FF2B5EF4-FFF2-40B4-BE49-F238E27FC236}">
                <a16:creationId xmlns:a16="http://schemas.microsoft.com/office/drawing/2014/main" id="{E07FC007-4880-CB4E-9E3B-1BA5B1F9E411}"/>
              </a:ext>
            </a:extLst>
          </p:cNvPr>
          <p:cNvSpPr/>
          <p:nvPr/>
        </p:nvSpPr>
        <p:spPr>
          <a:xfrm>
            <a:off x="106326" y="3939366"/>
            <a:ext cx="2551815" cy="691116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r>
              <a:rPr kumimoji="1" lang="ja-JP" altLang="en-US">
                <a:solidFill>
                  <a:schemeClr val="tx1"/>
                </a:solidFill>
              </a:rPr>
              <a:t>日以上前</a:t>
            </a:r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BFB20F1B-E857-1642-A37A-7F52F987151C}"/>
              </a:ext>
            </a:extLst>
          </p:cNvPr>
          <p:cNvSpPr/>
          <p:nvPr/>
        </p:nvSpPr>
        <p:spPr>
          <a:xfrm>
            <a:off x="9321054" y="3943479"/>
            <a:ext cx="2553010" cy="68700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r>
              <a:rPr kumimoji="1" lang="ja-JP" altLang="en-US">
                <a:solidFill>
                  <a:schemeClr val="tx1"/>
                </a:solidFill>
              </a:rPr>
              <a:t>日以上後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EA908F0-C193-6F48-9070-7EF49CD53C4D}"/>
              </a:ext>
            </a:extLst>
          </p:cNvPr>
          <p:cNvSpPr/>
          <p:nvPr/>
        </p:nvSpPr>
        <p:spPr>
          <a:xfrm>
            <a:off x="8678476" y="1546515"/>
            <a:ext cx="1271290" cy="600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/>
              <a:t>10</a:t>
            </a:r>
            <a:r>
              <a:rPr lang="ja-JP" altLang="en-US" sz="1400" b="1"/>
              <a:t>日後</a:t>
            </a:r>
            <a:endParaRPr lang="en-US" altLang="ja-JP" sz="1400" b="1" dirty="0"/>
          </a:p>
          <a:p>
            <a:pPr algn="ctr"/>
            <a:r>
              <a:rPr lang="ja-JP" altLang="en-US" sz="1050" b="1"/>
              <a:t>（</a:t>
            </a:r>
            <a:r>
              <a:rPr lang="en-US" altLang="ja-JP" sz="1050" b="1" dirty="0"/>
              <a:t>2019/04/05</a:t>
            </a:r>
            <a:r>
              <a:rPr lang="ja-JP" altLang="en-US" sz="1050" b="1"/>
              <a:t>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C959DA-AD56-3E48-8959-A65A4AB5C0A9}"/>
              </a:ext>
            </a:extLst>
          </p:cNvPr>
          <p:cNvSpPr txBox="1"/>
          <p:nvPr/>
        </p:nvSpPr>
        <p:spPr>
          <a:xfrm>
            <a:off x="212651" y="261275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25</a:t>
            </a:r>
            <a:r>
              <a:rPr kumimoji="1" lang="ja-JP" altLang="en-US" b="1"/>
              <a:t>日後（</a:t>
            </a:r>
            <a:r>
              <a:rPr lang="en-US" altLang="ja-JP" b="1" dirty="0"/>
              <a:t>2019/03/26</a:t>
            </a:r>
            <a:r>
              <a:rPr kumimoji="1" lang="ja-JP" altLang="en-US" b="1"/>
              <a:t>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C98159-6918-0740-AE4E-6A1D0B5E20F8}"/>
              </a:ext>
            </a:extLst>
          </p:cNvPr>
          <p:cNvSpPr/>
          <p:nvPr/>
        </p:nvSpPr>
        <p:spPr>
          <a:xfrm>
            <a:off x="6599831" y="2546360"/>
            <a:ext cx="2047426" cy="660197"/>
          </a:xfrm>
          <a:prstGeom prst="rect">
            <a:avLst/>
          </a:prstGeom>
          <a:solidFill>
            <a:srgbClr val="4472C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/>
              <a:t>プロスペクトの項目にある値</a:t>
            </a:r>
            <a:endParaRPr lang="en-US" altLang="ja-JP" sz="1100" b="1" dirty="0"/>
          </a:p>
          <a:p>
            <a:pPr algn="ctr"/>
            <a:r>
              <a:rPr lang="en-US" altLang="ja-JP" sz="1200" b="1" dirty="0"/>
              <a:t>2019/03/15</a:t>
            </a:r>
            <a:endParaRPr lang="ja-JP" altLang="en-US" sz="1200" b="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711B002-2AB2-D042-8AAB-A349B8B1FF14}"/>
              </a:ext>
            </a:extLst>
          </p:cNvPr>
          <p:cNvSpPr/>
          <p:nvPr/>
        </p:nvSpPr>
        <p:spPr>
          <a:xfrm>
            <a:off x="9889388" y="2529299"/>
            <a:ext cx="2047426" cy="660197"/>
          </a:xfrm>
          <a:prstGeom prst="rect">
            <a:avLst/>
          </a:prstGeom>
          <a:solidFill>
            <a:srgbClr val="4472C4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/>
              <a:t>プロスペクトの項目にある値</a:t>
            </a:r>
            <a:endParaRPr lang="en-US" altLang="ja-JP" sz="1100" b="1" dirty="0"/>
          </a:p>
          <a:p>
            <a:pPr algn="ctr"/>
            <a:r>
              <a:rPr lang="en-US" altLang="ja-JP" sz="1200" b="1" dirty="0"/>
              <a:t>2019/03/15</a:t>
            </a:r>
            <a:endParaRPr lang="ja-JP" altLang="en-US" sz="1200" b="1"/>
          </a:p>
        </p:txBody>
      </p:sp>
      <p:sp>
        <p:nvSpPr>
          <p:cNvPr id="2" name="ストライプ矢印 1">
            <a:extLst>
              <a:ext uri="{FF2B5EF4-FFF2-40B4-BE49-F238E27FC236}">
                <a16:creationId xmlns:a16="http://schemas.microsoft.com/office/drawing/2014/main" id="{B8883AD1-3345-9743-BDE3-ED55F7EBC545}"/>
              </a:ext>
            </a:extLst>
          </p:cNvPr>
          <p:cNvSpPr/>
          <p:nvPr/>
        </p:nvSpPr>
        <p:spPr>
          <a:xfrm rot="10800000">
            <a:off x="8878186" y="2721935"/>
            <a:ext cx="861237" cy="404037"/>
          </a:xfrm>
          <a:prstGeom prst="stripedRightArrow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AE311F9-F7B8-B34E-8AFA-63AE62CC75C1}"/>
              </a:ext>
            </a:extLst>
          </p:cNvPr>
          <p:cNvSpPr/>
          <p:nvPr/>
        </p:nvSpPr>
        <p:spPr>
          <a:xfrm>
            <a:off x="422315" y="2546360"/>
            <a:ext cx="2047426" cy="66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/>
              <a:t>プロスペクトの項目にある値</a:t>
            </a:r>
            <a:endParaRPr lang="en-US" altLang="ja-JP" sz="1100" b="1" dirty="0"/>
          </a:p>
          <a:p>
            <a:pPr algn="ctr"/>
            <a:r>
              <a:rPr lang="en-US" altLang="ja-JP" sz="1200" b="1" dirty="0"/>
              <a:t>2019/03/15</a:t>
            </a:r>
            <a:endParaRPr lang="ja-JP" altLang="en-US" sz="1200" b="1"/>
          </a:p>
        </p:txBody>
      </p:sp>
      <p:sp>
        <p:nvSpPr>
          <p:cNvPr id="17" name="ストライプ矢印 16">
            <a:extLst>
              <a:ext uri="{FF2B5EF4-FFF2-40B4-BE49-F238E27FC236}">
                <a16:creationId xmlns:a16="http://schemas.microsoft.com/office/drawing/2014/main" id="{76150AA5-4308-4847-AE59-FA4E0BF40E6F}"/>
              </a:ext>
            </a:extLst>
          </p:cNvPr>
          <p:cNvSpPr/>
          <p:nvPr/>
        </p:nvSpPr>
        <p:spPr>
          <a:xfrm rot="10800000">
            <a:off x="2481683" y="2721935"/>
            <a:ext cx="3957364" cy="404037"/>
          </a:xfrm>
          <a:prstGeom prst="strip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52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140</Words>
  <Application>Microsoft Macintosh PowerPoint</Application>
  <PresentationFormat>ワイド画面</PresentationFormat>
  <Paragraphs>45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新井田 敦</dc:creator>
  <cp:lastModifiedBy>新井田 敦</cp:lastModifiedBy>
  <cp:revision>6</cp:revision>
  <dcterms:created xsi:type="dcterms:W3CDTF">2019-03-01T02:06:17Z</dcterms:created>
  <dcterms:modified xsi:type="dcterms:W3CDTF">2019-03-01T03:59:17Z</dcterms:modified>
</cp:coreProperties>
</file>