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1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081920"/>
        <c:axId val="153810560"/>
      </c:barChart>
      <c:catAx>
        <c:axId val="208081920"/>
        <c:scaling>
          <c:orientation val="minMax"/>
        </c:scaling>
        <c:delete val="0"/>
        <c:axPos val="b"/>
        <c:majorTickMark val="out"/>
        <c:minorTickMark val="none"/>
        <c:tickLblPos val="nextTo"/>
        <c:crossAx val="153810560"/>
        <c:crosses val="autoZero"/>
        <c:auto val="1"/>
        <c:lblAlgn val="ctr"/>
        <c:lblOffset val="100"/>
        <c:noMultiLvlLbl val="0"/>
      </c:catAx>
      <c:valAx>
        <c:axId val="1538105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8081920"/>
        <c:crosses val="autoZero"/>
        <c:crossBetween val="between"/>
      </c:valAx>
    </c:plotArea>
    <c:legend>
      <c:legendPos val="r"/>
      <c:layout/>
      <c:overlay val="0"/>
      <c:spPr>
        <a:noFill/>
        <a:effectLst>
          <a:outerShdw blurRad="50800" dist="50800" dir="5400000" algn="ctr" rotWithShape="0">
            <a:srgbClr val="000000">
              <a:alpha val="43000"/>
            </a:srgbClr>
          </a:outerShdw>
        </a:effectLst>
      </c:sp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D52BABC-ABA9-4C81-9559-4C81C2AF3F1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36D7313-AA38-4611-B2F9-AD7F9208AF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10668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Benefits of Acting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5334000" cy="3467100"/>
          </a:xfrm>
        </p:spPr>
      </p:pic>
    </p:spTree>
    <p:extLst>
      <p:ext uri="{BB962C8B-B14F-4D97-AF65-F5344CB8AC3E}">
        <p14:creationId xmlns:p14="http://schemas.microsoft.com/office/powerpoint/2010/main" val="39469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7620000" cy="5597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965245" cy="87706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</a:t>
            </a:r>
            <a:r>
              <a:rPr lang="en-US" dirty="0" smtClean="0"/>
              <a:t>enefits </a:t>
            </a:r>
            <a:r>
              <a:rPr lang="en-US" dirty="0"/>
              <a:t>in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057400"/>
            <a:ext cx="6196405" cy="3603812"/>
          </a:xfrm>
        </p:spPr>
        <p:txBody>
          <a:bodyPr/>
          <a:lstStyle/>
          <a:p>
            <a:pPr lvl="5"/>
            <a:r>
              <a:rPr lang="en-US" i="1" dirty="0"/>
              <a:t>Drama improves a child’s public speaking </a:t>
            </a:r>
            <a:r>
              <a:rPr lang="en-US" i="1" dirty="0" smtClean="0"/>
              <a:t>skill</a:t>
            </a:r>
          </a:p>
          <a:p>
            <a:pPr marL="1783080" lvl="5" indent="0">
              <a:buNone/>
            </a:pPr>
            <a:endParaRPr lang="en-US" i="1" dirty="0" smtClean="0"/>
          </a:p>
          <a:p>
            <a:pPr lvl="5"/>
            <a:r>
              <a:rPr lang="en-US" i="1" dirty="0"/>
              <a:t>Drama improves a child’s </a:t>
            </a:r>
            <a:r>
              <a:rPr lang="en-US" i="1" dirty="0" smtClean="0"/>
              <a:t>confidence</a:t>
            </a:r>
            <a:endParaRPr lang="en-US" i="1" dirty="0"/>
          </a:p>
          <a:p>
            <a:pPr marL="1783080" lvl="5" indent="0">
              <a:buNone/>
            </a:pPr>
            <a:endParaRPr lang="en-US" i="1" dirty="0" smtClean="0"/>
          </a:p>
          <a:p>
            <a:pPr lvl="5"/>
            <a:r>
              <a:rPr lang="en-US" i="1" dirty="0"/>
              <a:t>Acting makes a child more physically </a:t>
            </a:r>
            <a:r>
              <a:rPr lang="en-US" i="1" dirty="0" smtClean="0"/>
              <a:t>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to Becoming an 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into theater in high school. The path to </a:t>
            </a:r>
            <a:r>
              <a:rPr lang="en-US" b="1" dirty="0"/>
              <a:t>acting</a:t>
            </a:r>
            <a:r>
              <a:rPr lang="en-US" dirty="0"/>
              <a:t> careers can actually </a:t>
            </a:r>
            <a:r>
              <a:rPr lang="en-US" b="1" dirty="0"/>
              <a:t>begin</a:t>
            </a:r>
            <a:r>
              <a:rPr lang="en-US" dirty="0"/>
              <a:t> in high school plays and musicals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Get experience outside of school. </a:t>
            </a:r>
          </a:p>
          <a:p>
            <a:r>
              <a:rPr lang="en-US" dirty="0"/>
              <a:t>Get educated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Practice makes perfect. </a:t>
            </a:r>
          </a:p>
          <a:p>
            <a:r>
              <a:rPr lang="en-US" dirty="0"/>
              <a:t>Build up an </a:t>
            </a:r>
            <a:r>
              <a:rPr lang="en-US" b="1" dirty="0"/>
              <a:t>acting</a:t>
            </a:r>
            <a:r>
              <a:rPr lang="en-US" dirty="0"/>
              <a:t> resume. </a:t>
            </a:r>
          </a:p>
        </p:txBody>
      </p:sp>
    </p:spTree>
    <p:extLst>
      <p:ext uri="{BB962C8B-B14F-4D97-AF65-F5344CB8AC3E}">
        <p14:creationId xmlns:p14="http://schemas.microsoft.com/office/powerpoint/2010/main" val="97399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in the world of acting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01207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4077138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7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196013" cy="3261059"/>
          </a:xfrm>
        </p:spPr>
      </p:pic>
    </p:spTree>
    <p:extLst>
      <p:ext uri="{BB962C8B-B14F-4D97-AF65-F5344CB8AC3E}">
        <p14:creationId xmlns:p14="http://schemas.microsoft.com/office/powerpoint/2010/main" val="1816373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68</TotalTime>
  <Words>37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Pushpin</vt:lpstr>
      <vt:lpstr>The Benefits of Acting </vt:lpstr>
      <vt:lpstr> Benefits in children</vt:lpstr>
      <vt:lpstr>Steps to Becoming an Actor</vt:lpstr>
      <vt:lpstr> Start in the world of acting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Popovich (CW)</dc:creator>
  <cp:lastModifiedBy>Jacqueline Popovich (CW)</cp:lastModifiedBy>
  <cp:revision>6</cp:revision>
  <dcterms:created xsi:type="dcterms:W3CDTF">2020-05-27T21:49:33Z</dcterms:created>
  <dcterms:modified xsi:type="dcterms:W3CDTF">2020-05-27T22:58:29Z</dcterms:modified>
</cp:coreProperties>
</file>