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9" autoAdjust="0"/>
  </p:normalViewPr>
  <p:slideViewPr>
    <p:cSldViewPr>
      <p:cViewPr>
        <p:scale>
          <a:sx n="80" d="100"/>
          <a:sy n="80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6" Type="http://schemas.openxmlformats.org/officeDocument/2006/relationships/image" Target="../media/image16.jpeg"/><Relationship Id="rId11" Type="http://schemas.openxmlformats.org/officeDocument/2006/relationships/image" Target="../media/image12.pn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oursera\c Business English Making Presentations\w4\preso\Brno-Town-Hall.jpg"/>
          <p:cNvPicPr>
            <a:picLocks noChangeAspect="1" noChangeArrowheads="1"/>
          </p:cNvPicPr>
          <p:nvPr/>
        </p:nvPicPr>
        <p:blipFill>
          <a:blip r:embed="rId3" cstate="print"/>
          <a:srcRect r="11111" b="132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sk-SK" dirty="0" smtClean="0"/>
              <a:t>Brno – </a:t>
            </a:r>
            <a:r>
              <a:rPr lang="sk-SK" dirty="0" err="1" smtClean="0"/>
              <a:t>Czech</a:t>
            </a:r>
            <a:r>
              <a:rPr lang="sk-SK" dirty="0" smtClean="0"/>
              <a:t> </a:t>
            </a:r>
            <a:r>
              <a:rPr lang="sk-SK" dirty="0" err="1" smtClean="0"/>
              <a:t>Silicon</a:t>
            </a:r>
            <a:r>
              <a:rPr lang="sk-SK" dirty="0" smtClean="0"/>
              <a:t> </a:t>
            </a:r>
            <a:r>
              <a:rPr lang="sk-SK" dirty="0" err="1" smtClean="0"/>
              <a:t>Valley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334000" y="1905000"/>
            <a:ext cx="38100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Stanislav </a:t>
            </a: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Foltan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1">
            <a:hlinkClick r:id="" action="ppaction://media"/>
          </p:cNvPr>
          <p:cNvPicPr>
            <a:picLocks noRot="1" noChangeAspect="1"/>
          </p:cNvPicPr>
          <p:nvPr>
            <a:wavAudioFile r:embed="rId1" name="1"/>
          </p:nvPr>
        </p:nvPicPr>
        <p:blipFill>
          <a:blip r:embed="rId4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 smtClean="0"/>
              <a:t>Location</a:t>
            </a:r>
            <a:endParaRPr lang="sk-SK" dirty="0"/>
          </a:p>
        </p:txBody>
      </p:sp>
      <p:pic>
        <p:nvPicPr>
          <p:cNvPr id="2050" name="Picture 2" descr="D:\coursera\c Business English Making Presentations\w4\preso\CR2.png"/>
          <p:cNvPicPr>
            <a:picLocks noChangeAspect="1" noChangeArrowheads="1"/>
          </p:cNvPicPr>
          <p:nvPr/>
        </p:nvPicPr>
        <p:blipFill>
          <a:blip r:embed="rId3" cstate="print"/>
          <a:srcRect t="7246"/>
          <a:stretch>
            <a:fillRect/>
          </a:stretch>
        </p:blipFill>
        <p:spPr bwMode="auto">
          <a:xfrm>
            <a:off x="762000" y="1371601"/>
            <a:ext cx="3516923" cy="2471338"/>
          </a:xfrm>
          <a:prstGeom prst="rect">
            <a:avLst/>
          </a:prstGeom>
          <a:noFill/>
        </p:spPr>
      </p:pic>
      <p:pic>
        <p:nvPicPr>
          <p:cNvPr id="2051" name="Picture 3" descr="D:\coursera\c Business English Making Presentations\w4\preso\Brno_Airport_(6269566267).jpg"/>
          <p:cNvPicPr>
            <a:picLocks noChangeAspect="1" noChangeArrowheads="1"/>
          </p:cNvPicPr>
          <p:nvPr/>
        </p:nvPicPr>
        <p:blipFill>
          <a:blip r:embed="rId4" cstate="print"/>
          <a:srcRect r="2955"/>
          <a:stretch>
            <a:fillRect/>
          </a:stretch>
        </p:blipFill>
        <p:spPr bwMode="auto">
          <a:xfrm>
            <a:off x="762000" y="4045058"/>
            <a:ext cx="3516923" cy="2265136"/>
          </a:xfrm>
          <a:prstGeom prst="rect">
            <a:avLst/>
          </a:prstGeom>
          <a:noFill/>
        </p:spPr>
      </p:pic>
      <p:pic>
        <p:nvPicPr>
          <p:cNvPr id="2052" name="Picture 4" descr="D:\coursera\c Business English Making Presentations\w4\preso\brno-czech-republic-april-passenger-trains-central-train-station-passenger-trains-central-train-station-brno-czech-116823347.jpg"/>
          <p:cNvPicPr>
            <a:picLocks noChangeAspect="1" noChangeArrowheads="1"/>
          </p:cNvPicPr>
          <p:nvPr/>
        </p:nvPicPr>
        <p:blipFill>
          <a:blip r:embed="rId5" cstate="print"/>
          <a:srcRect b="11256"/>
          <a:stretch>
            <a:fillRect/>
          </a:stretch>
        </p:blipFill>
        <p:spPr bwMode="auto">
          <a:xfrm>
            <a:off x="4648200" y="1371600"/>
            <a:ext cx="3810000" cy="2491154"/>
          </a:xfrm>
          <a:prstGeom prst="rect">
            <a:avLst/>
          </a:prstGeom>
          <a:noFill/>
        </p:spPr>
      </p:pic>
      <p:pic>
        <p:nvPicPr>
          <p:cNvPr id="2053" name="Picture 5" descr="D:\coursera\c Business English Making Presentations\w4\preso\mapa-velka.png"/>
          <p:cNvPicPr>
            <a:picLocks noChangeAspect="1" noChangeArrowheads="1"/>
          </p:cNvPicPr>
          <p:nvPr/>
        </p:nvPicPr>
        <p:blipFill>
          <a:blip r:embed="rId6" cstate="print"/>
          <a:srcRect t="10086" b="4202"/>
          <a:stretch>
            <a:fillRect/>
          </a:stretch>
        </p:blipFill>
        <p:spPr bwMode="auto">
          <a:xfrm>
            <a:off x="4648200" y="4073348"/>
            <a:ext cx="3810000" cy="2164666"/>
          </a:xfrm>
          <a:prstGeom prst="rect">
            <a:avLst/>
          </a:prstGeom>
          <a:noFill/>
        </p:spPr>
      </p:pic>
      <p:pic>
        <p:nvPicPr>
          <p:cNvPr id="10" name="2">
            <a:hlinkClick r:id="" action="ppaction://media"/>
          </p:cNvPr>
          <p:cNvPicPr>
            <a:picLocks noRot="1" noChangeAspect="1"/>
          </p:cNvPicPr>
          <p:nvPr>
            <a:wavAudioFile r:embed="rId1" name="2"/>
          </p:nvPr>
        </p:nvPicPr>
        <p:blipFill>
          <a:blip r:embed="rId7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3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 smtClean="0"/>
              <a:t>Why</a:t>
            </a:r>
            <a:r>
              <a:rPr lang="sk-SK" dirty="0" smtClean="0"/>
              <a:t> Brno?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Universities</a:t>
            </a:r>
            <a:r>
              <a:rPr lang="sk-SK" dirty="0" smtClean="0"/>
              <a:t>:</a:t>
            </a:r>
          </a:p>
          <a:p>
            <a:pPr lvl="1"/>
            <a:r>
              <a:rPr lang="sk-SK" sz="2400" dirty="0" smtClean="0"/>
              <a:t>6 </a:t>
            </a:r>
            <a:r>
              <a:rPr lang="sk-SK" sz="2400" dirty="0" err="1" smtClean="0"/>
              <a:t>public</a:t>
            </a:r>
            <a:endParaRPr lang="sk-SK" sz="2400" dirty="0" smtClean="0"/>
          </a:p>
          <a:p>
            <a:pPr lvl="1"/>
            <a:r>
              <a:rPr lang="sk-SK" sz="2400" dirty="0" smtClean="0"/>
              <a:t>6 </a:t>
            </a:r>
            <a:r>
              <a:rPr lang="sk-SK" sz="2400" dirty="0" err="1" smtClean="0"/>
              <a:t>private</a:t>
            </a:r>
            <a:endParaRPr lang="sk-SK" sz="2400" dirty="0" smtClean="0"/>
          </a:p>
          <a:p>
            <a:pPr lvl="1"/>
            <a:endParaRPr lang="sk-SK" sz="2400" dirty="0" smtClean="0"/>
          </a:p>
          <a:p>
            <a:pPr lvl="1"/>
            <a:endParaRPr lang="sk-SK" sz="2400" dirty="0" smtClean="0"/>
          </a:p>
          <a:p>
            <a:r>
              <a:rPr lang="sk-SK" dirty="0" err="1" smtClean="0"/>
              <a:t>Education</a:t>
            </a:r>
            <a:r>
              <a:rPr lang="sk-SK" dirty="0" smtClean="0"/>
              <a:t>:</a:t>
            </a: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pic>
        <p:nvPicPr>
          <p:cNvPr id="4099" name="Picture 3" descr="D:\coursera\c Business English Making Presentations\w4\preso\Sčítání_obyvatelstva_2011,_582786_Brno,_věková_struktura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143000"/>
            <a:ext cx="5334001" cy="5334000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762000" y="44958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2400" dirty="0" smtClean="0"/>
              <a:t>14%	</a:t>
            </a:r>
            <a:r>
              <a:rPr lang="sk-SK" sz="2400" dirty="0" err="1" smtClean="0"/>
              <a:t>basic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58%	</a:t>
            </a:r>
            <a:r>
              <a:rPr lang="sk-SK" sz="2400" dirty="0" err="1" smtClean="0"/>
              <a:t>secondary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28%	</a:t>
            </a:r>
            <a:r>
              <a:rPr lang="sk-SK" sz="2400" dirty="0" err="1" smtClean="0"/>
              <a:t>higher</a:t>
            </a:r>
            <a:endParaRPr lang="sk-SK" sz="2400" dirty="0" smtClean="0"/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457200" y="64770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Czech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3">
            <a:hlinkClick r:id="" action="ppaction://media"/>
          </p:cNvPr>
          <p:cNvPicPr>
            <a:picLocks noRot="1" noChangeAspect="1"/>
          </p:cNvPicPr>
          <p:nvPr>
            <a:wavAudioFile r:embed="rId1" name="3"/>
          </p:nvPr>
        </p:nvPicPr>
        <p:blipFill>
          <a:blip r:embed="rId4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Why</a:t>
            </a:r>
            <a:r>
              <a:rPr lang="sk-SK" dirty="0" smtClean="0"/>
              <a:t> Brno?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Top IT </a:t>
            </a:r>
            <a:r>
              <a:rPr lang="sk-SK" dirty="0" err="1" smtClean="0"/>
              <a:t>achievments</a:t>
            </a:r>
            <a:r>
              <a:rPr lang="sk-SK" dirty="0" smtClean="0"/>
              <a:t>:</a:t>
            </a:r>
          </a:p>
          <a:p>
            <a:pPr lvl="1"/>
            <a:r>
              <a:rPr lang="sk-SK" sz="2400" dirty="0" smtClean="0"/>
              <a:t>30% </a:t>
            </a:r>
            <a:r>
              <a:rPr lang="sk-SK" sz="2400" dirty="0" err="1" smtClean="0"/>
              <a:t>computers</a:t>
            </a:r>
            <a:r>
              <a:rPr lang="sk-SK" sz="2400" dirty="0" smtClean="0"/>
              <a:t> </a:t>
            </a:r>
            <a:r>
              <a:rPr lang="sk-SK" sz="2400" dirty="0" err="1" smtClean="0"/>
              <a:t>worldwide</a:t>
            </a:r>
            <a:r>
              <a:rPr lang="sk-SK" sz="2400" dirty="0" smtClean="0"/>
              <a:t> </a:t>
            </a:r>
            <a:r>
              <a:rPr lang="sk-SK" sz="2400" dirty="0" err="1" smtClean="0"/>
              <a:t>protected</a:t>
            </a:r>
            <a:r>
              <a:rPr lang="sk-SK" sz="2400" dirty="0" smtClean="0"/>
              <a:t> by AVG/AVAST </a:t>
            </a:r>
            <a:r>
              <a:rPr lang="sk-SK" sz="2400" dirty="0" err="1" smtClean="0"/>
              <a:t>antivirus</a:t>
            </a:r>
            <a:r>
              <a:rPr lang="sk-SK" sz="2400" dirty="0" smtClean="0"/>
              <a:t> </a:t>
            </a:r>
            <a:r>
              <a:rPr lang="sk-SK" sz="2400" dirty="0" err="1" smtClean="0"/>
              <a:t>programs</a:t>
            </a:r>
            <a:endParaRPr lang="sk-SK" sz="2400" dirty="0" smtClean="0"/>
          </a:p>
          <a:p>
            <a:pPr lvl="1"/>
            <a:r>
              <a:rPr lang="sk-SK" sz="2400" dirty="0" smtClean="0"/>
              <a:t>1/3 </a:t>
            </a:r>
            <a:r>
              <a:rPr lang="sk-SK" sz="2400" dirty="0" err="1" smtClean="0"/>
              <a:t>of</a:t>
            </a:r>
            <a:r>
              <a:rPr lang="sk-SK" sz="2400" dirty="0" smtClean="0"/>
              <a:t> </a:t>
            </a:r>
            <a:r>
              <a:rPr lang="sk-SK" sz="2400" dirty="0" err="1" smtClean="0"/>
              <a:t>the</a:t>
            </a:r>
            <a:r>
              <a:rPr lang="sk-SK" sz="2400" dirty="0" smtClean="0"/>
              <a:t> </a:t>
            </a:r>
            <a:r>
              <a:rPr lang="sk-SK" sz="2400" dirty="0" err="1" smtClean="0"/>
              <a:t>world</a:t>
            </a:r>
            <a:r>
              <a:rPr lang="sk-SK" sz="2400" dirty="0" smtClean="0"/>
              <a:t> </a:t>
            </a:r>
            <a:r>
              <a:rPr lang="sk-SK" sz="2400" dirty="0" err="1" smtClean="0"/>
              <a:t>production</a:t>
            </a:r>
            <a:r>
              <a:rPr lang="sk-SK" sz="2400" dirty="0" smtClean="0"/>
              <a:t> </a:t>
            </a:r>
            <a:r>
              <a:rPr lang="sk-SK" sz="2400" dirty="0" err="1" smtClean="0"/>
              <a:t>of</a:t>
            </a:r>
            <a:r>
              <a:rPr lang="sk-SK" sz="2400" dirty="0" smtClean="0"/>
              <a:t> </a:t>
            </a:r>
            <a:r>
              <a:rPr lang="sk-SK" sz="2400" dirty="0" err="1" smtClean="0"/>
              <a:t>electrone</a:t>
            </a:r>
            <a:r>
              <a:rPr lang="sk-SK" sz="2400" dirty="0" smtClean="0"/>
              <a:t> </a:t>
            </a:r>
            <a:r>
              <a:rPr lang="sk-SK" sz="2400" dirty="0" err="1" smtClean="0"/>
              <a:t>microscopes</a:t>
            </a:r>
            <a:endParaRPr lang="sk-SK" sz="2400" dirty="0" smtClean="0"/>
          </a:p>
          <a:p>
            <a:pPr lvl="1"/>
            <a:r>
              <a:rPr lang="sk-SK" sz="2400" dirty="0" smtClean="0"/>
              <a:t>Center </a:t>
            </a:r>
            <a:r>
              <a:rPr lang="sk-SK" sz="2400" dirty="0" err="1" smtClean="0"/>
              <a:t>of</a:t>
            </a:r>
            <a:r>
              <a:rPr lang="sk-SK" sz="2400" dirty="0" smtClean="0"/>
              <a:t> </a:t>
            </a:r>
            <a:r>
              <a:rPr lang="sk-SK" sz="2400" dirty="0" err="1" smtClean="0"/>
              <a:t>National</a:t>
            </a:r>
            <a:r>
              <a:rPr lang="sk-SK" sz="2400" dirty="0" smtClean="0"/>
              <a:t> </a:t>
            </a:r>
            <a:r>
              <a:rPr lang="sk-SK" sz="2400" dirty="0" err="1" smtClean="0"/>
              <a:t>Cyber-Security</a:t>
            </a:r>
            <a:endParaRPr lang="sk-SK" sz="2400" dirty="0" smtClean="0"/>
          </a:p>
          <a:p>
            <a:pPr lvl="1"/>
            <a:endParaRPr lang="sk-SK" sz="2400" dirty="0" smtClean="0"/>
          </a:p>
          <a:p>
            <a:r>
              <a:rPr lang="sk-SK" dirty="0" err="1" smtClean="0"/>
              <a:t>International</a:t>
            </a:r>
            <a:r>
              <a:rPr lang="sk-SK" dirty="0" smtClean="0"/>
              <a:t> </a:t>
            </a:r>
            <a:r>
              <a:rPr lang="sk-SK" dirty="0" err="1" smtClean="0"/>
              <a:t>companies</a:t>
            </a:r>
            <a:r>
              <a:rPr lang="sk-SK" dirty="0" smtClean="0"/>
              <a:t> </a:t>
            </a:r>
            <a:r>
              <a:rPr lang="sk-SK" dirty="0" err="1" smtClean="0"/>
              <a:t>based</a:t>
            </a:r>
            <a:r>
              <a:rPr lang="sk-SK" dirty="0" smtClean="0"/>
              <a:t> in Brno:</a:t>
            </a:r>
            <a:endParaRPr lang="sk-SK" dirty="0"/>
          </a:p>
        </p:txBody>
      </p:sp>
      <p:pic>
        <p:nvPicPr>
          <p:cNvPr id="5122" name="Picture 2" descr="D:\coursera\c Business English Making Presentations\w4\preso\red-hat-social-share.jpg"/>
          <p:cNvPicPr>
            <a:picLocks noChangeAspect="1" noChangeArrowheads="1"/>
          </p:cNvPicPr>
          <p:nvPr/>
        </p:nvPicPr>
        <p:blipFill>
          <a:blip r:embed="rId3" cstate="print"/>
          <a:srcRect l="7706" t="20238" r="5274" b="19049"/>
          <a:stretch>
            <a:fillRect/>
          </a:stretch>
        </p:blipFill>
        <p:spPr bwMode="auto">
          <a:xfrm>
            <a:off x="5486400" y="5257800"/>
            <a:ext cx="2514600" cy="986861"/>
          </a:xfrm>
          <a:prstGeom prst="rect">
            <a:avLst/>
          </a:prstGeom>
          <a:noFill/>
        </p:spPr>
      </p:pic>
      <p:pic>
        <p:nvPicPr>
          <p:cNvPr id="5123" name="Picture 3" descr="D:\coursera\c Business English Making Presentations\w4\preso\Honeywell_logo.577bccedde81d.jpg"/>
          <p:cNvPicPr>
            <a:picLocks noChangeAspect="1" noChangeArrowheads="1"/>
          </p:cNvPicPr>
          <p:nvPr/>
        </p:nvPicPr>
        <p:blipFill>
          <a:blip r:embed="rId4" cstate="print"/>
          <a:srcRect t="23535" b="5859"/>
          <a:stretch>
            <a:fillRect/>
          </a:stretch>
        </p:blipFill>
        <p:spPr bwMode="auto">
          <a:xfrm>
            <a:off x="3221086" y="5181600"/>
            <a:ext cx="2493914" cy="986861"/>
          </a:xfrm>
          <a:prstGeom prst="rect">
            <a:avLst/>
          </a:prstGeom>
          <a:noFill/>
        </p:spPr>
      </p:pic>
      <p:pic>
        <p:nvPicPr>
          <p:cNvPr id="5124" name="Picture 4" descr="D:\coursera\c Business English Making Presentations\w4\preso\ib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81600"/>
            <a:ext cx="1873666" cy="991751"/>
          </a:xfrm>
          <a:prstGeom prst="rect">
            <a:avLst/>
          </a:prstGeom>
          <a:noFill/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457200" y="64770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AVG,</a:t>
            </a:r>
            <a:r>
              <a:rPr kumimoji="0" lang="sk-SK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FEI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4b">
            <a:hlinkClick r:id="" action="ppaction://media"/>
          </p:cNvPr>
          <p:cNvPicPr>
            <a:picLocks noRot="1" noChangeAspect="1"/>
          </p:cNvPicPr>
          <p:nvPr>
            <a:wavAudioFile r:embed="rId1" name="4b"/>
          </p:nvPr>
        </p:nvPicPr>
        <p:blipFill>
          <a:blip r:embed="rId6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coursera\c Business English Making Presentations\w4\preso\17-07-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411" y="2611501"/>
            <a:ext cx="2584895" cy="1726149"/>
          </a:xfrm>
          <a:prstGeom prst="rect">
            <a:avLst/>
          </a:prstGeom>
          <a:noFill/>
        </p:spPr>
      </p:pic>
      <p:pic>
        <p:nvPicPr>
          <p:cNvPr id="3080" name="Picture 8" descr="D:\coursera\c Business English Making Presentations\w4\preso\david-tieku_mestske-parky_park-pod-spilberkem_nad-ulici-pellicova-4096x27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541" y="4515307"/>
            <a:ext cx="2592634" cy="172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 smtClean="0"/>
              <a:t>Recreational</a:t>
            </a:r>
            <a:r>
              <a:rPr lang="sk-SK" dirty="0" smtClean="0"/>
              <a:t> </a:t>
            </a:r>
            <a:r>
              <a:rPr lang="sk-SK" dirty="0" err="1" smtClean="0"/>
              <a:t>activities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sk-SK" sz="2800" dirty="0" err="1" smtClean="0"/>
              <a:t>Quality</a:t>
            </a:r>
            <a:r>
              <a:rPr lang="sk-SK" sz="2800" dirty="0" smtClean="0"/>
              <a:t> </a:t>
            </a:r>
            <a:r>
              <a:rPr lang="sk-SK" sz="2800" dirty="0" err="1" smtClean="0"/>
              <a:t>of</a:t>
            </a:r>
            <a:r>
              <a:rPr lang="sk-SK" sz="2800" dirty="0" smtClean="0"/>
              <a:t> </a:t>
            </a:r>
            <a:r>
              <a:rPr lang="sk-SK" sz="2800" dirty="0" err="1" smtClean="0"/>
              <a:t>life</a:t>
            </a:r>
            <a:r>
              <a:rPr lang="sk-SK" sz="2800" dirty="0" smtClean="0"/>
              <a:t> </a:t>
            </a:r>
            <a:r>
              <a:rPr lang="sk-SK" sz="2800" dirty="0" err="1" smtClean="0"/>
              <a:t>higher</a:t>
            </a:r>
            <a:r>
              <a:rPr lang="sk-SK" sz="2800" dirty="0" smtClean="0"/>
              <a:t> </a:t>
            </a:r>
            <a:r>
              <a:rPr lang="sk-SK" sz="2800" dirty="0" err="1" smtClean="0"/>
              <a:t>than</a:t>
            </a:r>
            <a:r>
              <a:rPr lang="sk-SK" sz="2800" dirty="0" smtClean="0"/>
              <a:t> </a:t>
            </a:r>
            <a:r>
              <a:rPr lang="sk-SK" sz="2800" dirty="0" err="1" smtClean="0"/>
              <a:t>Prague</a:t>
            </a:r>
            <a:r>
              <a:rPr lang="sk-SK" sz="2800" dirty="0" smtClean="0"/>
              <a:t>!</a:t>
            </a:r>
            <a:endParaRPr lang="sk-SK" sz="2800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64770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Numbeo.com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D:\coursera\c Business English Making Presentations\w4\preso\pavel-trcala-back-roll.jpg"/>
          <p:cNvPicPr>
            <a:picLocks noChangeAspect="1" noChangeArrowheads="1"/>
          </p:cNvPicPr>
          <p:nvPr/>
        </p:nvPicPr>
        <p:blipFill>
          <a:blip r:embed="rId5" cstate="print"/>
          <a:srcRect l="2561" r="1761"/>
          <a:stretch>
            <a:fillRect/>
          </a:stretch>
        </p:blipFill>
        <p:spPr bwMode="auto">
          <a:xfrm>
            <a:off x="395090" y="2609062"/>
            <a:ext cx="2575396" cy="1726149"/>
          </a:xfrm>
          <a:prstGeom prst="rect">
            <a:avLst/>
          </a:prstGeom>
          <a:noFill/>
        </p:spPr>
      </p:pic>
      <p:pic>
        <p:nvPicPr>
          <p:cNvPr id="3075" name="Picture 3" descr="D:\coursera\c Business English Making Presentations\w4\preso\prehrada-zamrzla-1_v.jpg"/>
          <p:cNvPicPr>
            <a:picLocks noChangeAspect="1" noChangeArrowheads="1"/>
          </p:cNvPicPr>
          <p:nvPr/>
        </p:nvPicPr>
        <p:blipFill>
          <a:blip r:embed="rId6" cstate="print"/>
          <a:srcRect l="27395" t="13906" b="4973"/>
          <a:stretch>
            <a:fillRect/>
          </a:stretch>
        </p:blipFill>
        <p:spPr bwMode="auto">
          <a:xfrm>
            <a:off x="3219817" y="2611501"/>
            <a:ext cx="2744824" cy="1726148"/>
          </a:xfrm>
          <a:prstGeom prst="rect">
            <a:avLst/>
          </a:prstGeom>
          <a:noFill/>
        </p:spPr>
      </p:pic>
      <p:pic>
        <p:nvPicPr>
          <p:cNvPr id="3077" name="Picture 5" descr="D:\coursera\c Business English Making Presentations\w4\preso\2015-MGP-GP11-Smith-Czech-Republic-Brno-27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2001" y="2611501"/>
            <a:ext cx="2587199" cy="1726148"/>
          </a:xfrm>
          <a:prstGeom prst="rect">
            <a:avLst/>
          </a:prstGeom>
          <a:noFill/>
        </p:spPr>
      </p:pic>
      <p:pic>
        <p:nvPicPr>
          <p:cNvPr id="3078" name="Picture 6" descr="D:\coursera\c Business English Making Presentations\w4\preso\hokej.jpg"/>
          <p:cNvPicPr>
            <a:picLocks noChangeAspect="1" noChangeArrowheads="1"/>
          </p:cNvPicPr>
          <p:nvPr/>
        </p:nvPicPr>
        <p:blipFill>
          <a:blip r:embed="rId8" cstate="print"/>
          <a:srcRect l="2236" r="8304"/>
          <a:stretch>
            <a:fillRect/>
          </a:stretch>
        </p:blipFill>
        <p:spPr bwMode="auto">
          <a:xfrm>
            <a:off x="3228441" y="4522252"/>
            <a:ext cx="2757495" cy="1726148"/>
          </a:xfrm>
          <a:prstGeom prst="rect">
            <a:avLst/>
          </a:prstGeom>
          <a:noFill/>
        </p:spPr>
      </p:pic>
      <p:pic>
        <p:nvPicPr>
          <p:cNvPr id="3079" name="Picture 7" descr="D:\coursera\c Business English Making Presentations\w4\preso\800px-Brno,_hrad_Veveří_a_lávka_2.JPG"/>
          <p:cNvPicPr>
            <a:picLocks noChangeAspect="1" noChangeArrowheads="1"/>
          </p:cNvPicPr>
          <p:nvPr/>
        </p:nvPicPr>
        <p:blipFill>
          <a:blip r:embed="rId9" cstate="print"/>
          <a:srcRect l="9465" r="2001"/>
          <a:stretch>
            <a:fillRect/>
          </a:stretch>
        </p:blipFill>
        <p:spPr bwMode="auto">
          <a:xfrm>
            <a:off x="6256314" y="4520814"/>
            <a:ext cx="2579298" cy="1726148"/>
          </a:xfrm>
          <a:prstGeom prst="rect">
            <a:avLst/>
          </a:prstGeom>
          <a:noFill/>
        </p:spPr>
      </p:pic>
      <p:pic>
        <p:nvPicPr>
          <p:cNvPr id="3081" name="Picture 9" descr="D:\coursera\c Business English Making Presentations\w4\preso\pivnic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59373" y="4523842"/>
            <a:ext cx="2593623" cy="1728000"/>
          </a:xfrm>
          <a:prstGeom prst="rect">
            <a:avLst/>
          </a:prstGeom>
          <a:noFill/>
        </p:spPr>
      </p:pic>
      <p:pic>
        <p:nvPicPr>
          <p:cNvPr id="13" name="5">
            <a:hlinkClick r:id="" action="ppaction://media"/>
          </p:cNvPr>
          <p:cNvPicPr>
            <a:picLocks noRot="1" noChangeAspect="1"/>
          </p:cNvPicPr>
          <p:nvPr>
            <a:wavAudioFile r:embed="rId1" name="5"/>
          </p:nvPr>
        </p:nvPicPr>
        <p:blipFill>
          <a:blip r:embed="rId11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9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Why</a:t>
            </a:r>
            <a:r>
              <a:rPr lang="sk-SK" dirty="0" smtClean="0"/>
              <a:t> Brno?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/>
              <a:t>Qualified</a:t>
            </a:r>
            <a:r>
              <a:rPr lang="sk-SK" sz="2800" dirty="0" smtClean="0"/>
              <a:t> </a:t>
            </a:r>
            <a:r>
              <a:rPr lang="sk-SK" sz="2800" dirty="0" err="1" smtClean="0"/>
              <a:t>workforce</a:t>
            </a:r>
            <a:endParaRPr lang="sk-SK" sz="2800" dirty="0" smtClean="0"/>
          </a:p>
          <a:p>
            <a:r>
              <a:rPr lang="sk-SK" sz="2800" dirty="0" err="1" smtClean="0"/>
              <a:t>Massive</a:t>
            </a:r>
            <a:r>
              <a:rPr lang="sk-SK" sz="2800" dirty="0" smtClean="0"/>
              <a:t> </a:t>
            </a:r>
            <a:r>
              <a:rPr lang="sk-SK" sz="2800" dirty="0" err="1" smtClean="0"/>
              <a:t>investments</a:t>
            </a:r>
            <a:r>
              <a:rPr lang="sk-SK" sz="2800" dirty="0" smtClean="0"/>
              <a:t> </a:t>
            </a:r>
            <a:r>
              <a:rPr lang="sk-SK" sz="2800" dirty="0" err="1" smtClean="0"/>
              <a:t>into</a:t>
            </a:r>
            <a:r>
              <a:rPr lang="sk-SK" sz="2800" dirty="0" smtClean="0"/>
              <a:t> R</a:t>
            </a:r>
            <a:r>
              <a:rPr lang="en-US" sz="2800" dirty="0" smtClean="0"/>
              <a:t>&amp;</a:t>
            </a:r>
            <a:r>
              <a:rPr lang="sk-SK" sz="2800" dirty="0" smtClean="0"/>
              <a:t>D</a:t>
            </a:r>
          </a:p>
          <a:p>
            <a:r>
              <a:rPr lang="sk-SK" sz="2800" dirty="0" err="1" smtClean="0"/>
              <a:t>High</a:t>
            </a:r>
            <a:r>
              <a:rPr lang="sk-SK" sz="2800" dirty="0" smtClean="0"/>
              <a:t> </a:t>
            </a:r>
            <a:r>
              <a:rPr lang="sk-SK" sz="2800" dirty="0" err="1" smtClean="0"/>
              <a:t>quality</a:t>
            </a:r>
            <a:r>
              <a:rPr lang="sk-SK" sz="2800" dirty="0" smtClean="0"/>
              <a:t> </a:t>
            </a:r>
            <a:r>
              <a:rPr lang="sk-SK" sz="2800" dirty="0" err="1" smtClean="0"/>
              <a:t>of</a:t>
            </a:r>
            <a:r>
              <a:rPr lang="sk-SK" sz="2800" dirty="0" smtClean="0"/>
              <a:t> </a:t>
            </a:r>
            <a:r>
              <a:rPr lang="sk-SK" sz="2800" dirty="0" err="1" smtClean="0"/>
              <a:t>life</a:t>
            </a:r>
            <a:endParaRPr lang="sk-SK" sz="2800" dirty="0"/>
          </a:p>
        </p:txBody>
      </p:sp>
      <p:pic>
        <p:nvPicPr>
          <p:cNvPr id="5" name="6">
            <a:hlinkClick r:id="" action="ppaction://media"/>
          </p:cNvPr>
          <p:cNvPicPr>
            <a:picLocks noRot="1" noChangeAspect="1"/>
          </p:cNvPicPr>
          <p:nvPr>
            <a:wavAudioFile r:embed="rId1" name="6"/>
          </p:nvPr>
        </p:nvPicPr>
        <p:blipFill>
          <a:blip r:embed="rId3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93</Words>
  <Application>Microsoft Office PowerPoint</Application>
  <PresentationFormat>Prezentácia na obrazovke (4:3)</PresentationFormat>
  <Paragraphs>29</Paragraphs>
  <Slides>6</Slides>
  <Notes>0</Notes>
  <HiddenSlides>0</HiddenSlides>
  <MMClips>6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Brno – Czech Silicon Valley?</vt:lpstr>
      <vt:lpstr>Location</vt:lpstr>
      <vt:lpstr>Why Brno?</vt:lpstr>
      <vt:lpstr>Why Brno?</vt:lpstr>
      <vt:lpstr>Recreational activities</vt:lpstr>
      <vt:lpstr>Why Brno?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Brno – Czech Silicon Valley?</dc:title>
  <dc:creator>Stano</dc:creator>
  <cp:lastModifiedBy>Stano</cp:lastModifiedBy>
  <cp:revision>18</cp:revision>
  <dcterms:created xsi:type="dcterms:W3CDTF">2019-05-11T14:16:42Z</dcterms:created>
  <dcterms:modified xsi:type="dcterms:W3CDTF">2019-05-11T17:30:13Z</dcterms:modified>
</cp:coreProperties>
</file>