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0" r:id="rId3"/>
    <p:sldId id="272" r:id="rId4"/>
    <p:sldId id="273" r:id="rId5"/>
    <p:sldId id="274" r:id="rId6"/>
    <p:sldId id="275" r:id="rId7"/>
    <p:sldId id="276" r:id="rId8"/>
    <p:sldId id="277" r:id="rId9"/>
    <p:sldId id="278" r:id="rId10"/>
    <p:sldId id="256" r:id="rId11"/>
    <p:sldId id="257" r:id="rId12"/>
    <p:sldId id="259" r:id="rId13"/>
    <p:sldId id="260" r:id="rId14"/>
    <p:sldId id="261" r:id="rId15"/>
    <p:sldId id="262"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EE56E1-58ED-405D-B524-F15F86BC8EF2}"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954250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E56E1-58ED-405D-B524-F15F86BC8EF2}"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363769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E56E1-58ED-405D-B524-F15F86BC8EF2}"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33723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E56E1-58ED-405D-B524-F15F86BC8EF2}"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3944794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E56E1-58ED-405D-B524-F15F86BC8EF2}"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352326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EE56E1-58ED-405D-B524-F15F86BC8EF2}"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412005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EE56E1-58ED-405D-B524-F15F86BC8EF2}" type="datetimeFigureOut">
              <a:rPr lang="en-US" smtClean="0"/>
              <a:pPr/>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27424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EE56E1-58ED-405D-B524-F15F86BC8EF2}" type="datetimeFigureOut">
              <a:rPr lang="en-US" smtClean="0"/>
              <a:pPr/>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409130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E56E1-58ED-405D-B524-F15F86BC8EF2}" type="datetimeFigureOut">
              <a:rPr lang="en-US" smtClean="0"/>
              <a:pPr/>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33160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E56E1-58ED-405D-B524-F15F86BC8EF2}"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788248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E56E1-58ED-405D-B524-F15F86BC8EF2}"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8C2634-5F5B-4CC6-8FB4-D193D1B4FF5D}" type="slidenum">
              <a:rPr lang="en-US" smtClean="0"/>
              <a:pPr/>
              <a:t>‹#›</a:t>
            </a:fld>
            <a:endParaRPr lang="en-US"/>
          </a:p>
        </p:txBody>
      </p:sp>
    </p:spTree>
    <p:extLst>
      <p:ext uri="{BB962C8B-B14F-4D97-AF65-F5344CB8AC3E}">
        <p14:creationId xmlns:p14="http://schemas.microsoft.com/office/powerpoint/2010/main" val="169802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E56E1-58ED-405D-B524-F15F86BC8EF2}" type="datetimeFigureOut">
              <a:rPr lang="en-US" smtClean="0"/>
              <a:pPr/>
              <a:t>7/22/2019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C2634-5F5B-4CC6-8FB4-D193D1B4FF5D}" type="slidenum">
              <a:rPr lang="en-US" smtClean="0"/>
              <a:pPr/>
              <a:t>‹#›</a:t>
            </a:fld>
            <a:endParaRPr lang="en-US"/>
          </a:p>
        </p:txBody>
      </p:sp>
    </p:spTree>
    <p:extLst>
      <p:ext uri="{BB962C8B-B14F-4D97-AF65-F5344CB8AC3E}">
        <p14:creationId xmlns:p14="http://schemas.microsoft.com/office/powerpoint/2010/main" val="240717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ethical-hacking-tutorial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uru99.com/black-box-testing.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pPr fontAlgn="base"/>
            <a:r>
              <a:rPr lang="en-US" b="1" dirty="0" smtClean="0"/>
              <a:t>Introduction:-</a:t>
            </a:r>
          </a:p>
          <a:p>
            <a:pPr fontAlgn="base"/>
            <a:r>
              <a:rPr lang="en-US" dirty="0" smtClean="0"/>
              <a:t>Testing is a process of executing a program with the aim of finding error. To make our software perform well it should be error </a:t>
            </a:r>
            <a:r>
              <a:rPr lang="en-US" dirty="0" err="1" smtClean="0"/>
              <a:t>free.If</a:t>
            </a:r>
            <a:r>
              <a:rPr lang="en-US" dirty="0" smtClean="0"/>
              <a:t> testing is done successfully it will remove all the errors from the software.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313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Security Testing?</a:t>
            </a:r>
            <a:br>
              <a:rPr lang="en-US" b="1" dirty="0" smtClean="0"/>
            </a:br>
            <a:endParaRPr lang="en-US" dirty="0"/>
          </a:p>
        </p:txBody>
      </p:sp>
      <p:sp>
        <p:nvSpPr>
          <p:cNvPr id="3" name="Content Placeholder 2"/>
          <p:cNvSpPr>
            <a:spLocks noGrp="1"/>
          </p:cNvSpPr>
          <p:nvPr>
            <p:ph idx="1"/>
          </p:nvPr>
        </p:nvSpPr>
        <p:spPr>
          <a:xfrm>
            <a:off x="838200" y="1190171"/>
            <a:ext cx="10515600" cy="4986792"/>
          </a:xfrm>
        </p:spPr>
        <p:txBody>
          <a:bodyPr>
            <a:normAutofit/>
          </a:bodyPr>
          <a:lstStyle/>
          <a:p>
            <a:r>
              <a:rPr lang="en-US" dirty="0" smtClean="0">
                <a:solidFill>
                  <a:srgbClr val="FF0000"/>
                </a:solidFill>
              </a:rPr>
              <a:t>Security </a:t>
            </a:r>
            <a:r>
              <a:rPr lang="en-US" dirty="0">
                <a:solidFill>
                  <a:srgbClr val="FF0000"/>
                </a:solidFill>
              </a:rPr>
              <a:t>Testing is defined as a type of Software Testing that ensures software systems and applications are free from any vulnerabilities, threats, risks that may cause a big loss. </a:t>
            </a:r>
            <a:endParaRPr lang="en-US" dirty="0" smtClean="0">
              <a:solidFill>
                <a:srgbClr val="FF0000"/>
              </a:solidFill>
            </a:endParaRPr>
          </a:p>
          <a:p>
            <a:r>
              <a:rPr lang="en-US" dirty="0" smtClean="0"/>
              <a:t>Security </a:t>
            </a:r>
            <a:r>
              <a:rPr lang="en-US" dirty="0"/>
              <a:t>testing of any system is about finding all possible loopholes and weaknesses of the system which might result into a loss of information, revenue, repute at the hands of the employees or outsiders of the Organization.</a:t>
            </a:r>
          </a:p>
          <a:p>
            <a:r>
              <a:rPr lang="en-US" dirty="0"/>
              <a:t>The goal of security testing is to identify the threats in the system and measure its potential vulnerabilities, so the system does not stop functioning or is exploited. </a:t>
            </a:r>
            <a:r>
              <a:rPr lang="en-US" dirty="0">
                <a:solidFill>
                  <a:srgbClr val="FF0000"/>
                </a:solidFill>
              </a:rPr>
              <a:t>It also helps in detecting all possible security risks in the system and help developers in fixing these problems through coding.</a:t>
            </a:r>
          </a:p>
          <a:p>
            <a:endParaRPr lang="en-US" dirty="0"/>
          </a:p>
        </p:txBody>
      </p:sp>
    </p:spTree>
    <p:extLst>
      <p:ext uri="{BB962C8B-B14F-4D97-AF65-F5344CB8AC3E}">
        <p14:creationId xmlns:p14="http://schemas.microsoft.com/office/powerpoint/2010/main" val="3776206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Types of Security Testing:</a:t>
            </a:r>
          </a:p>
          <a:p>
            <a:r>
              <a:rPr lang="en-US" dirty="0"/>
              <a:t>There are seven main types of security testing as per Open Source Security Testing methodology manual. They are explained as follows:</a:t>
            </a:r>
          </a:p>
          <a:p>
            <a:endParaRPr lang="en-US" dirty="0"/>
          </a:p>
        </p:txBody>
      </p:sp>
    </p:spTree>
    <p:extLst>
      <p:ext uri="{BB962C8B-B14F-4D97-AF65-F5344CB8AC3E}">
        <p14:creationId xmlns:p14="http://schemas.microsoft.com/office/powerpoint/2010/main" val="1896895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guru99.com/images/securityt2.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759" y="365125"/>
            <a:ext cx="8744441" cy="529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93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normAutofit fontScale="85000" lnSpcReduction="20000"/>
          </a:bodyPr>
          <a:lstStyle/>
          <a:p>
            <a:r>
              <a:rPr lang="en-US" b="1" dirty="0"/>
              <a:t>Vulnerability Scanning</a:t>
            </a:r>
            <a:r>
              <a:rPr lang="en-US" dirty="0"/>
              <a:t>: This is done through automated software to scan a system against known vulnerability signatures.</a:t>
            </a:r>
          </a:p>
          <a:p>
            <a:r>
              <a:rPr lang="en-US" b="1" dirty="0"/>
              <a:t>Security Scanning:</a:t>
            </a:r>
            <a:r>
              <a:rPr lang="en-US" dirty="0"/>
              <a:t> It involves identifying network and system weaknesses, and later provides solutions for reducing these risks. This scanning can be performed for both Manual and Automated scanning.</a:t>
            </a:r>
          </a:p>
          <a:p>
            <a:r>
              <a:rPr lang="en-US" b="1" dirty="0"/>
              <a:t>Penetration testing</a:t>
            </a:r>
            <a:r>
              <a:rPr lang="en-US" dirty="0"/>
              <a:t>: This kind of testing simulates an attack from a malicious hacker. This testing involves analysis of a particular system to check for potential vulnerabilities to an external hacking attempt.</a:t>
            </a:r>
          </a:p>
          <a:p>
            <a:r>
              <a:rPr lang="en-US" b="1" dirty="0"/>
              <a:t>Risk Assessment:</a:t>
            </a:r>
            <a:r>
              <a:rPr lang="en-US" dirty="0"/>
              <a:t> This testing involves analysis of security risks observed in the organization. Risks are classified as  Low, Medium and High. This testing recommends controls and measures to reduce the risk.</a:t>
            </a:r>
          </a:p>
          <a:p>
            <a:r>
              <a:rPr lang="en-US" b="1" dirty="0"/>
              <a:t>Security Auditing:</a:t>
            </a:r>
            <a:r>
              <a:rPr lang="en-US" dirty="0"/>
              <a:t> This is an internal inspection of Applications and Operating systems for security flaws. An audit can also be done via line by line inspection of code</a:t>
            </a:r>
          </a:p>
          <a:p>
            <a:r>
              <a:rPr lang="en-US" b="1" dirty="0"/>
              <a:t>Ethical hacking:</a:t>
            </a:r>
            <a:r>
              <a:rPr lang="en-US" dirty="0"/>
              <a:t> It's hacking an Organization Software systems. Unlike malicious hackers, who steal for their own gains</a:t>
            </a:r>
            <a:r>
              <a:rPr lang="en-US" dirty="0">
                <a:solidFill>
                  <a:srgbClr val="FF0000"/>
                </a:solidFill>
              </a:rPr>
              <a:t>, the intent is to expose security flaws in the system.</a:t>
            </a:r>
          </a:p>
          <a:p>
            <a:r>
              <a:rPr lang="en-US" b="1" dirty="0"/>
              <a:t>Posture Assessment:</a:t>
            </a:r>
            <a:r>
              <a:rPr lang="en-US" dirty="0"/>
              <a:t> This combines Security scanning,</a:t>
            </a:r>
            <a:r>
              <a:rPr lang="en-US" dirty="0">
                <a:hlinkClick r:id="rId2"/>
              </a:rPr>
              <a:t> Ethical Hacking </a:t>
            </a:r>
            <a:r>
              <a:rPr lang="en-US" dirty="0"/>
              <a:t>and Risk Assessments to show an overall security posture of an organization.</a:t>
            </a:r>
          </a:p>
          <a:p>
            <a:endParaRPr lang="en-US" dirty="0"/>
          </a:p>
        </p:txBody>
      </p:sp>
    </p:spTree>
    <p:extLst>
      <p:ext uri="{BB962C8B-B14F-4D97-AF65-F5344CB8AC3E}">
        <p14:creationId xmlns:p14="http://schemas.microsoft.com/office/powerpoint/2010/main" val="274434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to do Security Testing</a:t>
            </a:r>
          </a:p>
          <a:p>
            <a:r>
              <a:rPr lang="en-US" dirty="0"/>
              <a:t>It is always agreed, that cost will be more if we postpone security testing after software implementation phase or after deployment. So, it is necessary to involve security testing in the SDLC life cycle in the earlier phases.</a:t>
            </a:r>
          </a:p>
          <a:p>
            <a:r>
              <a:rPr lang="en-US" dirty="0"/>
              <a:t>Let's look into the corresponding Security processes to be adopted for every phase in SDLC</a:t>
            </a:r>
          </a:p>
          <a:p>
            <a:endParaRPr lang="en-US" dirty="0"/>
          </a:p>
        </p:txBody>
      </p:sp>
    </p:spTree>
    <p:extLst>
      <p:ext uri="{BB962C8B-B14F-4D97-AF65-F5344CB8AC3E}">
        <p14:creationId xmlns:p14="http://schemas.microsoft.com/office/powerpoint/2010/main" val="54690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securityt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814629" cy="647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65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stretch>
            <a:fillRect/>
          </a:stretch>
        </p:blipFill>
        <p:spPr>
          <a:xfrm>
            <a:off x="320464" y="365125"/>
            <a:ext cx="11317037" cy="5353287"/>
          </a:xfrm>
          <a:prstGeom prst="rect">
            <a:avLst/>
          </a:prstGeom>
        </p:spPr>
      </p:pic>
    </p:spTree>
    <p:extLst>
      <p:ext uri="{BB962C8B-B14F-4D97-AF65-F5344CB8AC3E}">
        <p14:creationId xmlns:p14="http://schemas.microsoft.com/office/powerpoint/2010/main" val="107139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test plan should include</a:t>
            </a:r>
          </a:p>
          <a:p>
            <a:r>
              <a:rPr lang="en-US" dirty="0">
                <a:solidFill>
                  <a:srgbClr val="FF0000"/>
                </a:solidFill>
              </a:rPr>
              <a:t>Security-related test cases </a:t>
            </a:r>
            <a:r>
              <a:rPr lang="en-US" dirty="0"/>
              <a:t>or scenarios</a:t>
            </a:r>
          </a:p>
          <a:p>
            <a:r>
              <a:rPr lang="en-US" dirty="0">
                <a:solidFill>
                  <a:srgbClr val="FF0000"/>
                </a:solidFill>
              </a:rPr>
              <a:t>Test Data </a:t>
            </a:r>
            <a:r>
              <a:rPr lang="en-US" dirty="0"/>
              <a:t>related to security testing</a:t>
            </a:r>
          </a:p>
          <a:p>
            <a:r>
              <a:rPr lang="en-US" dirty="0">
                <a:solidFill>
                  <a:srgbClr val="FF0000"/>
                </a:solidFill>
              </a:rPr>
              <a:t>Test Tools </a:t>
            </a:r>
            <a:r>
              <a:rPr lang="en-US" dirty="0"/>
              <a:t>required for security testing</a:t>
            </a:r>
          </a:p>
          <a:p>
            <a:r>
              <a:rPr lang="en-US" dirty="0">
                <a:solidFill>
                  <a:srgbClr val="FF0000"/>
                </a:solidFill>
              </a:rPr>
              <a:t>Analysis of various tests outputs</a:t>
            </a:r>
            <a:r>
              <a:rPr lang="en-US" dirty="0"/>
              <a:t> from different security tools</a:t>
            </a:r>
          </a:p>
          <a:p>
            <a:endParaRPr lang="en-US" dirty="0"/>
          </a:p>
        </p:txBody>
      </p:sp>
    </p:spTree>
    <p:extLst>
      <p:ext uri="{BB962C8B-B14F-4D97-AF65-F5344CB8AC3E}">
        <p14:creationId xmlns:p14="http://schemas.microsoft.com/office/powerpoint/2010/main" val="16076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Example Test Scenarios for Security Testing:</a:t>
            </a:r>
          </a:p>
          <a:p>
            <a:r>
              <a:rPr lang="en-US" dirty="0"/>
              <a:t>Sample Test scenarios to give you a glimpse of security test cases -</a:t>
            </a:r>
          </a:p>
          <a:p>
            <a:r>
              <a:rPr lang="en-US" dirty="0">
                <a:solidFill>
                  <a:srgbClr val="FF0000"/>
                </a:solidFill>
              </a:rPr>
              <a:t>A password should be in encrypted format</a:t>
            </a:r>
          </a:p>
          <a:p>
            <a:r>
              <a:rPr lang="en-US" dirty="0">
                <a:solidFill>
                  <a:srgbClr val="FF0000"/>
                </a:solidFill>
              </a:rPr>
              <a:t>Application or System should not allow invalid users</a:t>
            </a:r>
          </a:p>
          <a:p>
            <a:r>
              <a:rPr lang="en-US" dirty="0">
                <a:solidFill>
                  <a:srgbClr val="FF0000"/>
                </a:solidFill>
              </a:rPr>
              <a:t>Check cookies and session time for application</a:t>
            </a:r>
          </a:p>
          <a:p>
            <a:r>
              <a:rPr lang="en-US" dirty="0">
                <a:solidFill>
                  <a:srgbClr val="FF0000"/>
                </a:solidFill>
              </a:rPr>
              <a:t>For financial sites, the Browser back button should not work.</a:t>
            </a:r>
          </a:p>
          <a:p>
            <a:endParaRPr lang="en-US" dirty="0"/>
          </a:p>
        </p:txBody>
      </p:sp>
    </p:spTree>
    <p:extLst>
      <p:ext uri="{BB962C8B-B14F-4D97-AF65-F5344CB8AC3E}">
        <p14:creationId xmlns:p14="http://schemas.microsoft.com/office/powerpoint/2010/main" val="151220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64596" y="275771"/>
            <a:ext cx="11233917" cy="5782923"/>
          </a:xfrm>
          <a:prstGeom prst="rect">
            <a:avLst/>
          </a:prstGeom>
          <a:noFill/>
          <a:ln w="9525">
            <a:noFill/>
            <a:miter lim="800000"/>
            <a:headEnd/>
            <a:tailEnd/>
          </a:ln>
        </p:spPr>
      </p:pic>
      <p:sp>
        <p:nvSpPr>
          <p:cNvPr id="4" name="Rectangle 3"/>
          <p:cNvSpPr/>
          <p:nvPr/>
        </p:nvSpPr>
        <p:spPr>
          <a:xfrm>
            <a:off x="449943" y="275771"/>
            <a:ext cx="11277600" cy="32221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Methodologies/ Approach / Techniques for Security Testing</a:t>
            </a:r>
          </a:p>
          <a:p>
            <a:r>
              <a:rPr lang="en-US" dirty="0"/>
              <a:t>In security testing, different methodologies are followed, and they are as follows:</a:t>
            </a:r>
          </a:p>
          <a:p>
            <a:r>
              <a:rPr lang="en-US" b="1" dirty="0"/>
              <a:t>Tiger Box</a:t>
            </a:r>
            <a:r>
              <a:rPr lang="en-US" dirty="0"/>
              <a:t>: This hacking is usually done on a laptop which has a collection of OSs and hacking tools. This testing helps penetration testers and security testers to conduct vulnerabilities assessment and attacks.</a:t>
            </a:r>
          </a:p>
          <a:p>
            <a:r>
              <a:rPr lang="en-US" b="1" dirty="0">
                <a:hlinkClick r:id="rId2"/>
              </a:rPr>
              <a:t>Black Box</a:t>
            </a:r>
            <a:r>
              <a:rPr lang="en-US" dirty="0"/>
              <a:t>: Tester is authorized to do testing on everything about the network topology and the technology.</a:t>
            </a:r>
          </a:p>
          <a:p>
            <a:r>
              <a:rPr lang="en-US" b="1" dirty="0"/>
              <a:t>Grey Box</a:t>
            </a:r>
            <a:r>
              <a:rPr lang="en-US" dirty="0"/>
              <a:t>: Partial information is given to the tester about the system, and it is a hybrid of white and black box models.</a:t>
            </a:r>
          </a:p>
          <a:p>
            <a:endParaRPr lang="en-US" dirty="0"/>
          </a:p>
        </p:txBody>
      </p:sp>
    </p:spTree>
    <p:extLst>
      <p:ext uri="{BB962C8B-B14F-4D97-AF65-F5344CB8AC3E}">
        <p14:creationId xmlns:p14="http://schemas.microsoft.com/office/powerpoint/2010/main" val="3683848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Roles:</a:t>
            </a:r>
            <a:endParaRPr lang="en-US" b="1" dirty="0"/>
          </a:p>
          <a:p>
            <a:r>
              <a:rPr lang="en-US" dirty="0"/>
              <a:t>Hackers - Access computer system or network without authorization</a:t>
            </a:r>
          </a:p>
          <a:p>
            <a:r>
              <a:rPr lang="en-US" dirty="0"/>
              <a:t>Crackers - Break into the systems to steal or destroy data</a:t>
            </a:r>
          </a:p>
          <a:p>
            <a:r>
              <a:rPr lang="en-US" dirty="0"/>
              <a:t>Ethical Hacker - Performs most of the breaking activities but with permission from the owner</a:t>
            </a:r>
          </a:p>
          <a:p>
            <a:r>
              <a:rPr lang="en-US" dirty="0"/>
              <a:t>Script Kiddies or packet monkeys - Inexperienced Hackers with programming language skill</a:t>
            </a:r>
          </a:p>
          <a:p>
            <a:endParaRPr lang="en-US" dirty="0"/>
          </a:p>
        </p:txBody>
      </p:sp>
    </p:spTree>
    <p:extLst>
      <p:ext uri="{BB962C8B-B14F-4D97-AF65-F5344CB8AC3E}">
        <p14:creationId xmlns:p14="http://schemas.microsoft.com/office/powerpoint/2010/main" val="1537394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Conclusion:</a:t>
            </a:r>
            <a:endParaRPr lang="en-US" dirty="0"/>
          </a:p>
          <a:p>
            <a:r>
              <a:rPr lang="en-US" dirty="0"/>
              <a:t>Security testing is the most important testing for an application and </a:t>
            </a:r>
            <a:r>
              <a:rPr lang="en-US" dirty="0">
                <a:solidFill>
                  <a:srgbClr val="FF0000"/>
                </a:solidFill>
              </a:rPr>
              <a:t>checks whether confidential data stays confidential</a:t>
            </a:r>
            <a:r>
              <a:rPr lang="en-US" dirty="0"/>
              <a:t>. </a:t>
            </a:r>
            <a:endParaRPr lang="en-US" dirty="0" smtClean="0"/>
          </a:p>
          <a:p>
            <a:r>
              <a:rPr lang="en-US" dirty="0" smtClean="0"/>
              <a:t>In </a:t>
            </a:r>
            <a:r>
              <a:rPr lang="en-US" dirty="0"/>
              <a:t>this type of testing, </a:t>
            </a:r>
            <a:r>
              <a:rPr lang="en-US" dirty="0">
                <a:solidFill>
                  <a:srgbClr val="FF0000"/>
                </a:solidFill>
              </a:rPr>
              <a:t>tester plays a role of the attacker and play around the system to find security-related bugs. </a:t>
            </a:r>
            <a:endParaRPr lang="en-US" dirty="0" smtClean="0">
              <a:solidFill>
                <a:srgbClr val="FF0000"/>
              </a:solidFill>
            </a:endParaRPr>
          </a:p>
          <a:p>
            <a:r>
              <a:rPr lang="en-US" dirty="0" smtClean="0"/>
              <a:t>Security </a:t>
            </a:r>
            <a:r>
              <a:rPr lang="en-US" dirty="0"/>
              <a:t>Testing is very important in Software Engineering to </a:t>
            </a:r>
            <a:r>
              <a:rPr lang="en-US" dirty="0">
                <a:solidFill>
                  <a:srgbClr val="FF0000"/>
                </a:solidFill>
              </a:rPr>
              <a:t>protect data by all means.</a:t>
            </a:r>
          </a:p>
          <a:p>
            <a:endParaRPr lang="en-US" dirty="0"/>
          </a:p>
        </p:txBody>
      </p:sp>
    </p:spTree>
    <p:extLst>
      <p:ext uri="{BB962C8B-B14F-4D97-AF65-F5344CB8AC3E}">
        <p14:creationId xmlns:p14="http://schemas.microsoft.com/office/powerpoint/2010/main" val="263831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smtClean="0"/>
              <a:t>Principles of Testing:-</a:t>
            </a:r>
          </a:p>
          <a:p>
            <a:pPr fontAlgn="base"/>
            <a:r>
              <a:rPr lang="en-US" dirty="0" smtClean="0"/>
              <a:t>(</a:t>
            </a:r>
            <a:r>
              <a:rPr lang="en-US" dirty="0" err="1" smtClean="0"/>
              <a:t>i</a:t>
            </a:r>
            <a:r>
              <a:rPr lang="en-US" dirty="0" smtClean="0"/>
              <a:t>) All the test should meet the customer requirements</a:t>
            </a:r>
            <a:br>
              <a:rPr lang="en-US" dirty="0" smtClean="0"/>
            </a:br>
            <a:r>
              <a:rPr lang="en-US" dirty="0" smtClean="0"/>
              <a:t>(ii) To make our software ,testing should be performed by third party</a:t>
            </a:r>
            <a:br>
              <a:rPr lang="en-US" dirty="0" smtClean="0"/>
            </a:br>
            <a:r>
              <a:rPr lang="en-US" dirty="0" smtClean="0"/>
              <a:t>(iii) Exhaustive testing is not possible. As we need the optimal amount of testing based on the risk assessment of the application.</a:t>
            </a:r>
            <a:br>
              <a:rPr lang="en-US" dirty="0" smtClean="0"/>
            </a:br>
            <a:r>
              <a:rPr lang="en-US" dirty="0" smtClean="0"/>
              <a:t>(iv) All the test to be conducted should be planned before implementing </a:t>
            </a:r>
            <a:r>
              <a:rPr lang="en-US" dirty="0" smtClean="0"/>
              <a:t>it.</a:t>
            </a:r>
            <a:r>
              <a:rPr lang="en-US" dirty="0" smtClean="0"/>
              <a:t/>
            </a:r>
            <a:br>
              <a:rPr lang="en-US" dirty="0" smtClean="0"/>
            </a:br>
            <a:r>
              <a:rPr lang="en-US" dirty="0" smtClean="0"/>
              <a:t>(v) It follows </a:t>
            </a:r>
            <a:r>
              <a:rPr lang="en-US" dirty="0" err="1" smtClean="0"/>
              <a:t>parento</a:t>
            </a:r>
            <a:r>
              <a:rPr lang="en-US" dirty="0" smtClean="0"/>
              <a:t> rule(80/20 rule) which states that 80% of errors comes from 20% of program components.</a:t>
            </a:r>
            <a:br>
              <a:rPr lang="en-US" dirty="0" smtClean="0"/>
            </a:br>
            <a:r>
              <a:rPr lang="en-US" dirty="0" smtClean="0"/>
              <a:t>(vi) Start testing with small parts and extend it to large parts.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53813" y="0"/>
            <a:ext cx="10360930" cy="67383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64596" y="275771"/>
            <a:ext cx="11233917" cy="5782923"/>
          </a:xfrm>
          <a:prstGeom prst="rect">
            <a:avLst/>
          </a:prstGeom>
          <a:noFill/>
          <a:ln w="9525">
            <a:noFill/>
            <a:miter lim="800000"/>
            <a:headEnd/>
            <a:tailEnd/>
          </a:ln>
        </p:spPr>
      </p:pic>
      <p:sp>
        <p:nvSpPr>
          <p:cNvPr id="4" name="Rectangle 3"/>
          <p:cNvSpPr/>
          <p:nvPr/>
        </p:nvSpPr>
        <p:spPr>
          <a:xfrm>
            <a:off x="609600" y="3164114"/>
            <a:ext cx="11277600" cy="3309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0" y="0"/>
            <a:ext cx="12062416" cy="506548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232229" y="44935"/>
            <a:ext cx="11611428" cy="6132028"/>
          </a:xfrm>
          <a:prstGeom prst="rect">
            <a:avLst/>
          </a:prstGeom>
          <a:noFill/>
          <a:ln w="9525">
            <a:noFill/>
            <a:miter lim="800000"/>
            <a:headEnd/>
            <a:tailEnd/>
          </a:ln>
        </p:spPr>
      </p:pic>
      <p:sp>
        <p:nvSpPr>
          <p:cNvPr id="4" name="Rectangle 3"/>
          <p:cNvSpPr/>
          <p:nvPr/>
        </p:nvSpPr>
        <p:spPr>
          <a:xfrm>
            <a:off x="5123543" y="4513943"/>
            <a:ext cx="4281714" cy="3338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362857" y="221172"/>
            <a:ext cx="11829143" cy="663682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49942" y="0"/>
            <a:ext cx="11306629" cy="68549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597</Words>
  <Application>Microsoft Office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Security testing</vt:lpstr>
      <vt:lpstr>What is Security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testing</dc:title>
  <dc:creator>VJTIADH</dc:creator>
  <cp:lastModifiedBy>VJTIADH</cp:lastModifiedBy>
  <cp:revision>28</cp:revision>
  <dcterms:created xsi:type="dcterms:W3CDTF">2019-01-16T05:43:11Z</dcterms:created>
  <dcterms:modified xsi:type="dcterms:W3CDTF">2019-07-22T08:33:53Z</dcterms:modified>
</cp:coreProperties>
</file>