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84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F970C-44C9-4B57-B1B4-B09550489F11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A647-D796-4223-824C-0B29136CA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&amp; Design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458200" cy="645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991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25265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70"/>
            <a:ext cx="8686800" cy="663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218" y="32982"/>
            <a:ext cx="8414982" cy="636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274638"/>
            <a:ext cx="8538669" cy="604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Software architecture</vt:lpstr>
      <vt:lpstr>Software Architecture &amp; Design Introduction </vt:lpstr>
      <vt:lpstr>PowerPoint Presentation</vt:lpstr>
      <vt:lpstr>PowerPoint Presentation</vt:lpstr>
      <vt:lpstr>PowerPoint Presentation</vt:lpstr>
      <vt:lpstr>Software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RUKHSAR</dc:creator>
  <cp:lastModifiedBy>VJTIADH</cp:lastModifiedBy>
  <cp:revision>29</cp:revision>
  <dcterms:created xsi:type="dcterms:W3CDTF">2019-01-14T16:00:37Z</dcterms:created>
  <dcterms:modified xsi:type="dcterms:W3CDTF">2019-07-23T18:54:36Z</dcterms:modified>
</cp:coreProperties>
</file>