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57" r:id="rId3"/>
    <p:sldId id="263" r:id="rId4"/>
    <p:sldId id="262" r:id="rId5"/>
    <p:sldId id="258" r:id="rId6"/>
    <p:sldId id="266" r:id="rId7"/>
    <p:sldId id="273" r:id="rId8"/>
    <p:sldId id="265" r:id="rId9"/>
    <p:sldId id="272" r:id="rId10"/>
    <p:sldId id="274" r:id="rId11"/>
    <p:sldId id="27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64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305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840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831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1 Decisión">
            <a:extLst>
              <a:ext uri="{FF2B5EF4-FFF2-40B4-BE49-F238E27FC236}">
                <a16:creationId xmlns:a16="http://schemas.microsoft.com/office/drawing/2014/main" xmlns="" id="{B39432B3-D822-436D-995B-328980DA7E8E}"/>
              </a:ext>
            </a:extLst>
          </p:cNvPr>
          <p:cNvSpPr/>
          <p:nvPr/>
        </p:nvSpPr>
        <p:spPr>
          <a:xfrm>
            <a:off x="4067944" y="5229200"/>
            <a:ext cx="1008112" cy="576065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sp>
        <p:nvSpPr>
          <p:cNvPr id="7" name="32 Preparación">
            <a:extLst>
              <a:ext uri="{FF2B5EF4-FFF2-40B4-BE49-F238E27FC236}">
                <a16:creationId xmlns:a16="http://schemas.microsoft.com/office/drawing/2014/main" xmlns="" id="{F7165433-8FE5-4949-8C59-F6CC5B9E1D7F}"/>
              </a:ext>
            </a:extLst>
          </p:cNvPr>
          <p:cNvSpPr/>
          <p:nvPr/>
        </p:nvSpPr>
        <p:spPr>
          <a:xfrm>
            <a:off x="3707904" y="2276872"/>
            <a:ext cx="1512168" cy="57606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3061DD9-6080-4CAF-B4D2-C967C450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252"/>
          <a:stretch/>
        </p:blipFill>
        <p:spPr>
          <a:xfrm>
            <a:off x="827584" y="260648"/>
            <a:ext cx="7485148" cy="5681780"/>
          </a:xfrm>
          <a:prstGeom prst="rect">
            <a:avLst/>
          </a:prstGeom>
        </p:spPr>
      </p:pic>
      <p:sp>
        <p:nvSpPr>
          <p:cNvPr id="12" name="3 Conector">
            <a:extLst>
              <a:ext uri="{FF2B5EF4-FFF2-40B4-BE49-F238E27FC236}">
                <a16:creationId xmlns:a16="http://schemas.microsoft.com/office/drawing/2014/main" xmlns="" id="{80525C14-D4CA-42E5-8A39-D43F2D5CC5BB}"/>
              </a:ext>
            </a:extLst>
          </p:cNvPr>
          <p:cNvSpPr/>
          <p:nvPr/>
        </p:nvSpPr>
        <p:spPr>
          <a:xfrm>
            <a:off x="4390138" y="6381328"/>
            <a:ext cx="360040" cy="360040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77F74748-C203-473A-96C6-A7FD9533BCB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570158" y="5805265"/>
            <a:ext cx="1842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xmlns="" id="{4CCBB884-A80C-45DD-9A38-BCA3CE440D9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 flipH="1">
            <a:off x="2519771" y="3753037"/>
            <a:ext cx="3240361" cy="864096"/>
          </a:xfrm>
          <a:prstGeom prst="bentConnector4">
            <a:avLst>
              <a:gd name="adj1" fmla="val -7055"/>
              <a:gd name="adj2" fmla="val 4439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75 CuadroTexto">
            <a:extLst>
              <a:ext uri="{FF2B5EF4-FFF2-40B4-BE49-F238E27FC236}">
                <a16:creationId xmlns:a16="http://schemas.microsoft.com/office/drawing/2014/main" xmlns="" id="{EC925446-0228-46C8-8604-E0A11BF06C78}"/>
              </a:ext>
            </a:extLst>
          </p:cNvPr>
          <p:cNvSpPr txBox="1"/>
          <p:nvPr/>
        </p:nvSpPr>
        <p:spPr>
          <a:xfrm rot="16200000">
            <a:off x="231222" y="404658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TRUE</a:t>
            </a:r>
          </a:p>
        </p:txBody>
      </p:sp>
      <p:sp>
        <p:nvSpPr>
          <p:cNvPr id="18" name="175 CuadroTexto">
            <a:extLst>
              <a:ext uri="{FF2B5EF4-FFF2-40B4-BE49-F238E27FC236}">
                <a16:creationId xmlns:a16="http://schemas.microsoft.com/office/drawing/2014/main" xmlns="" id="{EECBDCF9-9EEE-44F4-8939-B4AFBFD7C1BF}"/>
              </a:ext>
            </a:extLst>
          </p:cNvPr>
          <p:cNvSpPr txBox="1"/>
          <p:nvPr/>
        </p:nvSpPr>
        <p:spPr>
          <a:xfrm>
            <a:off x="4515218" y="6033867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9" name="62 Rectángulo">
            <a:extLst>
              <a:ext uri="{FF2B5EF4-FFF2-40B4-BE49-F238E27FC236}">
                <a16:creationId xmlns:a16="http://schemas.microsoft.com/office/drawing/2014/main" xmlns="" id="{7020EBE3-4327-40D5-B243-D11F97E3F170}"/>
              </a:ext>
            </a:extLst>
          </p:cNvPr>
          <p:cNvSpPr/>
          <p:nvPr/>
        </p:nvSpPr>
        <p:spPr>
          <a:xfrm>
            <a:off x="511641" y="260648"/>
            <a:ext cx="15327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menu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xmlns="" id="{C73C06A8-6545-478A-887F-969067FDE7D8}"/>
              </a:ext>
            </a:extLst>
          </p:cNvPr>
          <p:cNvSpPr/>
          <p:nvPr/>
        </p:nvSpPr>
        <p:spPr>
          <a:xfrm>
            <a:off x="5004048" y="4586157"/>
            <a:ext cx="1512168" cy="35501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la función (</a:t>
            </a:r>
            <a:r>
              <a:rPr lang="es-ES" sz="1200" i="1" dirty="0"/>
              <a:t>recomienda</a:t>
            </a:r>
            <a:r>
              <a:rPr lang="es-E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6294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3 Rectángulo"/>
          <p:cNvSpPr/>
          <p:nvPr/>
        </p:nvSpPr>
        <p:spPr>
          <a:xfrm>
            <a:off x="320578" y="116632"/>
            <a:ext cx="2423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string2int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4507" t="35300" r="31197" b="6951"/>
          <a:stretch>
            <a:fillRect/>
          </a:stretch>
        </p:blipFill>
        <p:spPr bwMode="auto">
          <a:xfrm>
            <a:off x="539552" y="1270179"/>
            <a:ext cx="7619756" cy="558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onector"/>
          <p:cNvSpPr/>
          <p:nvPr/>
        </p:nvSpPr>
        <p:spPr>
          <a:xfrm>
            <a:off x="4283968" y="764704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466" t="15350" r="8754" b="4851"/>
          <a:stretch>
            <a:fillRect/>
          </a:stretch>
        </p:blipFill>
        <p:spPr bwMode="auto">
          <a:xfrm>
            <a:off x="0" y="1179620"/>
            <a:ext cx="9144000" cy="534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27318" y="116632"/>
            <a:ext cx="26102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valoración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C3B567D-4F85-4660-8567-1C08E6C405DF}"/>
              </a:ext>
            </a:extLst>
          </p:cNvPr>
          <p:cNvSpPr txBox="1"/>
          <p:nvPr/>
        </p:nvSpPr>
        <p:spPr>
          <a:xfrm>
            <a:off x="71170" y="272450"/>
            <a:ext cx="270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caracteristicas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xmlns="" id="{AA047026-DB4C-4008-8A85-FB235CF57873}"/>
              </a:ext>
            </a:extLst>
          </p:cNvPr>
          <p:cNvCxnSpPr>
            <a:cxnSpLocks/>
            <a:stCxn id="19" idx="2"/>
            <a:endCxn id="53" idx="1"/>
          </p:cNvCxnSpPr>
          <p:nvPr/>
        </p:nvCxnSpPr>
        <p:spPr>
          <a:xfrm rot="16200000" flipH="1">
            <a:off x="1606698" y="4058929"/>
            <a:ext cx="1745160" cy="2783091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7 Proceso">
            <a:extLst>
              <a:ext uri="{FF2B5EF4-FFF2-40B4-BE49-F238E27FC236}">
                <a16:creationId xmlns:a16="http://schemas.microsoft.com/office/drawing/2014/main" xmlns="" id="{E83C711D-C890-48EB-B4BC-1660D5296374}"/>
              </a:ext>
            </a:extLst>
          </p:cNvPr>
          <p:cNvSpPr/>
          <p:nvPr/>
        </p:nvSpPr>
        <p:spPr>
          <a:xfrm>
            <a:off x="3165502" y="639625"/>
            <a:ext cx="2411396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el libro al que se le modificará la característica</a:t>
            </a:r>
          </a:p>
        </p:txBody>
      </p:sp>
      <p:cxnSp>
        <p:nvCxnSpPr>
          <p:cNvPr id="10" name="71 Conector recto">
            <a:extLst>
              <a:ext uri="{FF2B5EF4-FFF2-40B4-BE49-F238E27FC236}">
                <a16:creationId xmlns:a16="http://schemas.microsoft.com/office/drawing/2014/main" xmlns="" id="{6D74DA8F-EAF4-46B0-A2B0-865622138C5B}"/>
              </a:ext>
            </a:extLst>
          </p:cNvPr>
          <p:cNvCxnSpPr>
            <a:cxnSpLocks/>
            <a:stCxn id="73" idx="4"/>
            <a:endCxn id="9" idx="0"/>
          </p:cNvCxnSpPr>
          <p:nvPr/>
        </p:nvCxnSpPr>
        <p:spPr>
          <a:xfrm>
            <a:off x="4371200" y="488474"/>
            <a:ext cx="0" cy="15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73 Conector recto">
            <a:extLst>
              <a:ext uri="{FF2B5EF4-FFF2-40B4-BE49-F238E27FC236}">
                <a16:creationId xmlns:a16="http://schemas.microsoft.com/office/drawing/2014/main" xmlns="" id="{6BC264E5-21C4-4F0B-942D-E487AB6A0B9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4371200" y="2308206"/>
            <a:ext cx="2" cy="12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7 Proceso">
            <a:extLst>
              <a:ext uri="{FF2B5EF4-FFF2-40B4-BE49-F238E27FC236}">
                <a16:creationId xmlns:a16="http://schemas.microsoft.com/office/drawing/2014/main" xmlns="" id="{E7461C5D-9570-4082-9AEE-1778FF754AD3}"/>
              </a:ext>
            </a:extLst>
          </p:cNvPr>
          <p:cNvSpPr/>
          <p:nvPr/>
        </p:nvSpPr>
        <p:spPr>
          <a:xfrm>
            <a:off x="3147066" y="1220813"/>
            <a:ext cx="2448272" cy="54919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las opciones ( n. si quieres cambiar “”)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FF26AA20-0DB2-4FC5-B30B-83676F96C24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371200" y="1071673"/>
            <a:ext cx="2" cy="14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 Proceso">
            <a:extLst>
              <a:ext uri="{FF2B5EF4-FFF2-40B4-BE49-F238E27FC236}">
                <a16:creationId xmlns:a16="http://schemas.microsoft.com/office/drawing/2014/main" xmlns="" id="{6B29D3FF-8873-46A4-B08D-32802C8A2762}"/>
              </a:ext>
            </a:extLst>
          </p:cNvPr>
          <p:cNvSpPr/>
          <p:nvPr/>
        </p:nvSpPr>
        <p:spPr>
          <a:xfrm>
            <a:off x="3147066" y="1983831"/>
            <a:ext cx="2448272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</a:t>
            </a:r>
            <a:r>
              <a:rPr lang="es-ES" sz="1400" dirty="0" err="1"/>
              <a:t>boolean</a:t>
            </a:r>
            <a:r>
              <a:rPr lang="es-ES" sz="1400" dirty="0"/>
              <a:t> </a:t>
            </a:r>
            <a:r>
              <a:rPr lang="es-ES" sz="1400" dirty="0" err="1"/>
              <a:t>erroneo</a:t>
            </a:r>
            <a:r>
              <a:rPr lang="es-ES" sz="1400" dirty="0"/>
              <a:t>=false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7204B5F4-E4A8-416B-A57E-690E5D1AE6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371202" y="1770003"/>
            <a:ext cx="0" cy="21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32 Preparación">
            <a:extLst>
              <a:ext uri="{FF2B5EF4-FFF2-40B4-BE49-F238E27FC236}">
                <a16:creationId xmlns:a16="http://schemas.microsoft.com/office/drawing/2014/main" xmlns="" id="{5B2E60AC-CDDE-428E-B330-64ED7252BB8C}"/>
              </a:ext>
            </a:extLst>
          </p:cNvPr>
          <p:cNvSpPr/>
          <p:nvPr/>
        </p:nvSpPr>
        <p:spPr>
          <a:xfrm>
            <a:off x="3498230" y="2436905"/>
            <a:ext cx="1745940" cy="533005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sp>
        <p:nvSpPr>
          <p:cNvPr id="17" name="7 Proceso">
            <a:extLst>
              <a:ext uri="{FF2B5EF4-FFF2-40B4-BE49-F238E27FC236}">
                <a16:creationId xmlns:a16="http://schemas.microsoft.com/office/drawing/2014/main" xmlns="" id="{6F906301-7033-49F2-828C-37122A7C9F97}"/>
              </a:ext>
            </a:extLst>
          </p:cNvPr>
          <p:cNvSpPr/>
          <p:nvPr/>
        </p:nvSpPr>
        <p:spPr>
          <a:xfrm>
            <a:off x="376000" y="3639686"/>
            <a:ext cx="1410097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erroneo</a:t>
            </a:r>
            <a:r>
              <a:rPr lang="es-ES" sz="1400" dirty="0"/>
              <a:t>= false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FDE4616E-E6C6-41AF-A1D0-FCC3AC5B61C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081049" y="3964061"/>
            <a:ext cx="6684" cy="12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7 Proceso">
            <a:extLst>
              <a:ext uri="{FF2B5EF4-FFF2-40B4-BE49-F238E27FC236}">
                <a16:creationId xmlns:a16="http://schemas.microsoft.com/office/drawing/2014/main" xmlns="" id="{74A328FE-7038-46B4-8487-C62E7CA8298D}"/>
              </a:ext>
            </a:extLst>
          </p:cNvPr>
          <p:cNvSpPr/>
          <p:nvPr/>
        </p:nvSpPr>
        <p:spPr>
          <a:xfrm>
            <a:off x="180994" y="4086247"/>
            <a:ext cx="1813478" cy="491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un autor por pantalla y lo cambia 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xmlns="" id="{AA0C6852-6928-4472-B122-70A0CE51C0F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2391237" y="1659723"/>
            <a:ext cx="669776" cy="3290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7 Proceso">
            <a:extLst>
              <a:ext uri="{FF2B5EF4-FFF2-40B4-BE49-F238E27FC236}">
                <a16:creationId xmlns:a16="http://schemas.microsoft.com/office/drawing/2014/main" xmlns="" id="{DBB0FF36-E4BB-433E-8D14-EA1EA09A3D5C}"/>
              </a:ext>
            </a:extLst>
          </p:cNvPr>
          <p:cNvSpPr/>
          <p:nvPr/>
        </p:nvSpPr>
        <p:spPr>
          <a:xfrm>
            <a:off x="2616341" y="3638313"/>
            <a:ext cx="1298089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erroneo</a:t>
            </a:r>
            <a:r>
              <a:rPr lang="es-ES" sz="1400" dirty="0"/>
              <a:t>= false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55D34420-1383-4341-ABF2-1C147F4FA4A7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3207327" y="3962688"/>
            <a:ext cx="58059" cy="46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BB55CA25-67DD-41E0-9EC6-0E27B4862426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231577" y="3585934"/>
            <a:ext cx="7047" cy="5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7 Proceso">
            <a:extLst>
              <a:ext uri="{FF2B5EF4-FFF2-40B4-BE49-F238E27FC236}">
                <a16:creationId xmlns:a16="http://schemas.microsoft.com/office/drawing/2014/main" xmlns="" id="{D1DD30A8-726F-4294-906F-CC6CEEE3681B}"/>
              </a:ext>
            </a:extLst>
          </p:cNvPr>
          <p:cNvSpPr/>
          <p:nvPr/>
        </p:nvSpPr>
        <p:spPr>
          <a:xfrm>
            <a:off x="7006822" y="3603649"/>
            <a:ext cx="1329113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erroneo</a:t>
            </a:r>
            <a:r>
              <a:rPr lang="es-ES" sz="1400" dirty="0"/>
              <a:t>= false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EA94894E-D11B-4256-9786-53CE9E261582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>
            <a:off x="7671379" y="3928024"/>
            <a:ext cx="0" cy="11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7 Proceso">
            <a:extLst>
              <a:ext uri="{FF2B5EF4-FFF2-40B4-BE49-F238E27FC236}">
                <a16:creationId xmlns:a16="http://schemas.microsoft.com/office/drawing/2014/main" xmlns="" id="{31154E3B-F604-43A0-8458-1928C3F5944A}"/>
              </a:ext>
            </a:extLst>
          </p:cNvPr>
          <p:cNvSpPr/>
          <p:nvPr/>
        </p:nvSpPr>
        <p:spPr>
          <a:xfrm>
            <a:off x="7143604" y="4806641"/>
            <a:ext cx="1668951" cy="40368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error de opción incorrecta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AAA1A8E0-CBD6-456B-AD74-E37A5DA6B203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7978080" y="5210326"/>
            <a:ext cx="3567" cy="1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75 CuadroTexto">
            <a:extLst>
              <a:ext uri="{FF2B5EF4-FFF2-40B4-BE49-F238E27FC236}">
                <a16:creationId xmlns:a16="http://schemas.microsoft.com/office/drawing/2014/main" xmlns="" id="{DD49A162-190A-4A95-ACFC-DDA48C3D08E6}"/>
              </a:ext>
            </a:extLst>
          </p:cNvPr>
          <p:cNvSpPr txBox="1"/>
          <p:nvPr/>
        </p:nvSpPr>
        <p:spPr>
          <a:xfrm>
            <a:off x="606913" y="3360900"/>
            <a:ext cx="110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 (autor)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xmlns="" id="{67FB1569-1D49-418A-BBB5-45FB531A486D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5400000">
            <a:off x="3484092" y="2751204"/>
            <a:ext cx="668403" cy="110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75 CuadroTexto">
            <a:extLst>
              <a:ext uri="{FF2B5EF4-FFF2-40B4-BE49-F238E27FC236}">
                <a16:creationId xmlns:a16="http://schemas.microsoft.com/office/drawing/2014/main" xmlns="" id="{C5B047CC-DB95-4A9D-9C8F-E18E134A7D11}"/>
              </a:ext>
            </a:extLst>
          </p:cNvPr>
          <p:cNvSpPr txBox="1"/>
          <p:nvPr/>
        </p:nvSpPr>
        <p:spPr>
          <a:xfrm>
            <a:off x="2737509" y="3384315"/>
            <a:ext cx="1279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    (género)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xmlns="" id="{E291424D-ABDD-47AC-9787-FABCDAF70BF0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4467978" y="2873132"/>
            <a:ext cx="673869" cy="867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xmlns="" id="{2CA077B5-DFBF-430E-B402-815435023B1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5704420" y="1636689"/>
            <a:ext cx="633739" cy="3300179"/>
          </a:xfrm>
          <a:prstGeom prst="bentConnector3">
            <a:avLst>
              <a:gd name="adj1" fmla="val 53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75 CuadroTexto">
            <a:extLst>
              <a:ext uri="{FF2B5EF4-FFF2-40B4-BE49-F238E27FC236}">
                <a16:creationId xmlns:a16="http://schemas.microsoft.com/office/drawing/2014/main" xmlns="" id="{9053BCB7-BA03-4D0E-996D-0B05083729AE}"/>
              </a:ext>
            </a:extLst>
          </p:cNvPr>
          <p:cNvSpPr txBox="1"/>
          <p:nvPr/>
        </p:nvSpPr>
        <p:spPr>
          <a:xfrm>
            <a:off x="4459538" y="3351816"/>
            <a:ext cx="2758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Caso3,5,6     (año, </a:t>
            </a:r>
            <a:r>
              <a:rPr lang="es-ES" sz="1200" dirty="0" err="1"/>
              <a:t>nº</a:t>
            </a:r>
            <a:r>
              <a:rPr lang="es-ES" sz="1200" dirty="0"/>
              <a:t> páginas, marcador)</a:t>
            </a:r>
          </a:p>
        </p:txBody>
      </p:sp>
      <p:sp>
        <p:nvSpPr>
          <p:cNvPr id="41" name="175 CuadroTexto">
            <a:extLst>
              <a:ext uri="{FF2B5EF4-FFF2-40B4-BE49-F238E27FC236}">
                <a16:creationId xmlns:a16="http://schemas.microsoft.com/office/drawing/2014/main" xmlns="" id="{E52E2C70-F1FF-486D-9E87-F4DFF4913AA1}"/>
              </a:ext>
            </a:extLst>
          </p:cNvPr>
          <p:cNvSpPr txBox="1"/>
          <p:nvPr/>
        </p:nvSpPr>
        <p:spPr>
          <a:xfrm>
            <a:off x="7160016" y="3356236"/>
            <a:ext cx="14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  (valoración)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xmlns="" id="{819A24DF-B2BA-46BD-B5BA-98E793A400E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358361" y="3309763"/>
            <a:ext cx="2785243" cy="1698721"/>
          </a:xfrm>
          <a:prstGeom prst="bentConnector3">
            <a:avLst>
              <a:gd name="adj1" fmla="val 66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75 CuadroTexto">
            <a:extLst>
              <a:ext uri="{FF2B5EF4-FFF2-40B4-BE49-F238E27FC236}">
                <a16:creationId xmlns:a16="http://schemas.microsoft.com/office/drawing/2014/main" xmlns="" id="{2E2D67DA-9113-4A06-864A-04B01A47ED58}"/>
              </a:ext>
            </a:extLst>
          </p:cNvPr>
          <p:cNvSpPr txBox="1"/>
          <p:nvPr/>
        </p:nvSpPr>
        <p:spPr>
          <a:xfrm>
            <a:off x="6268799" y="4751779"/>
            <a:ext cx="86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Default</a:t>
            </a:r>
          </a:p>
        </p:txBody>
      </p:sp>
      <p:sp>
        <p:nvSpPr>
          <p:cNvPr id="53" name="31 Decisión">
            <a:extLst>
              <a:ext uri="{FF2B5EF4-FFF2-40B4-BE49-F238E27FC236}">
                <a16:creationId xmlns:a16="http://schemas.microsoft.com/office/drawing/2014/main" xmlns="" id="{B6892BB6-75A2-42DF-AE92-B1AD88E74615}"/>
              </a:ext>
            </a:extLst>
          </p:cNvPr>
          <p:cNvSpPr/>
          <p:nvPr/>
        </p:nvSpPr>
        <p:spPr>
          <a:xfrm>
            <a:off x="3870824" y="5997155"/>
            <a:ext cx="1493263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 err="1"/>
              <a:t>erroneo</a:t>
            </a:r>
            <a:endParaRPr lang="es-ES" sz="1250" dirty="0"/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xmlns="" id="{60CC1B8D-807F-4603-8446-01EF1E686143}"/>
              </a:ext>
            </a:extLst>
          </p:cNvPr>
          <p:cNvCxnSpPr>
            <a:cxnSpLocks/>
            <a:stCxn id="63" idx="2"/>
            <a:endCxn id="53" idx="1"/>
          </p:cNvCxnSpPr>
          <p:nvPr/>
        </p:nvCxnSpPr>
        <p:spPr>
          <a:xfrm rot="16200000" flipH="1">
            <a:off x="3113011" y="5565242"/>
            <a:ext cx="852128" cy="663497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xmlns="" id="{194541DE-D4EF-408D-A529-F6D58A13134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5285847" y="4549589"/>
            <a:ext cx="1851706" cy="169522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xmlns="" id="{D1C92A82-8240-499A-B289-3456C16B3C96}"/>
              </a:ext>
            </a:extLst>
          </p:cNvPr>
          <p:cNvCxnSpPr>
            <a:cxnSpLocks/>
            <a:stCxn id="65" idx="2"/>
            <a:endCxn id="53" idx="3"/>
          </p:cNvCxnSpPr>
          <p:nvPr/>
        </p:nvCxnSpPr>
        <p:spPr>
          <a:xfrm rot="5400000">
            <a:off x="6355140" y="4696547"/>
            <a:ext cx="635455" cy="261756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xmlns="" id="{996F17B1-19FB-43F0-A1DA-327EFE0FB2E7}"/>
              </a:ext>
            </a:extLst>
          </p:cNvPr>
          <p:cNvCxnSpPr>
            <a:cxnSpLocks/>
            <a:stCxn id="236" idx="2"/>
            <a:endCxn id="53" idx="0"/>
          </p:cNvCxnSpPr>
          <p:nvPr/>
        </p:nvCxnSpPr>
        <p:spPr>
          <a:xfrm rot="5400000">
            <a:off x="4839659" y="5612793"/>
            <a:ext cx="162160" cy="6065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7 Proceso">
            <a:extLst>
              <a:ext uri="{FF2B5EF4-FFF2-40B4-BE49-F238E27FC236}">
                <a16:creationId xmlns:a16="http://schemas.microsoft.com/office/drawing/2014/main" xmlns="" id="{5B61BC92-E979-4C56-A47E-6EA64EE772A7}"/>
              </a:ext>
            </a:extLst>
          </p:cNvPr>
          <p:cNvSpPr/>
          <p:nvPr/>
        </p:nvSpPr>
        <p:spPr>
          <a:xfrm>
            <a:off x="6789489" y="4046212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</a:t>
            </a:r>
            <a:r>
              <a:rPr lang="es-ES" sz="1400" dirty="0" err="1"/>
              <a:t>valoracion</a:t>
            </a:r>
            <a:endParaRPr lang="es-ES" sz="1400" dirty="0"/>
          </a:p>
        </p:txBody>
      </p:sp>
      <p:sp>
        <p:nvSpPr>
          <p:cNvPr id="62" name="7 Proceso">
            <a:extLst>
              <a:ext uri="{FF2B5EF4-FFF2-40B4-BE49-F238E27FC236}">
                <a16:creationId xmlns:a16="http://schemas.microsoft.com/office/drawing/2014/main" xmlns="" id="{A80287A1-92E1-485E-86A8-C965CC3DE9B0}"/>
              </a:ext>
            </a:extLst>
          </p:cNvPr>
          <p:cNvSpPr/>
          <p:nvPr/>
        </p:nvSpPr>
        <p:spPr>
          <a:xfrm>
            <a:off x="4356734" y="3643779"/>
            <a:ext cx="1763780" cy="27699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un entero</a:t>
            </a:r>
          </a:p>
        </p:txBody>
      </p:sp>
      <p:sp>
        <p:nvSpPr>
          <p:cNvPr id="63" name="7 Proceso">
            <a:extLst>
              <a:ext uri="{FF2B5EF4-FFF2-40B4-BE49-F238E27FC236}">
                <a16:creationId xmlns:a16="http://schemas.microsoft.com/office/drawing/2014/main" xmlns="" id="{3CAFDE7E-6FE9-434F-9830-ACCB8F76A649}"/>
              </a:ext>
            </a:extLst>
          </p:cNvPr>
          <p:cNvSpPr/>
          <p:nvPr/>
        </p:nvSpPr>
        <p:spPr>
          <a:xfrm>
            <a:off x="2166572" y="4431792"/>
            <a:ext cx="2081510" cy="103913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por pantalla los distintos géneros y recoge con otro </a:t>
            </a:r>
            <a:r>
              <a:rPr lang="es-ES" sz="1400" dirty="0" err="1"/>
              <a:t>switch</a:t>
            </a:r>
            <a:r>
              <a:rPr lang="es-ES" sz="1400" dirty="0"/>
              <a:t> el seleccionado y lo guarda</a:t>
            </a:r>
          </a:p>
        </p:txBody>
      </p:sp>
      <p:sp>
        <p:nvSpPr>
          <p:cNvPr id="65" name="7 Proceso">
            <a:extLst>
              <a:ext uri="{FF2B5EF4-FFF2-40B4-BE49-F238E27FC236}">
                <a16:creationId xmlns:a16="http://schemas.microsoft.com/office/drawing/2014/main" xmlns="" id="{93CDD42E-F8DB-41AC-AE18-96196E6BA4E5}"/>
              </a:ext>
            </a:extLst>
          </p:cNvPr>
          <p:cNvSpPr/>
          <p:nvPr/>
        </p:nvSpPr>
        <p:spPr>
          <a:xfrm>
            <a:off x="7369579" y="536322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73" name="3 Conector">
            <a:extLst>
              <a:ext uri="{FF2B5EF4-FFF2-40B4-BE49-F238E27FC236}">
                <a16:creationId xmlns:a16="http://schemas.microsoft.com/office/drawing/2014/main" xmlns="" id="{3D5881F6-1070-4D32-B0F0-3777AE3D7ECC}"/>
              </a:ext>
            </a:extLst>
          </p:cNvPr>
          <p:cNvSpPr/>
          <p:nvPr/>
        </p:nvSpPr>
        <p:spPr>
          <a:xfrm>
            <a:off x="4155176" y="56426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xmlns="" id="{878BD1E7-9AA8-47C5-9148-02313951BBB2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 rot="5400000" flipH="1">
            <a:off x="2085070" y="4116568"/>
            <a:ext cx="3945546" cy="1119226"/>
          </a:xfrm>
          <a:prstGeom prst="bentConnector4">
            <a:avLst>
              <a:gd name="adj1" fmla="val -3120"/>
              <a:gd name="adj2" fmla="val 4042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175 CuadroTexto">
            <a:extLst>
              <a:ext uri="{FF2B5EF4-FFF2-40B4-BE49-F238E27FC236}">
                <a16:creationId xmlns:a16="http://schemas.microsoft.com/office/drawing/2014/main" xmlns="" id="{56A88D80-5496-462A-A79D-63DF882E237E}"/>
              </a:ext>
            </a:extLst>
          </p:cNvPr>
          <p:cNvSpPr txBox="1"/>
          <p:nvPr/>
        </p:nvSpPr>
        <p:spPr>
          <a:xfrm>
            <a:off x="1846044" y="651045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TRUE</a:t>
            </a:r>
          </a:p>
        </p:txBody>
      </p:sp>
      <p:sp>
        <p:nvSpPr>
          <p:cNvPr id="210" name="31 Decisión">
            <a:extLst>
              <a:ext uri="{FF2B5EF4-FFF2-40B4-BE49-F238E27FC236}">
                <a16:creationId xmlns:a16="http://schemas.microsoft.com/office/drawing/2014/main" xmlns="" id="{D8239E54-25F8-4E57-84BF-24FECBD4B659}"/>
              </a:ext>
            </a:extLst>
          </p:cNvPr>
          <p:cNvSpPr/>
          <p:nvPr/>
        </p:nvSpPr>
        <p:spPr>
          <a:xfrm>
            <a:off x="4541009" y="4145450"/>
            <a:ext cx="1381135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¿Es válido?</a:t>
            </a:r>
          </a:p>
        </p:txBody>
      </p: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xmlns="" id="{4ED8CFA1-FA0C-4B67-AA98-0E19FD5E492E}"/>
              </a:ext>
            </a:extLst>
          </p:cNvPr>
          <p:cNvCxnSpPr>
            <a:cxnSpLocks/>
            <a:stCxn id="210" idx="1"/>
            <a:endCxn id="62" idx="1"/>
          </p:cNvCxnSpPr>
          <p:nvPr/>
        </p:nvCxnSpPr>
        <p:spPr>
          <a:xfrm rot="10800000">
            <a:off x="4356735" y="3782280"/>
            <a:ext cx="184275" cy="689071"/>
          </a:xfrm>
          <a:prstGeom prst="bentConnector3">
            <a:avLst>
              <a:gd name="adj1" fmla="val 1349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175 CuadroTexto">
            <a:extLst>
              <a:ext uri="{FF2B5EF4-FFF2-40B4-BE49-F238E27FC236}">
                <a16:creationId xmlns:a16="http://schemas.microsoft.com/office/drawing/2014/main" xmlns="" id="{DC8A6994-E4AC-444F-9CFE-F08E52E7D1D9}"/>
              </a:ext>
            </a:extLst>
          </p:cNvPr>
          <p:cNvSpPr txBox="1"/>
          <p:nvPr/>
        </p:nvSpPr>
        <p:spPr>
          <a:xfrm>
            <a:off x="4248664" y="404539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NO</a:t>
            </a:r>
          </a:p>
        </p:txBody>
      </p:sp>
      <p:sp>
        <p:nvSpPr>
          <p:cNvPr id="230" name="175 CuadroTexto">
            <a:extLst>
              <a:ext uri="{FF2B5EF4-FFF2-40B4-BE49-F238E27FC236}">
                <a16:creationId xmlns:a16="http://schemas.microsoft.com/office/drawing/2014/main" xmlns="" id="{F6EBA839-DA4F-4550-A9A0-E1437DEE7C06}"/>
              </a:ext>
            </a:extLst>
          </p:cNvPr>
          <p:cNvSpPr txBox="1"/>
          <p:nvPr/>
        </p:nvSpPr>
        <p:spPr>
          <a:xfrm>
            <a:off x="5202482" y="48066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SÍ</a:t>
            </a:r>
          </a:p>
        </p:txBody>
      </p:sp>
      <p:cxnSp>
        <p:nvCxnSpPr>
          <p:cNvPr id="231" name="Conector: angular 230">
            <a:extLst>
              <a:ext uri="{FF2B5EF4-FFF2-40B4-BE49-F238E27FC236}">
                <a16:creationId xmlns:a16="http://schemas.microsoft.com/office/drawing/2014/main" xmlns="" id="{6DE346AC-33A0-430F-83E0-B7E2AF0A203A}"/>
              </a:ext>
            </a:extLst>
          </p:cNvPr>
          <p:cNvCxnSpPr>
            <a:cxnSpLocks/>
            <a:stCxn id="210" idx="2"/>
          </p:cNvCxnSpPr>
          <p:nvPr/>
        </p:nvCxnSpPr>
        <p:spPr>
          <a:xfrm rot="5400000">
            <a:off x="5063653" y="4965173"/>
            <a:ext cx="3358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7 Proceso">
            <a:extLst>
              <a:ext uri="{FF2B5EF4-FFF2-40B4-BE49-F238E27FC236}">
                <a16:creationId xmlns:a16="http://schemas.microsoft.com/office/drawing/2014/main" xmlns="" id="{D7932F2A-4293-447B-97C3-5C857444CC59}"/>
              </a:ext>
            </a:extLst>
          </p:cNvPr>
          <p:cNvSpPr/>
          <p:nvPr/>
        </p:nvSpPr>
        <p:spPr>
          <a:xfrm>
            <a:off x="4356734" y="5142911"/>
            <a:ext cx="1763780" cy="27699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Se guarda el valor</a:t>
            </a:r>
          </a:p>
        </p:txBody>
      </p:sp>
      <p:sp>
        <p:nvSpPr>
          <p:cNvPr id="236" name="7 Proceso">
            <a:extLst>
              <a:ext uri="{FF2B5EF4-FFF2-40B4-BE49-F238E27FC236}">
                <a16:creationId xmlns:a16="http://schemas.microsoft.com/office/drawing/2014/main" xmlns="" id="{EC8EF215-BE7B-4AB6-9F8A-383406EA0125}"/>
              </a:ext>
            </a:extLst>
          </p:cNvPr>
          <p:cNvSpPr/>
          <p:nvPr/>
        </p:nvSpPr>
        <p:spPr>
          <a:xfrm>
            <a:off x="4574976" y="5510620"/>
            <a:ext cx="1298089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erroneo</a:t>
            </a:r>
            <a:r>
              <a:rPr lang="es-ES" sz="1400" dirty="0"/>
              <a:t>= false</a:t>
            </a:r>
          </a:p>
        </p:txBody>
      </p:sp>
      <p:cxnSp>
        <p:nvCxnSpPr>
          <p:cNvPr id="238" name="Conector: angular 237">
            <a:extLst>
              <a:ext uri="{FF2B5EF4-FFF2-40B4-BE49-F238E27FC236}">
                <a16:creationId xmlns:a16="http://schemas.microsoft.com/office/drawing/2014/main" xmlns="" id="{86193D0D-8484-4100-A696-62FA4EB036A3}"/>
              </a:ext>
            </a:extLst>
          </p:cNvPr>
          <p:cNvCxnSpPr>
            <a:cxnSpLocks/>
            <a:stCxn id="234" idx="2"/>
            <a:endCxn id="236" idx="0"/>
          </p:cNvCxnSpPr>
          <p:nvPr/>
        </p:nvCxnSpPr>
        <p:spPr>
          <a:xfrm rot="5400000">
            <a:off x="5185968" y="5457964"/>
            <a:ext cx="90710" cy="1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: angular 245">
            <a:extLst>
              <a:ext uri="{FF2B5EF4-FFF2-40B4-BE49-F238E27FC236}">
                <a16:creationId xmlns:a16="http://schemas.microsoft.com/office/drawing/2014/main" xmlns="" id="{2CA0C32F-0829-4F26-97FE-BB2D250797F9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614502" y="6613407"/>
            <a:ext cx="1085687" cy="155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3 Conector">
            <a:extLst>
              <a:ext uri="{FF2B5EF4-FFF2-40B4-BE49-F238E27FC236}">
                <a16:creationId xmlns:a16="http://schemas.microsoft.com/office/drawing/2014/main" xmlns="" id="{6F6128A1-808F-4E0A-8599-48950515410B}"/>
              </a:ext>
            </a:extLst>
          </p:cNvPr>
          <p:cNvSpPr/>
          <p:nvPr/>
        </p:nvSpPr>
        <p:spPr>
          <a:xfrm>
            <a:off x="5700189" y="6397383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6" name="175 CuadroTexto">
            <a:extLst>
              <a:ext uri="{FF2B5EF4-FFF2-40B4-BE49-F238E27FC236}">
                <a16:creationId xmlns:a16="http://schemas.microsoft.com/office/drawing/2014/main" xmlns="" id="{98E709E0-381C-4A8A-8B06-3CBA9515CF01}"/>
              </a:ext>
            </a:extLst>
          </p:cNvPr>
          <p:cNvSpPr txBox="1"/>
          <p:nvPr/>
        </p:nvSpPr>
        <p:spPr>
          <a:xfrm>
            <a:off x="5139894" y="65907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xmlns="" val="407493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6C1457F-96DD-482D-BE0C-7F519ABD90D1}"/>
              </a:ext>
            </a:extLst>
          </p:cNvPr>
          <p:cNvSpPr txBox="1"/>
          <p:nvPr/>
        </p:nvSpPr>
        <p:spPr>
          <a:xfrm>
            <a:off x="85262" y="154594"/>
            <a:ext cx="270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permutar</a:t>
            </a:r>
          </a:p>
        </p:txBody>
      </p:sp>
      <p:sp>
        <p:nvSpPr>
          <p:cNvPr id="21" name="66 Pentágono">
            <a:extLst>
              <a:ext uri="{FF2B5EF4-FFF2-40B4-BE49-F238E27FC236}">
                <a16:creationId xmlns:a16="http://schemas.microsoft.com/office/drawing/2014/main" xmlns="" id="{A282B786-48D0-4951-B533-851134F83FB9}"/>
              </a:ext>
            </a:extLst>
          </p:cNvPr>
          <p:cNvSpPr/>
          <p:nvPr/>
        </p:nvSpPr>
        <p:spPr>
          <a:xfrm>
            <a:off x="2799104" y="2141323"/>
            <a:ext cx="3390628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k=0; k&lt;librería[0].</a:t>
            </a:r>
            <a:r>
              <a:rPr lang="es-ES" dirty="0" err="1"/>
              <a:t>length</a:t>
            </a:r>
            <a:r>
              <a:rPr lang="es-ES" dirty="0"/>
              <a:t>; k++</a:t>
            </a:r>
          </a:p>
        </p:txBody>
      </p:sp>
      <p:sp>
        <p:nvSpPr>
          <p:cNvPr id="22" name="3 Conector">
            <a:extLst>
              <a:ext uri="{FF2B5EF4-FFF2-40B4-BE49-F238E27FC236}">
                <a16:creationId xmlns:a16="http://schemas.microsoft.com/office/drawing/2014/main" xmlns="" id="{68F048D7-1937-4EF0-8554-2A8B8311983C}"/>
              </a:ext>
            </a:extLst>
          </p:cNvPr>
          <p:cNvSpPr/>
          <p:nvPr/>
        </p:nvSpPr>
        <p:spPr>
          <a:xfrm>
            <a:off x="4170382" y="272450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3 Conector">
            <a:extLst>
              <a:ext uri="{FF2B5EF4-FFF2-40B4-BE49-F238E27FC236}">
                <a16:creationId xmlns:a16="http://schemas.microsoft.com/office/drawing/2014/main" xmlns="" id="{CF1F0750-1353-4FBE-B3AB-CC2D3340E0BA}"/>
              </a:ext>
            </a:extLst>
          </p:cNvPr>
          <p:cNvSpPr/>
          <p:nvPr/>
        </p:nvSpPr>
        <p:spPr>
          <a:xfrm>
            <a:off x="6903863" y="2118885"/>
            <a:ext cx="503378" cy="479199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115 Proceso">
            <a:extLst>
              <a:ext uri="{FF2B5EF4-FFF2-40B4-BE49-F238E27FC236}">
                <a16:creationId xmlns:a16="http://schemas.microsoft.com/office/drawing/2014/main" xmlns="" id="{84B68AD2-22DD-44C1-B362-5709E1B633DD}"/>
              </a:ext>
            </a:extLst>
          </p:cNvPr>
          <p:cNvSpPr/>
          <p:nvPr/>
        </p:nvSpPr>
        <p:spPr>
          <a:xfrm>
            <a:off x="3203848" y="2851293"/>
            <a:ext cx="2376264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en el auxiliar la primera fila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3991FBD2-93A7-4A9C-95A8-528427D73A3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4386406" y="2573371"/>
            <a:ext cx="5574" cy="27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xmlns="" id="{6FF01752-9F63-4994-A8AC-8D0A00E7171C}"/>
              </a:ext>
            </a:extLst>
          </p:cNvPr>
          <p:cNvCxnSpPr>
            <a:cxnSpLocks/>
            <a:stCxn id="22" idx="4"/>
            <a:endCxn id="60" idx="0"/>
          </p:cNvCxnSpPr>
          <p:nvPr/>
        </p:nvCxnSpPr>
        <p:spPr>
          <a:xfrm>
            <a:off x="4386406" y="704498"/>
            <a:ext cx="0" cy="31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xmlns="" id="{0E77B063-2287-4945-9F85-F3B170F6E488}"/>
              </a:ext>
            </a:extLst>
          </p:cNvPr>
          <p:cNvCxnSpPr>
            <a:cxnSpLocks/>
            <a:stCxn id="21" idx="3"/>
            <a:endCxn id="23" idx="2"/>
          </p:cNvCxnSpPr>
          <p:nvPr/>
        </p:nvCxnSpPr>
        <p:spPr>
          <a:xfrm>
            <a:off x="6189732" y="2357347"/>
            <a:ext cx="714131" cy="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AC2C3C85-86E9-4F2E-B495-8373807F2521}"/>
              </a:ext>
            </a:extLst>
          </p:cNvPr>
          <p:cNvCxnSpPr>
            <a:cxnSpLocks/>
            <a:stCxn id="80" idx="2"/>
            <a:endCxn id="21" idx="1"/>
          </p:cNvCxnSpPr>
          <p:nvPr/>
        </p:nvCxnSpPr>
        <p:spPr>
          <a:xfrm rot="5400000" flipH="1">
            <a:off x="1697464" y="3458987"/>
            <a:ext cx="3796155" cy="1592876"/>
          </a:xfrm>
          <a:prstGeom prst="bentConnector4">
            <a:avLst>
              <a:gd name="adj1" fmla="val -6022"/>
              <a:gd name="adj2" fmla="val 114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115 Proceso">
            <a:extLst>
              <a:ext uri="{FF2B5EF4-FFF2-40B4-BE49-F238E27FC236}">
                <a16:creationId xmlns:a16="http://schemas.microsoft.com/office/drawing/2014/main" xmlns="" id="{336E5F24-99FE-4773-93CF-6C725BC2F8DD}"/>
              </a:ext>
            </a:extLst>
          </p:cNvPr>
          <p:cNvSpPr/>
          <p:nvPr/>
        </p:nvSpPr>
        <p:spPr>
          <a:xfrm>
            <a:off x="3278710" y="1014825"/>
            <a:ext cx="2215392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 un </a:t>
            </a:r>
            <a:r>
              <a:rPr lang="es-ES" dirty="0" err="1"/>
              <a:t>string</a:t>
            </a:r>
            <a:r>
              <a:rPr lang="es-ES" dirty="0"/>
              <a:t> auxiliar del tamaño igual a las filas de la librería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xmlns="" id="{1DB7B2E7-0EA3-43A5-8553-99986199A5E5}"/>
              </a:ext>
            </a:extLst>
          </p:cNvPr>
          <p:cNvCxnSpPr>
            <a:cxnSpLocks/>
            <a:stCxn id="21" idx="0"/>
            <a:endCxn id="60" idx="2"/>
          </p:cNvCxnSpPr>
          <p:nvPr/>
        </p:nvCxnSpPr>
        <p:spPr>
          <a:xfrm flipV="1">
            <a:off x="4386406" y="1878921"/>
            <a:ext cx="0" cy="262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5 Proceso">
            <a:extLst>
              <a:ext uri="{FF2B5EF4-FFF2-40B4-BE49-F238E27FC236}">
                <a16:creationId xmlns:a16="http://schemas.microsoft.com/office/drawing/2014/main" xmlns="" id="{C68F3D94-B7B6-429E-B6FF-4E6722445114}"/>
              </a:ext>
            </a:extLst>
          </p:cNvPr>
          <p:cNvSpPr/>
          <p:nvPr/>
        </p:nvSpPr>
        <p:spPr>
          <a:xfrm>
            <a:off x="3203848" y="4077425"/>
            <a:ext cx="2376264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lo que hay en la segunda fila en la primera fila</a:t>
            </a:r>
          </a:p>
        </p:txBody>
      </p:sp>
      <p:sp>
        <p:nvSpPr>
          <p:cNvPr id="80" name="115 Proceso">
            <a:extLst>
              <a:ext uri="{FF2B5EF4-FFF2-40B4-BE49-F238E27FC236}">
                <a16:creationId xmlns:a16="http://schemas.microsoft.com/office/drawing/2014/main" xmlns="" id="{B044109E-B6B5-40FA-AB15-08BC50F515E8}"/>
              </a:ext>
            </a:extLst>
          </p:cNvPr>
          <p:cNvSpPr/>
          <p:nvPr/>
        </p:nvSpPr>
        <p:spPr>
          <a:xfrm>
            <a:off x="3203848" y="5289406"/>
            <a:ext cx="2376264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en la segunda fila lo que estaba guardado en el auxiliar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xmlns="" id="{8CAEFBE6-1BF1-4A28-A5CA-BC29142D387C}"/>
              </a:ext>
            </a:extLst>
          </p:cNvPr>
          <p:cNvCxnSpPr>
            <a:cxnSpLocks/>
            <a:stCxn id="24" idx="2"/>
            <a:endCxn id="79" idx="0"/>
          </p:cNvCxnSpPr>
          <p:nvPr/>
        </p:nvCxnSpPr>
        <p:spPr>
          <a:xfrm>
            <a:off x="4391980" y="3715389"/>
            <a:ext cx="0" cy="36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xmlns="" id="{4C26A35C-BDE1-4504-8BE4-90DFBBEEAA84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4391980" y="4941521"/>
            <a:ext cx="0" cy="34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660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152056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431976" y="843576"/>
            <a:ext cx="1872208" cy="49719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Escribe las opciones para filtrar </a:t>
            </a:r>
            <a:endParaRPr lang="es-ES" sz="1400" dirty="0"/>
          </a:p>
        </p:txBody>
      </p:sp>
      <p:cxnSp>
        <p:nvCxnSpPr>
          <p:cNvPr id="72" name="71 Conector recto"/>
          <p:cNvCxnSpPr>
            <a:cxnSpLocks/>
            <a:stCxn id="4" idx="4"/>
            <a:endCxn id="8" idx="0"/>
          </p:cNvCxnSpPr>
          <p:nvPr/>
        </p:nvCxnSpPr>
        <p:spPr>
          <a:xfrm>
            <a:off x="4368080" y="692696"/>
            <a:ext cx="0" cy="15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2 Preparación">
            <a:extLst>
              <a:ext uri="{FF2B5EF4-FFF2-40B4-BE49-F238E27FC236}">
                <a16:creationId xmlns:a16="http://schemas.microsoft.com/office/drawing/2014/main" xmlns="" id="{C3113788-5262-445A-A98C-F51FDFC00FE7}"/>
              </a:ext>
            </a:extLst>
          </p:cNvPr>
          <p:cNvSpPr/>
          <p:nvPr/>
        </p:nvSpPr>
        <p:spPr>
          <a:xfrm>
            <a:off x="3508854" y="1557773"/>
            <a:ext cx="1745940" cy="678249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Lee por teclado la elección</a:t>
            </a:r>
            <a:endParaRPr lang="es-ES" sz="1600" dirty="0"/>
          </a:p>
        </p:txBody>
      </p:sp>
      <p:sp>
        <p:nvSpPr>
          <p:cNvPr id="73" name="7 Proceso">
            <a:extLst>
              <a:ext uri="{FF2B5EF4-FFF2-40B4-BE49-F238E27FC236}">
                <a16:creationId xmlns:a16="http://schemas.microsoft.com/office/drawing/2014/main" xmlns="" id="{8EF54440-4430-40AB-A469-A30BD6CE50DB}"/>
              </a:ext>
            </a:extLst>
          </p:cNvPr>
          <p:cNvSpPr/>
          <p:nvPr/>
        </p:nvSpPr>
        <p:spPr>
          <a:xfrm>
            <a:off x="551656" y="2725124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nombre de autor</a:t>
            </a:r>
            <a:endParaRPr lang="es-ES" sz="1400" dirty="0"/>
          </a:p>
        </p:txBody>
      </p:sp>
      <p:sp>
        <p:nvSpPr>
          <p:cNvPr id="118" name="175 CuadroTexto">
            <a:extLst>
              <a:ext uri="{FF2B5EF4-FFF2-40B4-BE49-F238E27FC236}">
                <a16:creationId xmlns:a16="http://schemas.microsoft.com/office/drawing/2014/main" xmlns="" id="{CB075141-875B-4CC9-9728-80AC4FA1DD27}"/>
              </a:ext>
            </a:extLst>
          </p:cNvPr>
          <p:cNvSpPr txBox="1"/>
          <p:nvPr/>
        </p:nvSpPr>
        <p:spPr>
          <a:xfrm>
            <a:off x="550174" y="243174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sp>
        <p:nvSpPr>
          <p:cNvPr id="130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1935034" y="244812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</a:t>
            </a:r>
          </a:p>
        </p:txBody>
      </p:sp>
      <p:sp>
        <p:nvSpPr>
          <p:cNvPr id="144" name="175 CuadroTexto">
            <a:extLst>
              <a:ext uri="{FF2B5EF4-FFF2-40B4-BE49-F238E27FC236}">
                <a16:creationId xmlns:a16="http://schemas.microsoft.com/office/drawing/2014/main" xmlns="" id="{31822DB5-8191-48AA-8429-9CE3DF2CDAD2}"/>
              </a:ext>
            </a:extLst>
          </p:cNvPr>
          <p:cNvSpPr txBox="1"/>
          <p:nvPr/>
        </p:nvSpPr>
        <p:spPr>
          <a:xfrm>
            <a:off x="3215952" y="243709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</a:t>
            </a:r>
          </a:p>
        </p:txBody>
      </p:sp>
      <p:sp>
        <p:nvSpPr>
          <p:cNvPr id="145" name="175 CuadroTexto">
            <a:extLst>
              <a:ext uri="{FF2B5EF4-FFF2-40B4-BE49-F238E27FC236}">
                <a16:creationId xmlns:a16="http://schemas.microsoft.com/office/drawing/2014/main" xmlns="" id="{90A4D8B2-B06A-4247-B9AA-4F33655EF8E4}"/>
              </a:ext>
            </a:extLst>
          </p:cNvPr>
          <p:cNvSpPr txBox="1"/>
          <p:nvPr/>
        </p:nvSpPr>
        <p:spPr>
          <a:xfrm>
            <a:off x="4584104" y="243709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</a:t>
            </a:r>
          </a:p>
        </p:txBody>
      </p:sp>
      <p:sp>
        <p:nvSpPr>
          <p:cNvPr id="197" name="175 CuadroTexto">
            <a:extLst>
              <a:ext uri="{FF2B5EF4-FFF2-40B4-BE49-F238E27FC236}">
                <a16:creationId xmlns:a16="http://schemas.microsoft.com/office/drawing/2014/main" xmlns="" id="{C44F39B8-5149-42AF-82B3-7611B04BFF40}"/>
              </a:ext>
            </a:extLst>
          </p:cNvPr>
          <p:cNvSpPr txBox="1"/>
          <p:nvPr/>
        </p:nvSpPr>
        <p:spPr>
          <a:xfrm>
            <a:off x="5952256" y="243709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Caso5</a:t>
            </a:r>
          </a:p>
        </p:txBody>
      </p:sp>
      <p:sp>
        <p:nvSpPr>
          <p:cNvPr id="97" name="7 Proceso">
            <a:extLst>
              <a:ext uri="{FF2B5EF4-FFF2-40B4-BE49-F238E27FC236}">
                <a16:creationId xmlns:a16="http://schemas.microsoft.com/office/drawing/2014/main" xmlns="" id="{D9C2C512-290D-4D78-9155-BA2AC87C0AEE}"/>
              </a:ext>
            </a:extLst>
          </p:cNvPr>
          <p:cNvSpPr/>
          <p:nvPr/>
        </p:nvSpPr>
        <p:spPr>
          <a:xfrm>
            <a:off x="4584104" y="2725124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valoración</a:t>
            </a:r>
            <a:endParaRPr lang="es-ES" sz="1400" dirty="0"/>
          </a:p>
        </p:txBody>
      </p:sp>
      <p:sp>
        <p:nvSpPr>
          <p:cNvPr id="89" name="7 Proceso">
            <a:extLst>
              <a:ext uri="{FF2B5EF4-FFF2-40B4-BE49-F238E27FC236}">
                <a16:creationId xmlns:a16="http://schemas.microsoft.com/office/drawing/2014/main" xmlns="" id="{6141AEA9-5D4F-4044-BDE3-AC85958E0B8F}"/>
              </a:ext>
            </a:extLst>
          </p:cNvPr>
          <p:cNvSpPr/>
          <p:nvPr/>
        </p:nvSpPr>
        <p:spPr>
          <a:xfrm>
            <a:off x="3215952" y="2725124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año de publicación</a:t>
            </a:r>
            <a:endParaRPr lang="es-ES" sz="1400" dirty="0"/>
          </a:p>
        </p:txBody>
      </p:sp>
      <p:sp>
        <p:nvSpPr>
          <p:cNvPr id="85" name="7 Proceso">
            <a:extLst>
              <a:ext uri="{FF2B5EF4-FFF2-40B4-BE49-F238E27FC236}">
                <a16:creationId xmlns:a16="http://schemas.microsoft.com/office/drawing/2014/main" xmlns="" id="{165D7C7B-01EC-4985-885D-131C8A170832}"/>
              </a:ext>
            </a:extLst>
          </p:cNvPr>
          <p:cNvSpPr/>
          <p:nvPr/>
        </p:nvSpPr>
        <p:spPr>
          <a:xfrm>
            <a:off x="1919808" y="2725124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el género</a:t>
            </a:r>
            <a:endParaRPr lang="es-ES" sz="1400" dirty="0"/>
          </a:p>
        </p:txBody>
      </p:sp>
      <p:sp>
        <p:nvSpPr>
          <p:cNvPr id="103" name="7 Proceso">
            <a:extLst>
              <a:ext uri="{FF2B5EF4-FFF2-40B4-BE49-F238E27FC236}">
                <a16:creationId xmlns:a16="http://schemas.microsoft.com/office/drawing/2014/main" xmlns="" id="{94ED0AD6-104B-4116-9C12-FC84F9F8117B}"/>
              </a:ext>
            </a:extLst>
          </p:cNvPr>
          <p:cNvSpPr/>
          <p:nvPr/>
        </p:nvSpPr>
        <p:spPr>
          <a:xfrm>
            <a:off x="5950774" y="2725124"/>
            <a:ext cx="1081602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número de páginas</a:t>
            </a:r>
            <a:endParaRPr lang="es-ES" sz="1400" dirty="0"/>
          </a:p>
        </p:txBody>
      </p:sp>
      <p:cxnSp>
        <p:nvCxnSpPr>
          <p:cNvPr id="131" name="130 Conector recto"/>
          <p:cNvCxnSpPr>
            <a:endCxn id="62" idx="0"/>
          </p:cNvCxnSpPr>
          <p:nvPr/>
        </p:nvCxnSpPr>
        <p:spPr>
          <a:xfrm>
            <a:off x="4368080" y="1172282"/>
            <a:ext cx="13744" cy="38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7 Proceso">
            <a:extLst>
              <a:ext uri="{FF2B5EF4-FFF2-40B4-BE49-F238E27FC236}">
                <a16:creationId xmlns:a16="http://schemas.microsoft.com/office/drawing/2014/main" xmlns="" id="{D9C2C512-290D-4D78-9155-BA2AC87C0AEE}"/>
              </a:ext>
            </a:extLst>
          </p:cNvPr>
          <p:cNvSpPr/>
          <p:nvPr/>
        </p:nvSpPr>
        <p:spPr>
          <a:xfrm>
            <a:off x="7248400" y="2725124"/>
            <a:ext cx="1656184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Repetición en caso de pulsar otra tecla</a:t>
            </a:r>
            <a:endParaRPr lang="es-ES" sz="1400" dirty="0"/>
          </a:p>
        </p:txBody>
      </p:sp>
      <p:sp>
        <p:nvSpPr>
          <p:cNvPr id="139" name="175 CuadroTexto">
            <a:extLst>
              <a:ext uri="{FF2B5EF4-FFF2-40B4-BE49-F238E27FC236}">
                <a16:creationId xmlns:a16="http://schemas.microsoft.com/office/drawing/2014/main" xmlns="" id="{C44F39B8-5149-42AF-82B3-7611B04BFF40}"/>
              </a:ext>
            </a:extLst>
          </p:cNvPr>
          <p:cNvSpPr txBox="1"/>
          <p:nvPr/>
        </p:nvSpPr>
        <p:spPr>
          <a:xfrm>
            <a:off x="7327310" y="2437092"/>
            <a:ext cx="71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Default</a:t>
            </a:r>
            <a:endParaRPr lang="es-ES" sz="1200" dirty="0"/>
          </a:p>
        </p:txBody>
      </p:sp>
      <p:cxnSp>
        <p:nvCxnSpPr>
          <p:cNvPr id="143" name="142 Conector angular"/>
          <p:cNvCxnSpPr>
            <a:stCxn id="62" idx="2"/>
            <a:endCxn id="73" idx="0"/>
          </p:cNvCxnSpPr>
          <p:nvPr/>
        </p:nvCxnSpPr>
        <p:spPr>
          <a:xfrm rot="5400000">
            <a:off x="2492219" y="835519"/>
            <a:ext cx="489102" cy="3290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angular"/>
          <p:cNvCxnSpPr>
            <a:stCxn id="62" idx="2"/>
            <a:endCxn id="85" idx="0"/>
          </p:cNvCxnSpPr>
          <p:nvPr/>
        </p:nvCxnSpPr>
        <p:spPr>
          <a:xfrm rot="5400000">
            <a:off x="3176295" y="1519595"/>
            <a:ext cx="489102" cy="19219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angular"/>
          <p:cNvCxnSpPr>
            <a:stCxn id="62" idx="2"/>
            <a:endCxn id="89" idx="0"/>
          </p:cNvCxnSpPr>
          <p:nvPr/>
        </p:nvCxnSpPr>
        <p:spPr>
          <a:xfrm rot="5400000">
            <a:off x="3824367" y="2167667"/>
            <a:ext cx="489102" cy="6258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angular"/>
          <p:cNvCxnSpPr>
            <a:stCxn id="62" idx="2"/>
            <a:endCxn id="97" idx="0"/>
          </p:cNvCxnSpPr>
          <p:nvPr/>
        </p:nvCxnSpPr>
        <p:spPr>
          <a:xfrm rot="16200000" flipH="1">
            <a:off x="4508443" y="2109403"/>
            <a:ext cx="489102" cy="742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62" idx="2"/>
            <a:endCxn id="103" idx="0"/>
          </p:cNvCxnSpPr>
          <p:nvPr/>
        </p:nvCxnSpPr>
        <p:spPr>
          <a:xfrm rot="16200000" flipH="1">
            <a:off x="5192148" y="1425697"/>
            <a:ext cx="489102" cy="21097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62" idx="2"/>
            <a:endCxn id="138" idx="0"/>
          </p:cNvCxnSpPr>
          <p:nvPr/>
        </p:nvCxnSpPr>
        <p:spPr>
          <a:xfrm rot="16200000" flipH="1">
            <a:off x="5984607" y="633239"/>
            <a:ext cx="489102" cy="3694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165 Decisión"/>
          <p:cNvSpPr/>
          <p:nvPr/>
        </p:nvSpPr>
        <p:spPr>
          <a:xfrm>
            <a:off x="3431976" y="3548546"/>
            <a:ext cx="1944216" cy="792088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Repetir?</a:t>
            </a:r>
            <a:endParaRPr lang="es-ES" dirty="0"/>
          </a:p>
        </p:txBody>
      </p:sp>
      <p:cxnSp>
        <p:nvCxnSpPr>
          <p:cNvPr id="168" name="167 Conector angular"/>
          <p:cNvCxnSpPr>
            <a:stCxn id="73" idx="2"/>
            <a:endCxn id="166" idx="0"/>
          </p:cNvCxnSpPr>
          <p:nvPr/>
        </p:nvCxnSpPr>
        <p:spPr>
          <a:xfrm rot="16200000" flipH="1">
            <a:off x="2552213" y="1696675"/>
            <a:ext cx="391374" cy="33123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85" idx="2"/>
            <a:endCxn id="166" idx="0"/>
          </p:cNvCxnSpPr>
          <p:nvPr/>
        </p:nvCxnSpPr>
        <p:spPr>
          <a:xfrm rot="16200000" flipH="1">
            <a:off x="3236289" y="2380751"/>
            <a:ext cx="391374" cy="1944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89" idx="2"/>
            <a:endCxn id="166" idx="0"/>
          </p:cNvCxnSpPr>
          <p:nvPr/>
        </p:nvCxnSpPr>
        <p:spPr>
          <a:xfrm rot="16200000" flipH="1">
            <a:off x="3884361" y="3028823"/>
            <a:ext cx="391374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angular"/>
          <p:cNvCxnSpPr>
            <a:stCxn id="97" idx="2"/>
            <a:endCxn id="166" idx="0"/>
          </p:cNvCxnSpPr>
          <p:nvPr/>
        </p:nvCxnSpPr>
        <p:spPr>
          <a:xfrm rot="5400000">
            <a:off x="4568437" y="2992819"/>
            <a:ext cx="391374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angular"/>
          <p:cNvCxnSpPr>
            <a:stCxn id="103" idx="2"/>
            <a:endCxn id="166" idx="0"/>
          </p:cNvCxnSpPr>
          <p:nvPr/>
        </p:nvCxnSpPr>
        <p:spPr>
          <a:xfrm rot="5400000">
            <a:off x="5252143" y="2309114"/>
            <a:ext cx="391374" cy="2087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angular"/>
          <p:cNvCxnSpPr>
            <a:stCxn id="138" idx="2"/>
            <a:endCxn id="166" idx="0"/>
          </p:cNvCxnSpPr>
          <p:nvPr/>
        </p:nvCxnSpPr>
        <p:spPr>
          <a:xfrm rot="5400000">
            <a:off x="6044601" y="1516655"/>
            <a:ext cx="391374" cy="36724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angular"/>
          <p:cNvCxnSpPr>
            <a:stCxn id="166" idx="1"/>
            <a:endCxn id="62" idx="1"/>
          </p:cNvCxnSpPr>
          <p:nvPr/>
        </p:nvCxnSpPr>
        <p:spPr>
          <a:xfrm rot="10800000" flipH="1">
            <a:off x="3431976" y="1896898"/>
            <a:ext cx="76878" cy="2047692"/>
          </a:xfrm>
          <a:prstGeom prst="bentConnector3">
            <a:avLst>
              <a:gd name="adj1" fmla="val -4033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3071936" y="370359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186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4656112" y="434063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cxnSp>
        <p:nvCxnSpPr>
          <p:cNvPr id="192" name="191 Conector recto de flecha"/>
          <p:cNvCxnSpPr>
            <a:stCxn id="166" idx="2"/>
          </p:cNvCxnSpPr>
          <p:nvPr/>
        </p:nvCxnSpPr>
        <p:spPr>
          <a:xfrm>
            <a:off x="4404084" y="434063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199 Conector"/>
          <p:cNvSpPr/>
          <p:nvPr/>
        </p:nvSpPr>
        <p:spPr>
          <a:xfrm>
            <a:off x="4139952" y="6237312"/>
            <a:ext cx="504056" cy="476672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62 Rectángulo">
            <a:extLst>
              <a:ext uri="{FF2B5EF4-FFF2-40B4-BE49-F238E27FC236}">
                <a16:creationId xmlns:a16="http://schemas.microsoft.com/office/drawing/2014/main" xmlns="" id="{7020EBE3-4327-40D5-B243-D11F97E3F170}"/>
              </a:ext>
            </a:extLst>
          </p:cNvPr>
          <p:cNvSpPr/>
          <p:nvPr/>
        </p:nvSpPr>
        <p:spPr>
          <a:xfrm>
            <a:off x="467544" y="188640"/>
            <a:ext cx="1501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filtrar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0" name="209 Rectángulo redondeado"/>
          <p:cNvSpPr/>
          <p:nvPr/>
        </p:nvSpPr>
        <p:spPr>
          <a:xfrm>
            <a:off x="2927920" y="4869160"/>
            <a:ext cx="2952328" cy="12241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Recorre las filas del </a:t>
            </a:r>
            <a:r>
              <a:rPr lang="es-ES" dirty="0" err="1" smtClean="0">
                <a:solidFill>
                  <a:schemeClr val="tx1"/>
                </a:solidFill>
              </a:rPr>
              <a:t>array</a:t>
            </a:r>
            <a:r>
              <a:rPr lang="es-ES" dirty="0" smtClean="0">
                <a:solidFill>
                  <a:schemeClr val="tx1"/>
                </a:solidFill>
              </a:rPr>
              <a:t> con un </a:t>
            </a:r>
            <a:r>
              <a:rPr lang="es-ES" dirty="0" err="1" smtClean="0">
                <a:solidFill>
                  <a:schemeClr val="tx1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, y va imprimiendo los libros que verifican las condiciones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15" name="214 Conector recto"/>
          <p:cNvCxnSpPr>
            <a:stCxn id="210" idx="2"/>
            <a:endCxn id="200" idx="0"/>
          </p:cNvCxnSpPr>
          <p:nvPr/>
        </p:nvCxnSpPr>
        <p:spPr>
          <a:xfrm flipH="1">
            <a:off x="4391980" y="6093296"/>
            <a:ext cx="1210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64700" r="77074" b="3801"/>
          <a:stretch>
            <a:fillRect/>
          </a:stretch>
        </p:blipFill>
        <p:spPr bwMode="auto">
          <a:xfrm>
            <a:off x="6156176" y="4329100"/>
            <a:ext cx="2808312" cy="2340260"/>
          </a:xfrm>
          <a:prstGeom prst="rect">
            <a:avLst/>
          </a:prstGeom>
          <a:ln w="222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9" name="218 CuadroTexto"/>
          <p:cNvSpPr txBox="1"/>
          <p:nvPr/>
        </p:nvSpPr>
        <p:spPr>
          <a:xfrm>
            <a:off x="6300192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Consola: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xmlns="" val="283490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2 Rectángulo">
            <a:extLst>
              <a:ext uri="{FF2B5EF4-FFF2-40B4-BE49-F238E27FC236}">
                <a16:creationId xmlns:a16="http://schemas.microsoft.com/office/drawing/2014/main" xmlns="" id="{7020EBE3-4327-40D5-B243-D11F97E3F170}"/>
              </a:ext>
            </a:extLst>
          </p:cNvPr>
          <p:cNvSpPr/>
          <p:nvPr/>
        </p:nvSpPr>
        <p:spPr>
          <a:xfrm>
            <a:off x="193079" y="-27384"/>
            <a:ext cx="20501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ordenar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32 Preparación">
            <a:extLst>
              <a:ext uri="{FF2B5EF4-FFF2-40B4-BE49-F238E27FC236}">
                <a16:creationId xmlns:a16="http://schemas.microsoft.com/office/drawing/2014/main" xmlns="" id="{C3113788-5262-445A-A98C-F51FDFC00FE7}"/>
              </a:ext>
            </a:extLst>
          </p:cNvPr>
          <p:cNvSpPr/>
          <p:nvPr/>
        </p:nvSpPr>
        <p:spPr>
          <a:xfrm>
            <a:off x="2699792" y="548680"/>
            <a:ext cx="3367402" cy="679231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Lee por teclado el criterio de ordenación</a:t>
            </a:r>
            <a:endParaRPr lang="es-ES" sz="1600" dirty="0"/>
          </a:p>
        </p:txBody>
      </p:sp>
      <p:sp>
        <p:nvSpPr>
          <p:cNvPr id="6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2411760" y="1268760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Caso1</a:t>
            </a:r>
            <a:endParaRPr lang="es-ES" sz="1200" dirty="0"/>
          </a:p>
        </p:txBody>
      </p:sp>
      <p:sp>
        <p:nvSpPr>
          <p:cNvPr id="7" name="175 CuadroTexto">
            <a:extLst>
              <a:ext uri="{FF2B5EF4-FFF2-40B4-BE49-F238E27FC236}">
                <a16:creationId xmlns:a16="http://schemas.microsoft.com/office/drawing/2014/main" xmlns="" id="{31822DB5-8191-48AA-8429-9CE3DF2CDAD2}"/>
              </a:ext>
            </a:extLst>
          </p:cNvPr>
          <p:cNvSpPr txBox="1"/>
          <p:nvPr/>
        </p:nvSpPr>
        <p:spPr>
          <a:xfrm>
            <a:off x="3851920" y="1279793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Caso2</a:t>
            </a:r>
            <a:endParaRPr lang="es-ES" sz="1200" dirty="0"/>
          </a:p>
        </p:txBody>
      </p:sp>
      <p:sp>
        <p:nvSpPr>
          <p:cNvPr id="8" name="175 CuadroTexto">
            <a:extLst>
              <a:ext uri="{FF2B5EF4-FFF2-40B4-BE49-F238E27FC236}">
                <a16:creationId xmlns:a16="http://schemas.microsoft.com/office/drawing/2014/main" xmlns="" id="{90A4D8B2-B06A-4247-B9AA-4F33655EF8E4}"/>
              </a:ext>
            </a:extLst>
          </p:cNvPr>
          <p:cNvSpPr txBox="1"/>
          <p:nvPr/>
        </p:nvSpPr>
        <p:spPr>
          <a:xfrm>
            <a:off x="5868144" y="1268760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Caso3</a:t>
            </a:r>
            <a:endParaRPr lang="es-ES" sz="1200" dirty="0"/>
          </a:p>
        </p:txBody>
      </p:sp>
      <p:sp>
        <p:nvSpPr>
          <p:cNvPr id="9" name="7 Proceso">
            <a:extLst>
              <a:ext uri="{FF2B5EF4-FFF2-40B4-BE49-F238E27FC236}">
                <a16:creationId xmlns:a16="http://schemas.microsoft.com/office/drawing/2014/main" xmlns="" id="{D9C2C512-290D-4D78-9155-BA2AC87C0AEE}"/>
              </a:ext>
            </a:extLst>
          </p:cNvPr>
          <p:cNvSpPr/>
          <p:nvPr/>
        </p:nvSpPr>
        <p:spPr>
          <a:xfrm>
            <a:off x="5220072" y="1545759"/>
            <a:ext cx="1368152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valoración</a:t>
            </a:r>
            <a:endParaRPr lang="es-ES" sz="1400" dirty="0"/>
          </a:p>
        </p:txBody>
      </p:sp>
      <p:sp>
        <p:nvSpPr>
          <p:cNvPr id="10" name="7 Proceso">
            <a:extLst>
              <a:ext uri="{FF2B5EF4-FFF2-40B4-BE49-F238E27FC236}">
                <a16:creationId xmlns:a16="http://schemas.microsoft.com/office/drawing/2014/main" xmlns="" id="{6141AEA9-5D4F-4044-BDE3-AC85958E0B8F}"/>
              </a:ext>
            </a:extLst>
          </p:cNvPr>
          <p:cNvSpPr/>
          <p:nvPr/>
        </p:nvSpPr>
        <p:spPr>
          <a:xfrm>
            <a:off x="3851920" y="1545759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año de publicación</a:t>
            </a:r>
            <a:endParaRPr lang="es-ES" sz="1400" dirty="0"/>
          </a:p>
        </p:txBody>
      </p:sp>
      <p:sp>
        <p:nvSpPr>
          <p:cNvPr id="11" name="7 Proceso">
            <a:extLst>
              <a:ext uri="{FF2B5EF4-FFF2-40B4-BE49-F238E27FC236}">
                <a16:creationId xmlns:a16="http://schemas.microsoft.com/office/drawing/2014/main" xmlns="" id="{165D7C7B-01EC-4985-885D-131C8A170832}"/>
              </a:ext>
            </a:extLst>
          </p:cNvPr>
          <p:cNvSpPr/>
          <p:nvPr/>
        </p:nvSpPr>
        <p:spPr>
          <a:xfrm>
            <a:off x="2267744" y="1545759"/>
            <a:ext cx="1368152" cy="36004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el género</a:t>
            </a:r>
            <a:endParaRPr lang="es-ES" sz="1400" dirty="0"/>
          </a:p>
        </p:txBody>
      </p:sp>
      <p:cxnSp>
        <p:nvCxnSpPr>
          <p:cNvPr id="12" name="11 Conector angular"/>
          <p:cNvCxnSpPr>
            <a:stCxn id="5" idx="2"/>
            <a:endCxn id="11" idx="0"/>
          </p:cNvCxnSpPr>
          <p:nvPr/>
        </p:nvCxnSpPr>
        <p:spPr>
          <a:xfrm rot="5400000">
            <a:off x="3508733" y="670999"/>
            <a:ext cx="317848" cy="14316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5" idx="2"/>
            <a:endCxn id="10" idx="0"/>
          </p:cNvCxnSpPr>
          <p:nvPr/>
        </p:nvCxnSpPr>
        <p:spPr>
          <a:xfrm rot="16200000" flipH="1">
            <a:off x="4228812" y="1382591"/>
            <a:ext cx="317848" cy="84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5" idx="2"/>
            <a:endCxn id="9" idx="0"/>
          </p:cNvCxnSpPr>
          <p:nvPr/>
        </p:nvCxnSpPr>
        <p:spPr>
          <a:xfrm rot="16200000" flipH="1">
            <a:off x="4984896" y="626507"/>
            <a:ext cx="317848" cy="1520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onector"/>
          <p:cNvSpPr/>
          <p:nvPr/>
        </p:nvSpPr>
        <p:spPr>
          <a:xfrm>
            <a:off x="4152056" y="4462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Pentágono"/>
          <p:cNvSpPr/>
          <p:nvPr/>
        </p:nvSpPr>
        <p:spPr>
          <a:xfrm>
            <a:off x="683568" y="2204864"/>
            <a:ext cx="2808312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i=1; i&lt;filas </a:t>
            </a:r>
            <a:r>
              <a:rPr lang="es-ES" dirty="0" err="1" smtClean="0"/>
              <a:t>array</a:t>
            </a:r>
            <a:r>
              <a:rPr lang="es-ES" dirty="0" smtClean="0"/>
              <a:t>; i++</a:t>
            </a:r>
            <a:endParaRPr lang="es-ES" dirty="0"/>
          </a:p>
        </p:txBody>
      </p:sp>
      <p:sp>
        <p:nvSpPr>
          <p:cNvPr id="59" name="58 Pentágono"/>
          <p:cNvSpPr/>
          <p:nvPr/>
        </p:nvSpPr>
        <p:spPr>
          <a:xfrm>
            <a:off x="683568" y="3284984"/>
            <a:ext cx="2808312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j=i+1; j&lt;filas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err="1" smtClean="0"/>
              <a:t>j++</a:t>
            </a:r>
            <a:endParaRPr lang="es-ES" dirty="0"/>
          </a:p>
        </p:txBody>
      </p:sp>
      <p:sp>
        <p:nvSpPr>
          <p:cNvPr id="60" name="59 Decisión"/>
          <p:cNvSpPr/>
          <p:nvPr/>
        </p:nvSpPr>
        <p:spPr>
          <a:xfrm>
            <a:off x="467544" y="3861048"/>
            <a:ext cx="3024336" cy="792088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Género fila j=Género fila i</a:t>
            </a:r>
            <a:endParaRPr lang="es-ES" dirty="0"/>
          </a:p>
        </p:txBody>
      </p:sp>
      <p:sp>
        <p:nvSpPr>
          <p:cNvPr id="61" name="60 Proceso"/>
          <p:cNvSpPr/>
          <p:nvPr/>
        </p:nvSpPr>
        <p:spPr>
          <a:xfrm>
            <a:off x="1547664" y="2780928"/>
            <a:ext cx="864096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n=0</a:t>
            </a:r>
            <a:endParaRPr lang="es-ES" sz="1400" dirty="0"/>
          </a:p>
        </p:txBody>
      </p:sp>
      <p:sp>
        <p:nvSpPr>
          <p:cNvPr id="65" name="64 Proceso"/>
          <p:cNvSpPr/>
          <p:nvPr/>
        </p:nvSpPr>
        <p:spPr>
          <a:xfrm>
            <a:off x="1547664" y="4876024"/>
            <a:ext cx="864096" cy="35317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n=n+1</a:t>
            </a:r>
            <a:endParaRPr lang="es-ES" sz="1400" dirty="0"/>
          </a:p>
        </p:txBody>
      </p:sp>
      <p:sp>
        <p:nvSpPr>
          <p:cNvPr id="66" name="65 Proceso"/>
          <p:cNvSpPr/>
          <p:nvPr/>
        </p:nvSpPr>
        <p:spPr>
          <a:xfrm>
            <a:off x="827584" y="5309592"/>
            <a:ext cx="2295872" cy="4956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Permutar fila j y fila </a:t>
            </a:r>
            <a:r>
              <a:rPr lang="es-ES" sz="1400" dirty="0" err="1" smtClean="0"/>
              <a:t>i+n</a:t>
            </a:r>
            <a:endParaRPr lang="es-ES" sz="1400" dirty="0" smtClean="0"/>
          </a:p>
          <a:p>
            <a:pPr algn="ctr"/>
            <a:r>
              <a:rPr lang="es-ES" sz="1400" dirty="0" smtClean="0"/>
              <a:t>(función permutar)</a:t>
            </a:r>
            <a:endParaRPr lang="es-ES" sz="1400" dirty="0"/>
          </a:p>
        </p:txBody>
      </p:sp>
      <p:cxnSp>
        <p:nvCxnSpPr>
          <p:cNvPr id="68" name="67 Conector recto"/>
          <p:cNvCxnSpPr>
            <a:stCxn id="58" idx="2"/>
            <a:endCxn id="61" idx="0"/>
          </p:cNvCxnSpPr>
          <p:nvPr/>
        </p:nvCxnSpPr>
        <p:spPr>
          <a:xfrm>
            <a:off x="1979712" y="26369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61" idx="2"/>
            <a:endCxn id="59" idx="0"/>
          </p:cNvCxnSpPr>
          <p:nvPr/>
        </p:nvCxnSpPr>
        <p:spPr>
          <a:xfrm>
            <a:off x="1979712" y="314096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59" idx="2"/>
            <a:endCxn id="60" idx="0"/>
          </p:cNvCxnSpPr>
          <p:nvPr/>
        </p:nvCxnSpPr>
        <p:spPr>
          <a:xfrm>
            <a:off x="1979712" y="37170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60" idx="2"/>
            <a:endCxn id="65" idx="0"/>
          </p:cNvCxnSpPr>
          <p:nvPr/>
        </p:nvCxnSpPr>
        <p:spPr>
          <a:xfrm>
            <a:off x="1979712" y="4653136"/>
            <a:ext cx="0" cy="22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65" idx="2"/>
            <a:endCxn id="66" idx="0"/>
          </p:cNvCxnSpPr>
          <p:nvPr/>
        </p:nvCxnSpPr>
        <p:spPr>
          <a:xfrm flipH="1">
            <a:off x="1975520" y="5229200"/>
            <a:ext cx="4192" cy="8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onector"/>
          <p:cNvSpPr/>
          <p:nvPr/>
        </p:nvSpPr>
        <p:spPr>
          <a:xfrm>
            <a:off x="1835696" y="5877272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Conector"/>
          <p:cNvSpPr/>
          <p:nvPr/>
        </p:nvSpPr>
        <p:spPr>
          <a:xfrm>
            <a:off x="1835696" y="6381328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105 Conector recto"/>
          <p:cNvCxnSpPr>
            <a:stCxn id="66" idx="2"/>
            <a:endCxn id="95" idx="0"/>
          </p:cNvCxnSpPr>
          <p:nvPr/>
        </p:nvCxnSpPr>
        <p:spPr>
          <a:xfrm>
            <a:off x="1975520" y="5805264"/>
            <a:ext cx="419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 de flecha"/>
          <p:cNvCxnSpPr>
            <a:stCxn id="60" idx="3"/>
            <a:endCxn id="95" idx="6"/>
          </p:cNvCxnSpPr>
          <p:nvPr/>
        </p:nvCxnSpPr>
        <p:spPr>
          <a:xfrm flipH="1">
            <a:off x="2123728" y="4257092"/>
            <a:ext cx="1368152" cy="1764196"/>
          </a:xfrm>
          <a:prstGeom prst="bentConnector3">
            <a:avLst>
              <a:gd name="adj1" fmla="val -16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1979712" y="4592161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129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3419872" y="4221089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sp>
        <p:nvSpPr>
          <p:cNvPr id="130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1994938" y="6104329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cxnSp>
        <p:nvCxnSpPr>
          <p:cNvPr id="132" name="131 Conector recto de flecha"/>
          <p:cNvCxnSpPr>
            <a:stCxn id="95" idx="4"/>
            <a:endCxn id="104" idx="0"/>
          </p:cNvCxnSpPr>
          <p:nvPr/>
        </p:nvCxnSpPr>
        <p:spPr>
          <a:xfrm>
            <a:off x="1979712" y="61653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angular"/>
          <p:cNvCxnSpPr>
            <a:stCxn id="95" idx="2"/>
            <a:endCxn id="59" idx="1"/>
          </p:cNvCxnSpPr>
          <p:nvPr/>
        </p:nvCxnSpPr>
        <p:spPr>
          <a:xfrm rot="10800000">
            <a:off x="683568" y="3501008"/>
            <a:ext cx="1152128" cy="2520280"/>
          </a:xfrm>
          <a:prstGeom prst="bentConnector3">
            <a:avLst>
              <a:gd name="adj1" fmla="val 1250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104" idx="2"/>
            <a:endCxn id="58" idx="1"/>
          </p:cNvCxnSpPr>
          <p:nvPr/>
        </p:nvCxnSpPr>
        <p:spPr>
          <a:xfrm rot="10800000">
            <a:off x="683568" y="2420888"/>
            <a:ext cx="1152128" cy="4104456"/>
          </a:xfrm>
          <a:prstGeom prst="bentConnector3">
            <a:avLst>
              <a:gd name="adj1" fmla="val 1378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1559768" y="6508993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141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1547664" y="5960313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cxnSp>
        <p:nvCxnSpPr>
          <p:cNvPr id="143" name="142 Conector angular"/>
          <p:cNvCxnSpPr>
            <a:stCxn id="11" idx="2"/>
            <a:endCxn id="58" idx="0"/>
          </p:cNvCxnSpPr>
          <p:nvPr/>
        </p:nvCxnSpPr>
        <p:spPr>
          <a:xfrm rot="5400000">
            <a:off x="2316234" y="1569277"/>
            <a:ext cx="299065" cy="972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entágono"/>
          <p:cNvSpPr/>
          <p:nvPr/>
        </p:nvSpPr>
        <p:spPr>
          <a:xfrm>
            <a:off x="5610564" y="2204864"/>
            <a:ext cx="2808312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i=1; i&lt;filas </a:t>
            </a:r>
            <a:r>
              <a:rPr lang="es-ES" dirty="0" err="1" smtClean="0"/>
              <a:t>array</a:t>
            </a:r>
            <a:r>
              <a:rPr lang="es-ES" dirty="0" smtClean="0"/>
              <a:t>; i++</a:t>
            </a:r>
            <a:endParaRPr lang="es-ES" dirty="0"/>
          </a:p>
        </p:txBody>
      </p:sp>
      <p:sp>
        <p:nvSpPr>
          <p:cNvPr id="145" name="144 Pentágono"/>
          <p:cNvSpPr/>
          <p:nvPr/>
        </p:nvSpPr>
        <p:spPr>
          <a:xfrm>
            <a:off x="5610564" y="3140968"/>
            <a:ext cx="2808312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j=i+1; j&lt;filas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err="1" smtClean="0"/>
              <a:t>j++</a:t>
            </a:r>
            <a:endParaRPr lang="es-ES" dirty="0"/>
          </a:p>
        </p:txBody>
      </p:sp>
      <p:sp>
        <p:nvSpPr>
          <p:cNvPr id="146" name="145 Decisión"/>
          <p:cNvSpPr/>
          <p:nvPr/>
        </p:nvSpPr>
        <p:spPr>
          <a:xfrm>
            <a:off x="5307306" y="3645024"/>
            <a:ext cx="3240360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Valor fila j&gt;Valor fila </a:t>
            </a:r>
            <a:r>
              <a:rPr lang="es-ES" dirty="0" err="1" smtClean="0"/>
              <a:t>max</a:t>
            </a:r>
            <a:r>
              <a:rPr lang="es-ES" dirty="0" smtClean="0"/>
              <a:t> </a:t>
            </a:r>
            <a:r>
              <a:rPr lang="es-ES" sz="1200" dirty="0" smtClean="0"/>
              <a:t>(con función string2int)</a:t>
            </a:r>
            <a:endParaRPr lang="es-ES" dirty="0"/>
          </a:p>
        </p:txBody>
      </p:sp>
      <p:sp>
        <p:nvSpPr>
          <p:cNvPr id="147" name="146 Proceso"/>
          <p:cNvSpPr/>
          <p:nvPr/>
        </p:nvSpPr>
        <p:spPr>
          <a:xfrm>
            <a:off x="6474660" y="2708920"/>
            <a:ext cx="864096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max</a:t>
            </a:r>
            <a:r>
              <a:rPr lang="es-ES" sz="1400" dirty="0" smtClean="0"/>
              <a:t>=i</a:t>
            </a:r>
            <a:endParaRPr lang="es-ES" sz="1400" dirty="0"/>
          </a:p>
        </p:txBody>
      </p:sp>
      <p:sp>
        <p:nvSpPr>
          <p:cNvPr id="148" name="147 Proceso"/>
          <p:cNvSpPr/>
          <p:nvPr/>
        </p:nvSpPr>
        <p:spPr>
          <a:xfrm>
            <a:off x="6474660" y="4869160"/>
            <a:ext cx="864096" cy="35317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max</a:t>
            </a:r>
            <a:r>
              <a:rPr lang="es-ES" sz="1400" dirty="0" smtClean="0"/>
              <a:t>=j</a:t>
            </a:r>
            <a:endParaRPr lang="es-ES" sz="1400" dirty="0"/>
          </a:p>
        </p:txBody>
      </p:sp>
      <p:sp>
        <p:nvSpPr>
          <p:cNvPr id="149" name="148 Proceso"/>
          <p:cNvSpPr/>
          <p:nvPr/>
        </p:nvSpPr>
        <p:spPr>
          <a:xfrm>
            <a:off x="5754580" y="5301208"/>
            <a:ext cx="2295872" cy="4956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Permutar fila j y fila </a:t>
            </a:r>
            <a:r>
              <a:rPr lang="es-ES" sz="1400" dirty="0" err="1" smtClean="0"/>
              <a:t>max</a:t>
            </a:r>
            <a:endParaRPr lang="es-ES" sz="1400" dirty="0" smtClean="0"/>
          </a:p>
          <a:p>
            <a:pPr algn="ctr"/>
            <a:r>
              <a:rPr lang="es-ES" sz="1400" dirty="0" smtClean="0"/>
              <a:t>(función permutar)</a:t>
            </a:r>
            <a:endParaRPr lang="es-ES" sz="1400" dirty="0"/>
          </a:p>
        </p:txBody>
      </p:sp>
      <p:cxnSp>
        <p:nvCxnSpPr>
          <p:cNvPr id="150" name="149 Conector recto"/>
          <p:cNvCxnSpPr>
            <a:stCxn id="144" idx="2"/>
            <a:endCxn id="147" idx="0"/>
          </p:cNvCxnSpPr>
          <p:nvPr/>
        </p:nvCxnSpPr>
        <p:spPr>
          <a:xfrm>
            <a:off x="6906708" y="2636912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"/>
          <p:cNvCxnSpPr>
            <a:stCxn id="147" idx="2"/>
            <a:endCxn id="145" idx="0"/>
          </p:cNvCxnSpPr>
          <p:nvPr/>
        </p:nvCxnSpPr>
        <p:spPr>
          <a:xfrm>
            <a:off x="6906708" y="306896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"/>
          <p:cNvCxnSpPr>
            <a:stCxn id="145" idx="2"/>
            <a:endCxn id="146" idx="0"/>
          </p:cNvCxnSpPr>
          <p:nvPr/>
        </p:nvCxnSpPr>
        <p:spPr>
          <a:xfrm>
            <a:off x="6906708" y="3573016"/>
            <a:ext cx="2077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recto de flecha"/>
          <p:cNvCxnSpPr>
            <a:stCxn id="146" idx="2"/>
            <a:endCxn id="148" idx="0"/>
          </p:cNvCxnSpPr>
          <p:nvPr/>
        </p:nvCxnSpPr>
        <p:spPr>
          <a:xfrm flipH="1">
            <a:off x="6906708" y="4653136"/>
            <a:ext cx="2077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>
            <a:stCxn id="148" idx="2"/>
            <a:endCxn id="149" idx="0"/>
          </p:cNvCxnSpPr>
          <p:nvPr/>
        </p:nvCxnSpPr>
        <p:spPr>
          <a:xfrm flipH="1">
            <a:off x="6902516" y="5222336"/>
            <a:ext cx="4192" cy="7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Conector"/>
          <p:cNvSpPr/>
          <p:nvPr/>
        </p:nvSpPr>
        <p:spPr>
          <a:xfrm>
            <a:off x="6762692" y="5877272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155 Conector"/>
          <p:cNvSpPr/>
          <p:nvPr/>
        </p:nvSpPr>
        <p:spPr>
          <a:xfrm>
            <a:off x="6804248" y="6309320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7" name="156 Conector recto"/>
          <p:cNvCxnSpPr>
            <a:stCxn id="149" idx="2"/>
            <a:endCxn id="155" idx="0"/>
          </p:cNvCxnSpPr>
          <p:nvPr/>
        </p:nvCxnSpPr>
        <p:spPr>
          <a:xfrm>
            <a:off x="6902516" y="5796880"/>
            <a:ext cx="4192" cy="8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9 Conector recto de flecha"/>
          <p:cNvCxnSpPr>
            <a:stCxn id="146" idx="3"/>
            <a:endCxn id="155" idx="6"/>
          </p:cNvCxnSpPr>
          <p:nvPr/>
        </p:nvCxnSpPr>
        <p:spPr>
          <a:xfrm flipH="1">
            <a:off x="7050724" y="4149080"/>
            <a:ext cx="1496942" cy="1872208"/>
          </a:xfrm>
          <a:prstGeom prst="bentConnector3">
            <a:avLst>
              <a:gd name="adj1" fmla="val -152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6891482" y="4581128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160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8475658" y="4149080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sp>
        <p:nvSpPr>
          <p:cNvPr id="161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6963490" y="6104329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cxnSp>
        <p:nvCxnSpPr>
          <p:cNvPr id="162" name="161 Conector recto de flecha"/>
          <p:cNvCxnSpPr>
            <a:stCxn id="155" idx="4"/>
            <a:endCxn id="156" idx="0"/>
          </p:cNvCxnSpPr>
          <p:nvPr/>
        </p:nvCxnSpPr>
        <p:spPr>
          <a:xfrm>
            <a:off x="6906708" y="6165304"/>
            <a:ext cx="415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angular"/>
          <p:cNvCxnSpPr>
            <a:stCxn id="155" idx="2"/>
            <a:endCxn id="145" idx="1"/>
          </p:cNvCxnSpPr>
          <p:nvPr/>
        </p:nvCxnSpPr>
        <p:spPr>
          <a:xfrm rot="10800000">
            <a:off x="5610564" y="3356992"/>
            <a:ext cx="1152128" cy="2664296"/>
          </a:xfrm>
          <a:prstGeom prst="bentConnector3">
            <a:avLst>
              <a:gd name="adj1" fmla="val 131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angular"/>
          <p:cNvCxnSpPr>
            <a:stCxn id="156" idx="2"/>
            <a:endCxn id="144" idx="1"/>
          </p:cNvCxnSpPr>
          <p:nvPr/>
        </p:nvCxnSpPr>
        <p:spPr>
          <a:xfrm rot="10800000">
            <a:off x="5610564" y="2420888"/>
            <a:ext cx="1193684" cy="4032448"/>
          </a:xfrm>
          <a:prstGeom prst="bentConnector3">
            <a:avLst>
              <a:gd name="adj1" fmla="val 140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6516216" y="5960313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289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6528320" y="6237312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295" name="294 Conector"/>
          <p:cNvSpPr/>
          <p:nvPr/>
        </p:nvSpPr>
        <p:spPr>
          <a:xfrm>
            <a:off x="4139952" y="6525344"/>
            <a:ext cx="288032" cy="2606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4" name="303 Forma"/>
          <p:cNvCxnSpPr>
            <a:stCxn id="156" idx="4"/>
            <a:endCxn id="332" idx="3"/>
          </p:cNvCxnSpPr>
          <p:nvPr/>
        </p:nvCxnSpPr>
        <p:spPr>
          <a:xfrm rot="5400000" flipH="1">
            <a:off x="5710318" y="5359406"/>
            <a:ext cx="315652" cy="2160240"/>
          </a:xfrm>
          <a:prstGeom prst="bentConnector4">
            <a:avLst>
              <a:gd name="adj1" fmla="val -58757"/>
              <a:gd name="adj2" fmla="val 920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307 Forma"/>
          <p:cNvCxnSpPr>
            <a:stCxn id="104" idx="4"/>
            <a:endCxn id="332" idx="1"/>
          </p:cNvCxnSpPr>
          <p:nvPr/>
        </p:nvCxnSpPr>
        <p:spPr>
          <a:xfrm rot="5400000" flipH="1" flipV="1">
            <a:off x="2685982" y="5575430"/>
            <a:ext cx="387660" cy="1800200"/>
          </a:xfrm>
          <a:prstGeom prst="bentConnector4">
            <a:avLst>
              <a:gd name="adj1" fmla="val -30041"/>
              <a:gd name="adj2" fmla="val 5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2051720" y="6536377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sp>
        <p:nvSpPr>
          <p:cNvPr id="320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6531442" y="6536377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cxnSp>
        <p:nvCxnSpPr>
          <p:cNvPr id="329" name="328 Conector angular"/>
          <p:cNvCxnSpPr>
            <a:stCxn id="9" idx="2"/>
            <a:endCxn id="144" idx="0"/>
          </p:cNvCxnSpPr>
          <p:nvPr/>
        </p:nvCxnSpPr>
        <p:spPr>
          <a:xfrm rot="16200000" flipH="1">
            <a:off x="6291900" y="1590055"/>
            <a:ext cx="227057" cy="10025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330 Conector angular"/>
          <p:cNvCxnSpPr>
            <a:stCxn id="10" idx="2"/>
            <a:endCxn id="144" idx="0"/>
          </p:cNvCxnSpPr>
          <p:nvPr/>
        </p:nvCxnSpPr>
        <p:spPr>
          <a:xfrm rot="16200000" flipH="1">
            <a:off x="5535816" y="833971"/>
            <a:ext cx="227057" cy="25147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331 Proceso"/>
          <p:cNvSpPr/>
          <p:nvPr/>
        </p:nvSpPr>
        <p:spPr>
          <a:xfrm>
            <a:off x="3779912" y="6110064"/>
            <a:ext cx="1008112" cy="3432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verLibrería</a:t>
            </a:r>
            <a:endParaRPr lang="es-ES" sz="1400" dirty="0"/>
          </a:p>
        </p:txBody>
      </p:sp>
      <p:cxnSp>
        <p:nvCxnSpPr>
          <p:cNvPr id="358" name="357 Conector recto"/>
          <p:cNvCxnSpPr>
            <a:stCxn id="295" idx="0"/>
            <a:endCxn id="332" idx="2"/>
          </p:cNvCxnSpPr>
          <p:nvPr/>
        </p:nvCxnSpPr>
        <p:spPr>
          <a:xfrm flipV="1">
            <a:off x="4283968" y="645333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57" idx="4"/>
            <a:endCxn id="5" idx="0"/>
          </p:cNvCxnSpPr>
          <p:nvPr/>
        </p:nvCxnSpPr>
        <p:spPr>
          <a:xfrm>
            <a:off x="4368080" y="476672"/>
            <a:ext cx="15413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67850" r="74899" b="14300"/>
          <a:stretch>
            <a:fillRect/>
          </a:stretch>
        </p:blipFill>
        <p:spPr bwMode="auto">
          <a:xfrm>
            <a:off x="2051720" y="4653136"/>
            <a:ext cx="4860539" cy="1944216"/>
          </a:xfrm>
          <a:prstGeom prst="rect">
            <a:avLst/>
          </a:prstGeom>
          <a:ln w="222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4 CuadroTexto"/>
          <p:cNvSpPr txBox="1"/>
          <p:nvPr/>
        </p:nvSpPr>
        <p:spPr>
          <a:xfrm>
            <a:off x="395536" y="2606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Consola:</a:t>
            </a:r>
            <a:endParaRPr lang="es-ES" u="sng" dirty="0"/>
          </a:p>
        </p:txBody>
      </p:sp>
      <p:sp>
        <p:nvSpPr>
          <p:cNvPr id="6" name="5 Rectángulo"/>
          <p:cNvSpPr/>
          <p:nvPr/>
        </p:nvSpPr>
        <p:spPr>
          <a:xfrm>
            <a:off x="3923928" y="5661248"/>
            <a:ext cx="36004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161" t="67850" r="75397" b="15350"/>
          <a:stretch>
            <a:fillRect/>
          </a:stretch>
        </p:blipFill>
        <p:spPr bwMode="auto">
          <a:xfrm>
            <a:off x="2024718" y="404664"/>
            <a:ext cx="4851538" cy="1875637"/>
          </a:xfrm>
          <a:prstGeom prst="rect">
            <a:avLst/>
          </a:prstGeom>
          <a:ln w="222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8 Rectángulo"/>
          <p:cNvSpPr/>
          <p:nvPr/>
        </p:nvSpPr>
        <p:spPr>
          <a:xfrm>
            <a:off x="3347864" y="1412776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388" t="68502" r="75397" b="14300"/>
          <a:stretch>
            <a:fillRect/>
          </a:stretch>
        </p:blipFill>
        <p:spPr bwMode="auto">
          <a:xfrm>
            <a:off x="2051720" y="2492896"/>
            <a:ext cx="4824536" cy="1927318"/>
          </a:xfrm>
          <a:prstGeom prst="rect">
            <a:avLst/>
          </a:prstGeom>
          <a:ln w="222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10 Rectángulo"/>
          <p:cNvSpPr/>
          <p:nvPr/>
        </p:nvSpPr>
        <p:spPr>
          <a:xfrm>
            <a:off x="4355976" y="3429000"/>
            <a:ext cx="8640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 hora&lt;24 y minutos&gt;=0 y 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“false”</a:t>
            </a:r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“true”</a:t>
            </a:r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por pantalla “Error”</a:t>
            </a:r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3 Decisión"/>
          <p:cNvSpPr/>
          <p:nvPr/>
        </p:nvSpPr>
        <p:spPr>
          <a:xfrm>
            <a:off x="402897" y="1781868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Hora &lt; 10 u</a:t>
            </a:r>
          </a:p>
          <a:p>
            <a:r>
              <a:rPr lang="es-ES" sz="1200" dirty="0"/>
              <a:t>Hora &gt; 21</a:t>
            </a:r>
          </a:p>
          <a:p>
            <a:r>
              <a:rPr lang="es-ES" sz="1200" dirty="0"/>
              <a:t>u hora &gt; 15 y &lt; 17</a:t>
            </a:r>
          </a:p>
        </p:txBody>
      </p:sp>
      <p:sp>
        <p:nvSpPr>
          <p:cNvPr id="5" name="23 Decisión"/>
          <p:cNvSpPr/>
          <p:nvPr/>
        </p:nvSpPr>
        <p:spPr>
          <a:xfrm>
            <a:off x="3661673" y="2732590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Minutos&gt;30</a:t>
            </a:r>
          </a:p>
        </p:txBody>
      </p:sp>
      <p:sp>
        <p:nvSpPr>
          <p:cNvPr id="6" name="23 Decisión"/>
          <p:cNvSpPr/>
          <p:nvPr/>
        </p:nvSpPr>
        <p:spPr>
          <a:xfrm>
            <a:off x="3563888" y="4486695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 &lt; 30</a:t>
            </a:r>
          </a:p>
        </p:txBody>
      </p:sp>
      <p:sp>
        <p:nvSpPr>
          <p:cNvPr id="7" name="23 Decisión"/>
          <p:cNvSpPr/>
          <p:nvPr/>
        </p:nvSpPr>
        <p:spPr>
          <a:xfrm>
            <a:off x="402897" y="4803732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==17</a:t>
            </a:r>
          </a:p>
        </p:txBody>
      </p:sp>
      <p:sp>
        <p:nvSpPr>
          <p:cNvPr id="8" name="23 Decisión"/>
          <p:cNvSpPr/>
          <p:nvPr/>
        </p:nvSpPr>
        <p:spPr>
          <a:xfrm>
            <a:off x="402897" y="3214909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==14</a:t>
            </a:r>
          </a:p>
        </p:txBody>
      </p:sp>
      <p:sp>
        <p:nvSpPr>
          <p:cNvPr id="11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09258" y="223728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2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34452" y="317871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true</a:t>
            </a:r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05865" y="3775919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4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81956" y="4924438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5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23575" y="5502482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23575" y="592318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7" name="3 Conector"/>
          <p:cNvSpPr/>
          <p:nvPr/>
        </p:nvSpPr>
        <p:spPr>
          <a:xfrm>
            <a:off x="1470441" y="1036641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3 Conector"/>
          <p:cNvSpPr/>
          <p:nvPr/>
        </p:nvSpPr>
        <p:spPr>
          <a:xfrm>
            <a:off x="8388424" y="3828835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74296" y="75705"/>
            <a:ext cx="338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horarioApertura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21" name="Conector recto 20"/>
          <p:cNvCxnSpPr>
            <a:stCxn id="17" idx="4"/>
            <a:endCxn id="4" idx="0"/>
          </p:cNvCxnSpPr>
          <p:nvPr/>
        </p:nvCxnSpPr>
        <p:spPr>
          <a:xfrm>
            <a:off x="1686465" y="1468689"/>
            <a:ext cx="12576" cy="31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1699041" y="3006004"/>
            <a:ext cx="0" cy="2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8" idx="2"/>
            <a:endCxn id="7" idx="0"/>
          </p:cNvCxnSpPr>
          <p:nvPr/>
        </p:nvCxnSpPr>
        <p:spPr>
          <a:xfrm>
            <a:off x="1699041" y="4439045"/>
            <a:ext cx="0" cy="36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3"/>
            <a:endCxn id="11" idx="1"/>
          </p:cNvCxnSpPr>
          <p:nvPr/>
        </p:nvCxnSpPr>
        <p:spPr>
          <a:xfrm>
            <a:off x="2995185" y="2393936"/>
            <a:ext cx="3514073" cy="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8" idx="3"/>
            <a:endCxn id="5" idx="1"/>
          </p:cNvCxnSpPr>
          <p:nvPr/>
        </p:nvCxnSpPr>
        <p:spPr>
          <a:xfrm flipV="1">
            <a:off x="2995185" y="3344658"/>
            <a:ext cx="666488" cy="48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5" idx="3"/>
            <a:endCxn id="12" idx="1"/>
          </p:cNvCxnSpPr>
          <p:nvPr/>
        </p:nvCxnSpPr>
        <p:spPr>
          <a:xfrm flipV="1">
            <a:off x="6253961" y="3340904"/>
            <a:ext cx="280491" cy="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5" idx="2"/>
            <a:endCxn id="13" idx="1"/>
          </p:cNvCxnSpPr>
          <p:nvPr/>
        </p:nvCxnSpPr>
        <p:spPr>
          <a:xfrm flipV="1">
            <a:off x="4957817" y="3938107"/>
            <a:ext cx="1548048" cy="1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7" idx="3"/>
            <a:endCxn id="6" idx="1"/>
          </p:cNvCxnSpPr>
          <p:nvPr/>
        </p:nvCxnSpPr>
        <p:spPr>
          <a:xfrm flipV="1">
            <a:off x="2995185" y="5098763"/>
            <a:ext cx="568703" cy="31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6" idx="2"/>
            <a:endCxn id="15" idx="1"/>
          </p:cNvCxnSpPr>
          <p:nvPr/>
        </p:nvCxnSpPr>
        <p:spPr>
          <a:xfrm flipV="1">
            <a:off x="4860032" y="5664670"/>
            <a:ext cx="1563543" cy="4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7" idx="2"/>
            <a:endCxn id="16" idx="1"/>
          </p:cNvCxnSpPr>
          <p:nvPr/>
        </p:nvCxnSpPr>
        <p:spPr>
          <a:xfrm>
            <a:off x="1699041" y="6027868"/>
            <a:ext cx="4724534" cy="5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6" idx="3"/>
            <a:endCxn id="14" idx="1"/>
          </p:cNvCxnSpPr>
          <p:nvPr/>
        </p:nvCxnSpPr>
        <p:spPr>
          <a:xfrm flipV="1">
            <a:off x="6156176" y="5086626"/>
            <a:ext cx="325780" cy="1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11" idx="3"/>
            <a:endCxn id="18" idx="2"/>
          </p:cNvCxnSpPr>
          <p:nvPr/>
        </p:nvCxnSpPr>
        <p:spPr>
          <a:xfrm>
            <a:off x="7733394" y="2399475"/>
            <a:ext cx="655030" cy="164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2" idx="3"/>
            <a:endCxn id="18" idx="2"/>
          </p:cNvCxnSpPr>
          <p:nvPr/>
        </p:nvCxnSpPr>
        <p:spPr>
          <a:xfrm>
            <a:off x="7758588" y="3340904"/>
            <a:ext cx="629836" cy="70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13" idx="3"/>
            <a:endCxn id="18" idx="2"/>
          </p:cNvCxnSpPr>
          <p:nvPr/>
        </p:nvCxnSpPr>
        <p:spPr>
          <a:xfrm>
            <a:off x="7730001" y="3938107"/>
            <a:ext cx="658423" cy="10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14" idx="3"/>
            <a:endCxn id="18" idx="2"/>
          </p:cNvCxnSpPr>
          <p:nvPr/>
        </p:nvCxnSpPr>
        <p:spPr>
          <a:xfrm flipV="1">
            <a:off x="7706092" y="4044859"/>
            <a:ext cx="682332" cy="104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15" idx="3"/>
            <a:endCxn id="18" idx="2"/>
          </p:cNvCxnSpPr>
          <p:nvPr/>
        </p:nvCxnSpPr>
        <p:spPr>
          <a:xfrm flipV="1">
            <a:off x="7647711" y="4044859"/>
            <a:ext cx="740713" cy="16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16" idx="3"/>
            <a:endCxn id="18" idx="2"/>
          </p:cNvCxnSpPr>
          <p:nvPr/>
        </p:nvCxnSpPr>
        <p:spPr>
          <a:xfrm flipV="1">
            <a:off x="7647711" y="4044859"/>
            <a:ext cx="740713" cy="20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89 CuadroTexto"/>
          <p:cNvSpPr txBox="1"/>
          <p:nvPr/>
        </p:nvSpPr>
        <p:spPr>
          <a:xfrm>
            <a:off x="1157285" y="29048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6" name="89 CuadroTexto"/>
          <p:cNvSpPr txBox="1"/>
          <p:nvPr/>
        </p:nvSpPr>
        <p:spPr>
          <a:xfrm>
            <a:off x="1234670" y="44344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7" name="89 CuadroTexto"/>
          <p:cNvSpPr txBox="1"/>
          <p:nvPr/>
        </p:nvSpPr>
        <p:spPr>
          <a:xfrm>
            <a:off x="4056936" y="60840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8" name="89 CuadroTexto"/>
          <p:cNvSpPr txBox="1"/>
          <p:nvPr/>
        </p:nvSpPr>
        <p:spPr>
          <a:xfrm>
            <a:off x="5585578" y="396767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9" name="89 CuadroTexto"/>
          <p:cNvSpPr txBox="1"/>
          <p:nvPr/>
        </p:nvSpPr>
        <p:spPr>
          <a:xfrm>
            <a:off x="5551821" y="56421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80" name="89 CuadroTexto"/>
          <p:cNvSpPr txBox="1"/>
          <p:nvPr/>
        </p:nvSpPr>
        <p:spPr>
          <a:xfrm>
            <a:off x="2977381" y="4852080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1" name="89 CuadroTexto"/>
          <p:cNvSpPr txBox="1"/>
          <p:nvPr/>
        </p:nvSpPr>
        <p:spPr>
          <a:xfrm>
            <a:off x="4334137" y="1972263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2" name="89 CuadroTexto"/>
          <p:cNvSpPr txBox="1"/>
          <p:nvPr/>
        </p:nvSpPr>
        <p:spPr>
          <a:xfrm>
            <a:off x="6082085" y="2970445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3" name="89 CuadroTexto"/>
          <p:cNvSpPr txBox="1"/>
          <p:nvPr/>
        </p:nvSpPr>
        <p:spPr>
          <a:xfrm>
            <a:off x="6038297" y="4658678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xmlns="" val="5014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>
            <a:extLst>
              <a:ext uri="{FF2B5EF4-FFF2-40B4-BE49-F238E27FC236}">
                <a16:creationId xmlns:a16="http://schemas.microsoft.com/office/drawing/2014/main" xmlns="" id="{8049DCD1-86D9-4082-89C4-92ADC3B6F010}"/>
              </a:ext>
            </a:extLst>
          </p:cNvPr>
          <p:cNvSpPr/>
          <p:nvPr/>
        </p:nvSpPr>
        <p:spPr>
          <a:xfrm>
            <a:off x="4067944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5 Proceso">
            <a:extLst>
              <a:ext uri="{FF2B5EF4-FFF2-40B4-BE49-F238E27FC236}">
                <a16:creationId xmlns:a16="http://schemas.microsoft.com/office/drawing/2014/main" xmlns="" id="{2BBD12E4-18CC-40ED-B8D8-689468FB42C2}"/>
              </a:ext>
            </a:extLst>
          </p:cNvPr>
          <p:cNvSpPr/>
          <p:nvPr/>
        </p:nvSpPr>
        <p:spPr>
          <a:xfrm>
            <a:off x="3275856" y="764704"/>
            <a:ext cx="2088232" cy="6480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las variables “</a:t>
            </a:r>
            <a:r>
              <a:rPr lang="es-ES" sz="1400" b="1" i="1" dirty="0"/>
              <a:t>hora</a:t>
            </a:r>
            <a:r>
              <a:rPr lang="es-ES" sz="1400" i="1" dirty="0"/>
              <a:t>”  </a:t>
            </a:r>
            <a:r>
              <a:rPr lang="es-ES" sz="1400" dirty="0"/>
              <a:t>y “</a:t>
            </a:r>
            <a:r>
              <a:rPr lang="es-ES" sz="1400" b="1" i="1" dirty="0"/>
              <a:t>minutos</a:t>
            </a:r>
            <a:r>
              <a:rPr lang="es-ES" sz="1400" i="1" dirty="0"/>
              <a:t>” </a:t>
            </a:r>
            <a:r>
              <a:rPr lang="es-ES" sz="1400" dirty="0"/>
              <a:t>de tipo entero</a:t>
            </a:r>
          </a:p>
        </p:txBody>
      </p:sp>
      <p:cxnSp>
        <p:nvCxnSpPr>
          <p:cNvPr id="6" name="8 Conector recto">
            <a:extLst>
              <a:ext uri="{FF2B5EF4-FFF2-40B4-BE49-F238E27FC236}">
                <a16:creationId xmlns:a16="http://schemas.microsoft.com/office/drawing/2014/main" xmlns="" id="{727C0365-1DB0-4CF1-9D5F-F77116958828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4319972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8 Proceso">
            <a:extLst>
              <a:ext uri="{FF2B5EF4-FFF2-40B4-BE49-F238E27FC236}">
                <a16:creationId xmlns:a16="http://schemas.microsoft.com/office/drawing/2014/main" xmlns="" id="{0D9AFC99-BD23-40FB-BC07-88C2F939EBD9}"/>
              </a:ext>
            </a:extLst>
          </p:cNvPr>
          <p:cNvSpPr/>
          <p:nvPr/>
        </p:nvSpPr>
        <p:spPr>
          <a:xfrm>
            <a:off x="3023828" y="2202641"/>
            <a:ext cx="2592288" cy="20072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hora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15" name="18 Proceso">
            <a:extLst>
              <a:ext uri="{FF2B5EF4-FFF2-40B4-BE49-F238E27FC236}">
                <a16:creationId xmlns:a16="http://schemas.microsoft.com/office/drawing/2014/main" xmlns="" id="{FC30BD99-85E6-4AB8-8921-21737CCAC8F2}"/>
              </a:ext>
            </a:extLst>
          </p:cNvPr>
          <p:cNvSpPr/>
          <p:nvPr/>
        </p:nvSpPr>
        <p:spPr>
          <a:xfrm>
            <a:off x="3185846" y="1855176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la hora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869B742F-E233-4CF7-9427-ACD67B2C962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319972" y="1412776"/>
            <a:ext cx="0" cy="44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8 Proceso">
            <a:extLst>
              <a:ext uri="{FF2B5EF4-FFF2-40B4-BE49-F238E27FC236}">
                <a16:creationId xmlns:a16="http://schemas.microsoft.com/office/drawing/2014/main" xmlns="" id="{1D7EA22B-DF71-43C4-8CBB-B146BCAD8F5D}"/>
              </a:ext>
            </a:extLst>
          </p:cNvPr>
          <p:cNvSpPr/>
          <p:nvPr/>
        </p:nvSpPr>
        <p:spPr>
          <a:xfrm>
            <a:off x="2885607" y="2864045"/>
            <a:ext cx="2868729" cy="20269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minutos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22" name="18 Proceso">
            <a:extLst>
              <a:ext uri="{FF2B5EF4-FFF2-40B4-BE49-F238E27FC236}">
                <a16:creationId xmlns:a16="http://schemas.microsoft.com/office/drawing/2014/main" xmlns="" id="{95C7C69D-CCC4-45A9-93FD-5B50DB27A23D}"/>
              </a:ext>
            </a:extLst>
          </p:cNvPr>
          <p:cNvSpPr/>
          <p:nvPr/>
        </p:nvSpPr>
        <p:spPr>
          <a:xfrm>
            <a:off x="3005826" y="2522223"/>
            <a:ext cx="2628292" cy="22492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los minutos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DFE5421C-5370-449A-ABD6-76DEF3ED39E2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4319972" y="2086498"/>
            <a:ext cx="0" cy="11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E259EBD5-9196-473B-AABA-23DA0D7E187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4319972" y="2403366"/>
            <a:ext cx="0" cy="11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16AB5AC7-1B9C-4295-83F9-8DE8C24A5518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4319972" y="2747152"/>
            <a:ext cx="0" cy="11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1 Decisión">
            <a:extLst>
              <a:ext uri="{FF2B5EF4-FFF2-40B4-BE49-F238E27FC236}">
                <a16:creationId xmlns:a16="http://schemas.microsoft.com/office/drawing/2014/main" xmlns="" id="{84D209CB-B32E-4707-B4A4-2FA9782EA58F}"/>
              </a:ext>
            </a:extLst>
          </p:cNvPr>
          <p:cNvSpPr/>
          <p:nvPr/>
        </p:nvSpPr>
        <p:spPr>
          <a:xfrm>
            <a:off x="3059832" y="3278596"/>
            <a:ext cx="2520280" cy="86409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i="1" dirty="0" err="1">
                <a:solidFill>
                  <a:schemeClr val="accent6"/>
                </a:solidFill>
              </a:rPr>
              <a:t>horaValida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xmlns="" id="{3BCF3CC7-E684-4E99-9D1E-525AF1AFAAAC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4319972" y="3066737"/>
            <a:ext cx="0" cy="2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xmlns="" id="{FDEB2ED1-6A43-4AC5-85BF-95478641B8FA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H="1">
            <a:off x="3059831" y="1624636"/>
            <a:ext cx="1260139" cy="2086009"/>
          </a:xfrm>
          <a:prstGeom prst="bentConnector4">
            <a:avLst>
              <a:gd name="adj1" fmla="val -27300"/>
              <a:gd name="adj2" fmla="val 9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75 CuadroTexto">
            <a:extLst>
              <a:ext uri="{FF2B5EF4-FFF2-40B4-BE49-F238E27FC236}">
                <a16:creationId xmlns:a16="http://schemas.microsoft.com/office/drawing/2014/main" xmlns="" id="{BC2594B3-3F59-49AD-AFD2-E62B011BD1A6}"/>
              </a:ext>
            </a:extLst>
          </p:cNvPr>
          <p:cNvSpPr txBox="1"/>
          <p:nvPr/>
        </p:nvSpPr>
        <p:spPr>
          <a:xfrm rot="16200000">
            <a:off x="2321031" y="25291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TRUE</a:t>
            </a:r>
          </a:p>
        </p:txBody>
      </p:sp>
      <p:sp>
        <p:nvSpPr>
          <p:cNvPr id="60" name="3 Decisión">
            <a:extLst>
              <a:ext uri="{FF2B5EF4-FFF2-40B4-BE49-F238E27FC236}">
                <a16:creationId xmlns:a16="http://schemas.microsoft.com/office/drawing/2014/main" xmlns="" id="{0D6AE52A-7768-4E3E-BF3C-8EAE68926978}"/>
              </a:ext>
            </a:extLst>
          </p:cNvPr>
          <p:cNvSpPr/>
          <p:nvPr/>
        </p:nvSpPr>
        <p:spPr>
          <a:xfrm>
            <a:off x="3092754" y="4464546"/>
            <a:ext cx="2454436" cy="1089507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i="1" dirty="0" err="1">
                <a:solidFill>
                  <a:schemeClr val="accent6"/>
                </a:solidFill>
              </a:rPr>
              <a:t>horarioApertura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xmlns="" id="{9247AC1A-8D28-42F0-8743-B9D6438D4548}"/>
              </a:ext>
            </a:extLst>
          </p:cNvPr>
          <p:cNvCxnSpPr>
            <a:stCxn id="47" idx="2"/>
            <a:endCxn id="60" idx="0"/>
          </p:cNvCxnSpPr>
          <p:nvPr/>
        </p:nvCxnSpPr>
        <p:spPr>
          <a:xfrm>
            <a:off x="4319972" y="4142692"/>
            <a:ext cx="0" cy="3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8 Proceso">
            <a:extLst>
              <a:ext uri="{FF2B5EF4-FFF2-40B4-BE49-F238E27FC236}">
                <a16:creationId xmlns:a16="http://schemas.microsoft.com/office/drawing/2014/main" xmlns="" id="{3BE4695E-1724-46F9-9FD1-29252B02A361}"/>
              </a:ext>
            </a:extLst>
          </p:cNvPr>
          <p:cNvSpPr/>
          <p:nvPr/>
        </p:nvSpPr>
        <p:spPr>
          <a:xfrm>
            <a:off x="6084168" y="4893638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abierta</a:t>
            </a:r>
          </a:p>
        </p:txBody>
      </p:sp>
      <p:sp>
        <p:nvSpPr>
          <p:cNvPr id="94" name="18 Proceso">
            <a:extLst>
              <a:ext uri="{FF2B5EF4-FFF2-40B4-BE49-F238E27FC236}">
                <a16:creationId xmlns:a16="http://schemas.microsoft.com/office/drawing/2014/main" xmlns="" id="{39AAB048-B9D7-4BA2-BAF4-F66EFD655665}"/>
              </a:ext>
            </a:extLst>
          </p:cNvPr>
          <p:cNvSpPr/>
          <p:nvPr/>
        </p:nvSpPr>
        <p:spPr>
          <a:xfrm>
            <a:off x="3185844" y="5949280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cerrada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xmlns="" id="{FEE1C5C9-7A95-46E6-8F97-F21E09C03793}"/>
              </a:ext>
            </a:extLst>
          </p:cNvPr>
          <p:cNvCxnSpPr>
            <a:stCxn id="60" idx="3"/>
            <a:endCxn id="93" idx="1"/>
          </p:cNvCxnSpPr>
          <p:nvPr/>
        </p:nvCxnSpPr>
        <p:spPr>
          <a:xfrm flipV="1">
            <a:off x="5547190" y="5009299"/>
            <a:ext cx="536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xmlns="" id="{3B3DC348-EFAA-4B36-8D9A-570457A408D5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4319970" y="5554053"/>
            <a:ext cx="2" cy="3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75 CuadroTexto">
            <a:extLst>
              <a:ext uri="{FF2B5EF4-FFF2-40B4-BE49-F238E27FC236}">
                <a16:creationId xmlns:a16="http://schemas.microsoft.com/office/drawing/2014/main" xmlns="" id="{ACB66E92-82E6-442A-A085-15095B8FA640}"/>
              </a:ext>
            </a:extLst>
          </p:cNvPr>
          <p:cNvSpPr txBox="1"/>
          <p:nvPr/>
        </p:nvSpPr>
        <p:spPr>
          <a:xfrm>
            <a:off x="3787525" y="4153046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07" name="175 CuadroTexto">
            <a:extLst>
              <a:ext uri="{FF2B5EF4-FFF2-40B4-BE49-F238E27FC236}">
                <a16:creationId xmlns:a16="http://schemas.microsoft.com/office/drawing/2014/main" xmlns="" id="{B2A8759A-9C07-444B-992B-FD05014AEB03}"/>
              </a:ext>
            </a:extLst>
          </p:cNvPr>
          <p:cNvSpPr txBox="1"/>
          <p:nvPr/>
        </p:nvSpPr>
        <p:spPr>
          <a:xfrm>
            <a:off x="4291581" y="557945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08" name="175 CuadroTexto">
            <a:extLst>
              <a:ext uri="{FF2B5EF4-FFF2-40B4-BE49-F238E27FC236}">
                <a16:creationId xmlns:a16="http://schemas.microsoft.com/office/drawing/2014/main" xmlns="" id="{32FF6BE6-D1DF-46E5-9C79-1ED662C539CF}"/>
              </a:ext>
            </a:extLst>
          </p:cNvPr>
          <p:cNvSpPr txBox="1"/>
          <p:nvPr/>
        </p:nvSpPr>
        <p:spPr>
          <a:xfrm>
            <a:off x="5634118" y="475513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09" name="3 Conector">
            <a:extLst>
              <a:ext uri="{FF2B5EF4-FFF2-40B4-BE49-F238E27FC236}">
                <a16:creationId xmlns:a16="http://schemas.microsoft.com/office/drawing/2014/main" xmlns="" id="{94E44A85-E212-4606-81E3-8F9209E12EC3}"/>
              </a:ext>
            </a:extLst>
          </p:cNvPr>
          <p:cNvSpPr/>
          <p:nvPr/>
        </p:nvSpPr>
        <p:spPr>
          <a:xfrm>
            <a:off x="6804248" y="5733256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xmlns="" id="{42517A66-EFAF-446E-8186-35D05850D618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>
            <a:off x="7218294" y="5124960"/>
            <a:ext cx="9001" cy="60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xmlns="" id="{5687BD0F-863B-4320-A3D7-345CE9845F53}"/>
              </a:ext>
            </a:extLst>
          </p:cNvPr>
          <p:cNvCxnSpPr>
            <a:cxnSpLocks/>
            <a:stCxn id="94" idx="3"/>
            <a:endCxn id="109" idx="2"/>
          </p:cNvCxnSpPr>
          <p:nvPr/>
        </p:nvCxnSpPr>
        <p:spPr>
          <a:xfrm>
            <a:off x="5454096" y="6064941"/>
            <a:ext cx="1350152" cy="2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62 Rectángulo">
            <a:extLst>
              <a:ext uri="{FF2B5EF4-FFF2-40B4-BE49-F238E27FC236}">
                <a16:creationId xmlns:a16="http://schemas.microsoft.com/office/drawing/2014/main" xmlns="" id="{EEB0C26C-1B5F-47FE-BCBB-7541BA7C7256}"/>
              </a:ext>
            </a:extLst>
          </p:cNvPr>
          <p:cNvSpPr/>
          <p:nvPr/>
        </p:nvSpPr>
        <p:spPr>
          <a:xfrm>
            <a:off x="309332" y="319299"/>
            <a:ext cx="18987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</a:t>
            </a:r>
          </a:p>
        </p:txBody>
      </p:sp>
    </p:spTree>
    <p:extLst>
      <p:ext uri="{BB962C8B-B14F-4D97-AF65-F5344CB8AC3E}">
        <p14:creationId xmlns:p14="http://schemas.microsoft.com/office/powerpoint/2010/main" xmlns="" val="28801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Lee “edad”</a:t>
            </a:r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edad&lt;18 o edad&gt;65</a:t>
            </a:r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“tienes descuento”</a:t>
            </a:r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Opción</a:t>
            </a:r>
          </a:p>
          <a:p>
            <a:pPr algn="ctr"/>
            <a:r>
              <a:rPr lang="es-ES" dirty="0"/>
              <a:t>Descuento</a:t>
            </a:r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“no tienes descuento”</a:t>
            </a:r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cxnSpLocks/>
            <a:stCxn id="30" idx="2"/>
            <a:endCxn id="34" idx="0"/>
          </p:cNvCxnSpPr>
          <p:nvPr/>
        </p:nvCxnSpPr>
        <p:spPr>
          <a:xfrm>
            <a:off x="6228184" y="5949280"/>
            <a:ext cx="0" cy="8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169" name="168 Conector recto"/>
          <p:cNvCxnSpPr>
            <a:cxnSpLocks/>
            <a:stCxn id="116" idx="2"/>
            <a:endCxn id="34" idx="2"/>
          </p:cNvCxnSpPr>
          <p:nvPr/>
        </p:nvCxnSpPr>
        <p:spPr>
          <a:xfrm rot="16200000" flipH="1">
            <a:off x="3436060" y="4024879"/>
            <a:ext cx="372669" cy="4365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1: Familia numerosa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2: </a:t>
            </a:r>
          </a:p>
          <a:p>
            <a:r>
              <a:rPr lang="es-ES" sz="1200" dirty="0"/>
              <a:t>Paro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3: Cliente </a:t>
            </a:r>
            <a:r>
              <a:rPr lang="es-ES" sz="1200" dirty="0" err="1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4: Ninguna de las anteriores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22" name="221 Conector angular"/>
          <p:cNvCxnSpPr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2" name="31 Decisión"/>
          <p:cNvSpPr/>
          <p:nvPr/>
        </p:nvSpPr>
        <p:spPr>
          <a:xfrm>
            <a:off x="5076056" y="1844824"/>
            <a:ext cx="2304256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edad&gt;0</a:t>
            </a:r>
          </a:p>
        </p:txBody>
      </p:sp>
      <p:sp>
        <p:nvSpPr>
          <p:cNvPr id="34" name="3 Conector">
            <a:extLst>
              <a:ext uri="{FF2B5EF4-FFF2-40B4-BE49-F238E27FC236}">
                <a16:creationId xmlns:a16="http://schemas.microsoft.com/office/drawing/2014/main" xmlns="" id="{1D59F02B-6C80-4079-8377-759E4C7E6E57}"/>
              </a:ext>
            </a:extLst>
          </p:cNvPr>
          <p:cNvSpPr/>
          <p:nvPr/>
        </p:nvSpPr>
        <p:spPr>
          <a:xfrm>
            <a:off x="5805137" y="6037741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3 Rectángulo"/>
          <p:cNvSpPr/>
          <p:nvPr/>
        </p:nvSpPr>
        <p:spPr>
          <a:xfrm>
            <a:off x="179512" y="116632"/>
            <a:ext cx="27058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verLibreria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3 Rectángulo"/>
          <p:cNvSpPr/>
          <p:nvPr/>
        </p:nvSpPr>
        <p:spPr>
          <a:xfrm>
            <a:off x="179512" y="0"/>
            <a:ext cx="42439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contadorGéneros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560" t="15350" r="12888" b="3801"/>
          <a:stretch>
            <a:fillRect/>
          </a:stretch>
        </p:blipFill>
        <p:spPr bwMode="auto">
          <a:xfrm>
            <a:off x="64446" y="1268760"/>
            <a:ext cx="907955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7545" y="50294"/>
            <a:ext cx="199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entraSale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65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6C1457F-96DD-482D-BE0C-7F519ABD90D1}"/>
              </a:ext>
            </a:extLst>
          </p:cNvPr>
          <p:cNvSpPr txBox="1"/>
          <p:nvPr/>
        </p:nvSpPr>
        <p:spPr>
          <a:xfrm>
            <a:off x="85262" y="154594"/>
            <a:ext cx="270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marcapag</a:t>
            </a:r>
            <a:endParaRPr lang="es-E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545</Words>
  <Application>Microsoft Office PowerPoint</Application>
  <PresentationFormat>Presentación en pantalla (4:3)</PresentationFormat>
  <Paragraphs>166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45</cp:revision>
  <dcterms:created xsi:type="dcterms:W3CDTF">2017-11-25T19:08:31Z</dcterms:created>
  <dcterms:modified xsi:type="dcterms:W3CDTF">2017-12-10T16:17:01Z</dcterms:modified>
</cp:coreProperties>
</file>