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57" r:id="rId4"/>
    <p:sldId id="262" r:id="rId5"/>
    <p:sldId id="258" r:id="rId6"/>
    <p:sldId id="266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60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0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1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Conector: angular 204">
            <a:extLst>
              <a:ext uri="{FF2B5EF4-FFF2-40B4-BE49-F238E27FC236}">
                <a16:creationId xmlns:a16="http://schemas.microsoft.com/office/drawing/2014/main" id="{B59F39F5-9225-4D7F-A220-DAD9684BB731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76000" y="4508061"/>
            <a:ext cx="3494825" cy="1814994"/>
          </a:xfrm>
          <a:prstGeom prst="bentConnector3">
            <a:avLst>
              <a:gd name="adj1" fmla="val -29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3 Conector"/>
          <p:cNvSpPr/>
          <p:nvPr/>
        </p:nvSpPr>
        <p:spPr>
          <a:xfrm>
            <a:off x="4155178" y="6909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5098" y="652022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la opción a elegir</a:t>
            </a:r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71202" y="501142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  <a:stCxn id="51" idx="2"/>
          </p:cNvCxnSpPr>
          <p:nvPr/>
        </p:nvCxnSpPr>
        <p:spPr>
          <a:xfrm>
            <a:off x="4371202" y="2308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3147066" y="1254960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hacer “”)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A8B42E2-795D-4CA2-9C17-4A5B76794D0D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4371202" y="1084070"/>
            <a:ext cx="0" cy="1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7 Proceso">
            <a:extLst>
              <a:ext uri="{FF2B5EF4-FFF2-40B4-BE49-F238E27FC236}">
                <a16:creationId xmlns:a16="http://schemas.microsoft.com/office/drawing/2014/main" id="{B972719C-F61D-4153-9A55-1D4A080A2453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boolean estado= false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7C7A2B9-258F-4C33-95B5-4A3DA0E5A470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4371202" y="1804150"/>
            <a:ext cx="0" cy="17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id="{C3113788-5262-445A-A98C-F51FDFC00FE7}"/>
              </a:ext>
            </a:extLst>
          </p:cNvPr>
          <p:cNvSpPr/>
          <p:nvPr/>
        </p:nvSpPr>
        <p:spPr>
          <a:xfrm>
            <a:off x="3498232" y="249405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71" name="7 Proceso">
            <a:extLst>
              <a:ext uri="{FF2B5EF4-FFF2-40B4-BE49-F238E27FC236}">
                <a16:creationId xmlns:a16="http://schemas.microsoft.com/office/drawing/2014/main" id="{47E6F42A-D4D7-4BD1-8580-B585A0E86286}"/>
              </a:ext>
            </a:extLst>
          </p:cNvPr>
          <p:cNvSpPr/>
          <p:nvPr/>
        </p:nvSpPr>
        <p:spPr>
          <a:xfrm>
            <a:off x="450816" y="36396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E93D98C-5854-461F-94F0-ABCA9C4BB813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1062884" y="3964061"/>
            <a:ext cx="0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 Proceso">
            <a:extLst>
              <a:ext uri="{FF2B5EF4-FFF2-40B4-BE49-F238E27FC236}">
                <a16:creationId xmlns:a16="http://schemas.microsoft.com/office/drawing/2014/main" id="{8EF54440-4430-40AB-A469-A30BD6CE50DB}"/>
              </a:ext>
            </a:extLst>
          </p:cNvPr>
          <p:cNvSpPr/>
          <p:nvPr/>
        </p:nvSpPr>
        <p:spPr>
          <a:xfrm>
            <a:off x="180994" y="4086247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añadirLibro</a:t>
            </a:r>
            <a:r>
              <a:rPr lang="es-ES" sz="1400" dirty="0"/>
              <a:t>)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16D80F8C-7AA7-446E-BCE0-DD61D1A33AD2}"/>
              </a:ext>
            </a:extLst>
          </p:cNvPr>
          <p:cNvCxnSpPr>
            <a:stCxn id="62" idx="2"/>
            <a:endCxn id="71" idx="0"/>
          </p:cNvCxnSpPr>
          <p:nvPr/>
        </p:nvCxnSpPr>
        <p:spPr>
          <a:xfrm rot="5400000">
            <a:off x="2483351" y="1751835"/>
            <a:ext cx="467384" cy="3308318"/>
          </a:xfrm>
          <a:prstGeom prst="bentConnector3">
            <a:avLst>
              <a:gd name="adj1" fmla="val 32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7 Proceso">
            <a:extLst>
              <a:ext uri="{FF2B5EF4-FFF2-40B4-BE49-F238E27FC236}">
                <a16:creationId xmlns:a16="http://schemas.microsoft.com/office/drawing/2014/main" id="{19E20FE5-BC2C-4556-9FAB-D07D04A88C5F}"/>
              </a:ext>
            </a:extLst>
          </p:cNvPr>
          <p:cNvSpPr/>
          <p:nvPr/>
        </p:nvSpPr>
        <p:spPr>
          <a:xfrm>
            <a:off x="2516249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576AC8D-4690-4132-9C1D-3E419DF3AB6F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128317" y="3951160"/>
            <a:ext cx="0" cy="9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7 Proceso">
            <a:extLst>
              <a:ext uri="{FF2B5EF4-FFF2-40B4-BE49-F238E27FC236}">
                <a16:creationId xmlns:a16="http://schemas.microsoft.com/office/drawing/2014/main" id="{F16CF793-D820-4EB4-A7E4-A708453B839A}"/>
              </a:ext>
            </a:extLst>
          </p:cNvPr>
          <p:cNvSpPr/>
          <p:nvPr/>
        </p:nvSpPr>
        <p:spPr>
          <a:xfrm>
            <a:off x="4983270" y="361203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66BFE9F-9416-41B7-B031-B17FA4948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5590718" y="3936414"/>
            <a:ext cx="4620" cy="1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7 Proceso">
            <a:extLst>
              <a:ext uri="{FF2B5EF4-FFF2-40B4-BE49-F238E27FC236}">
                <a16:creationId xmlns:a16="http://schemas.microsoft.com/office/drawing/2014/main" id="{BBA3A8DF-BA4D-4515-AE99-277FAABC5451}"/>
              </a:ext>
            </a:extLst>
          </p:cNvPr>
          <p:cNvSpPr/>
          <p:nvPr/>
        </p:nvSpPr>
        <p:spPr>
          <a:xfrm>
            <a:off x="7059311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44497A4-D5DA-4BD1-923D-9F18A6CC137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671379" y="3951160"/>
            <a:ext cx="0" cy="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7 Proceso">
            <a:extLst>
              <a:ext uri="{FF2B5EF4-FFF2-40B4-BE49-F238E27FC236}">
                <a16:creationId xmlns:a16="http://schemas.microsoft.com/office/drawing/2014/main" id="{7C7F24A2-90E7-4975-80B6-8720FE4D6AE6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C7A23614-BBC3-49F9-A945-815870F73A7A}"/>
              </a:ext>
            </a:extLst>
          </p:cNvPr>
          <p:cNvCxnSpPr>
            <a:cxnSpLocks/>
            <a:stCxn id="98" idx="2"/>
            <a:endCxn id="180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7 Proceso">
            <a:extLst>
              <a:ext uri="{FF2B5EF4-FFF2-40B4-BE49-F238E27FC236}">
                <a16:creationId xmlns:a16="http://schemas.microsoft.com/office/drawing/2014/main" id="{60BA32C1-CE9E-46A0-9853-2B7285372D02}"/>
              </a:ext>
            </a:extLst>
          </p:cNvPr>
          <p:cNvSpPr/>
          <p:nvPr/>
        </p:nvSpPr>
        <p:spPr>
          <a:xfrm>
            <a:off x="797694" y="477529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0E0F316-8C0E-400F-9505-496D0411D90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409762" y="5099672"/>
            <a:ext cx="0" cy="1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7 Proceso">
            <a:extLst>
              <a:ext uri="{FF2B5EF4-FFF2-40B4-BE49-F238E27FC236}">
                <a16:creationId xmlns:a16="http://schemas.microsoft.com/office/drawing/2014/main" id="{0A54572F-9574-40A3-B7B2-6C60815FE544}"/>
              </a:ext>
            </a:extLst>
          </p:cNvPr>
          <p:cNvSpPr/>
          <p:nvPr/>
        </p:nvSpPr>
        <p:spPr>
          <a:xfrm>
            <a:off x="2853190" y="47850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746C5B51-5553-4B9B-A53A-CE3AAA1A78B8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3461716" y="5109392"/>
            <a:ext cx="3542" cy="1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7 Proceso">
            <a:extLst>
              <a:ext uri="{FF2B5EF4-FFF2-40B4-BE49-F238E27FC236}">
                <a16:creationId xmlns:a16="http://schemas.microsoft.com/office/drawing/2014/main" id="{921D195D-433F-4D80-93EC-499B11D7DDDE}"/>
              </a:ext>
            </a:extLst>
          </p:cNvPr>
          <p:cNvSpPr/>
          <p:nvPr/>
        </p:nvSpPr>
        <p:spPr>
          <a:xfrm>
            <a:off x="5307400" y="479724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C923BA5-AFC8-4EF8-97DA-2C6FE7B0C87E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5919468" y="5121623"/>
            <a:ext cx="0" cy="8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75 CuadroTexto">
            <a:extLst>
              <a:ext uri="{FF2B5EF4-FFF2-40B4-BE49-F238E27FC236}">
                <a16:creationId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557711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A1CEE9AD-E408-4D38-B5CC-B4707678293F}"/>
              </a:ext>
            </a:extLst>
          </p:cNvPr>
          <p:cNvCxnSpPr>
            <a:stCxn id="62" idx="2"/>
            <a:endCxn id="81" idx="0"/>
          </p:cNvCxnSpPr>
          <p:nvPr/>
        </p:nvCxnSpPr>
        <p:spPr>
          <a:xfrm rot="5400000">
            <a:off x="3522519" y="2778101"/>
            <a:ext cx="454483" cy="1242885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75 CuadroTexto">
            <a:extLst>
              <a:ext uri="{FF2B5EF4-FFF2-40B4-BE49-F238E27FC236}">
                <a16:creationId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2586228" y="334061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EC64A691-6582-4A26-934D-FC7AA66E697D}"/>
              </a:ext>
            </a:extLst>
          </p:cNvPr>
          <p:cNvCxnSpPr>
            <a:stCxn id="62" idx="2"/>
            <a:endCxn id="86" idx="0"/>
          </p:cNvCxnSpPr>
          <p:nvPr/>
        </p:nvCxnSpPr>
        <p:spPr>
          <a:xfrm rot="16200000" flipH="1">
            <a:off x="4763402" y="2780102"/>
            <a:ext cx="439737" cy="1224136"/>
          </a:xfrm>
          <a:prstGeom prst="bentConnector3">
            <a:avLst>
              <a:gd name="adj1" fmla="val 35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ED8CA726-DFBE-4B85-98B7-8229576AD6C2}"/>
              </a:ext>
            </a:extLst>
          </p:cNvPr>
          <p:cNvCxnSpPr>
            <a:cxnSpLocks/>
            <a:stCxn id="62" idx="2"/>
            <a:endCxn id="95" idx="0"/>
          </p:cNvCxnSpPr>
          <p:nvPr/>
        </p:nvCxnSpPr>
        <p:spPr>
          <a:xfrm rot="16200000" flipH="1">
            <a:off x="5794049" y="1749454"/>
            <a:ext cx="454483" cy="3300177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75 CuadroTexto">
            <a:extLst>
              <a:ext uri="{FF2B5EF4-FFF2-40B4-BE49-F238E27FC236}">
                <a16:creationId xmlns:a16="http://schemas.microsoft.com/office/drawing/2014/main" id="{31822DB5-8191-48AA-8429-9CE3DF2CDAD2}"/>
              </a:ext>
            </a:extLst>
          </p:cNvPr>
          <p:cNvSpPr txBox="1"/>
          <p:nvPr/>
        </p:nvSpPr>
        <p:spPr>
          <a:xfrm>
            <a:off x="5558462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id="{90A4D8B2-B06A-4247-B9AA-4F33655EF8E4}"/>
              </a:ext>
            </a:extLst>
          </p:cNvPr>
          <p:cNvSpPr txBox="1"/>
          <p:nvPr/>
        </p:nvSpPr>
        <p:spPr>
          <a:xfrm>
            <a:off x="7671379" y="328498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EDEA13A-E2FC-4348-A26E-B9C601C5FCE1}"/>
              </a:ext>
            </a:extLst>
          </p:cNvPr>
          <p:cNvCxnSpPr>
            <a:cxnSpLocks/>
          </p:cNvCxnSpPr>
          <p:nvPr/>
        </p:nvCxnSpPr>
        <p:spPr>
          <a:xfrm>
            <a:off x="6660232" y="3315989"/>
            <a:ext cx="0" cy="126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969FFE8B-B4FB-428C-9EC6-12578292CC9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71202" y="3172302"/>
            <a:ext cx="0" cy="144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DD4801D1-047F-4091-8A78-89EC28289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5258" y="4622034"/>
            <a:ext cx="905942" cy="15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0367ABA7-F358-42A9-9E91-9B4D78E25D5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71201" y="4622500"/>
            <a:ext cx="1548267" cy="1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id="{B0C85432-13E5-4A77-A9DA-0880B48968CB}"/>
              </a:ext>
            </a:extLst>
          </p:cNvPr>
          <p:cNvCxnSpPr>
            <a:cxnSpLocks/>
          </p:cNvCxnSpPr>
          <p:nvPr/>
        </p:nvCxnSpPr>
        <p:spPr>
          <a:xfrm>
            <a:off x="6660228" y="4577895"/>
            <a:ext cx="1317851" cy="16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29F73AF-486F-45E2-90CA-D013C574FBF3}"/>
              </a:ext>
            </a:extLst>
          </p:cNvPr>
          <p:cNvCxnSpPr>
            <a:cxnSpLocks/>
          </p:cNvCxnSpPr>
          <p:nvPr/>
        </p:nvCxnSpPr>
        <p:spPr>
          <a:xfrm>
            <a:off x="2123728" y="3340612"/>
            <a:ext cx="0" cy="12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E5923340-1A82-4F17-81E5-AFEF9D6C686D}"/>
              </a:ext>
            </a:extLst>
          </p:cNvPr>
          <p:cNvCxnSpPr>
            <a:endCxn id="101" idx="0"/>
          </p:cNvCxnSpPr>
          <p:nvPr/>
        </p:nvCxnSpPr>
        <p:spPr>
          <a:xfrm rot="10800000" flipV="1">
            <a:off x="1409762" y="4638135"/>
            <a:ext cx="713966" cy="13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75 CuadroTexto">
            <a:extLst>
              <a:ext uri="{FF2B5EF4-FFF2-40B4-BE49-F238E27FC236}">
                <a16:creationId xmlns:a16="http://schemas.microsoft.com/office/drawing/2014/main" id="{7EC97272-B27C-41F9-91FE-493062A9291E}"/>
              </a:ext>
            </a:extLst>
          </p:cNvPr>
          <p:cNvSpPr txBox="1"/>
          <p:nvPr/>
        </p:nvSpPr>
        <p:spPr>
          <a:xfrm>
            <a:off x="7958173" y="4514636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195" name="175 CuadroTexto">
            <a:extLst>
              <a:ext uri="{FF2B5EF4-FFF2-40B4-BE49-F238E27FC236}">
                <a16:creationId xmlns:a16="http://schemas.microsoft.com/office/drawing/2014/main" id="{9213B773-9210-437D-B2A2-1B37A954D31F}"/>
              </a:ext>
            </a:extLst>
          </p:cNvPr>
          <p:cNvSpPr txBox="1"/>
          <p:nvPr/>
        </p:nvSpPr>
        <p:spPr>
          <a:xfrm>
            <a:off x="5899562" y="452964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Caso7</a:t>
            </a:r>
          </a:p>
        </p:txBody>
      </p:sp>
      <p:sp>
        <p:nvSpPr>
          <p:cNvPr id="196" name="175 CuadroTexto">
            <a:extLst>
              <a:ext uri="{FF2B5EF4-FFF2-40B4-BE49-F238E27FC236}">
                <a16:creationId xmlns:a16="http://schemas.microsoft.com/office/drawing/2014/main" id="{E2BEB07C-4BCA-4F78-BB09-53757AA3B13C}"/>
              </a:ext>
            </a:extLst>
          </p:cNvPr>
          <p:cNvSpPr txBox="1"/>
          <p:nvPr/>
        </p:nvSpPr>
        <p:spPr>
          <a:xfrm>
            <a:off x="2942660" y="454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Caso6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id="{C44F39B8-5149-42AF-82B3-7611B04BFF40}"/>
              </a:ext>
            </a:extLst>
          </p:cNvPr>
          <p:cNvSpPr txBox="1"/>
          <p:nvPr/>
        </p:nvSpPr>
        <p:spPr>
          <a:xfrm>
            <a:off x="873005" y="4529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201" name="31 Decisión">
            <a:extLst>
              <a:ext uri="{FF2B5EF4-FFF2-40B4-BE49-F238E27FC236}">
                <a16:creationId xmlns:a16="http://schemas.microsoft.com/office/drawing/2014/main" id="{60ABF8F6-8F62-41B1-BC0D-48D486AF3059}"/>
              </a:ext>
            </a:extLst>
          </p:cNvPr>
          <p:cNvSpPr/>
          <p:nvPr/>
        </p:nvSpPr>
        <p:spPr>
          <a:xfrm>
            <a:off x="3870825" y="5997155"/>
            <a:ext cx="1257182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id="{3CCED7F7-0BE2-4735-823D-366C51321C0D}"/>
              </a:ext>
            </a:extLst>
          </p:cNvPr>
          <p:cNvCxnSpPr>
            <a:cxnSpLocks/>
            <a:stCxn id="103" idx="2"/>
            <a:endCxn id="201" idx="1"/>
          </p:cNvCxnSpPr>
          <p:nvPr/>
        </p:nvCxnSpPr>
        <p:spPr>
          <a:xfrm rot="16200000" flipH="1">
            <a:off x="2298351" y="4750581"/>
            <a:ext cx="683662" cy="246128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id="{3A1EEC49-9729-440D-AC8E-DC779DF16D36}"/>
              </a:ext>
            </a:extLst>
          </p:cNvPr>
          <p:cNvCxnSpPr>
            <a:cxnSpLocks/>
            <a:endCxn id="201" idx="1"/>
          </p:cNvCxnSpPr>
          <p:nvPr/>
        </p:nvCxnSpPr>
        <p:spPr>
          <a:xfrm rot="16200000" flipH="1">
            <a:off x="2230077" y="4682307"/>
            <a:ext cx="1833350" cy="144814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EE913D21-F63D-4BFD-8E0C-38C76A1778C5}"/>
              </a:ext>
            </a:extLst>
          </p:cNvPr>
          <p:cNvCxnSpPr>
            <a:cxnSpLocks/>
            <a:stCxn id="106" idx="2"/>
            <a:endCxn id="201" idx="1"/>
          </p:cNvCxnSpPr>
          <p:nvPr/>
        </p:nvCxnSpPr>
        <p:spPr>
          <a:xfrm rot="16200000" flipH="1">
            <a:off x="3327010" y="5779239"/>
            <a:ext cx="678521" cy="40910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26C94E2A-B364-4C3D-9FAB-423A671A6B52}"/>
              </a:ext>
            </a:extLst>
          </p:cNvPr>
          <p:cNvCxnSpPr>
            <a:cxnSpLocks/>
            <a:endCxn id="201" idx="3"/>
          </p:cNvCxnSpPr>
          <p:nvPr/>
        </p:nvCxnSpPr>
        <p:spPr>
          <a:xfrm rot="10800000" flipV="1">
            <a:off x="5128007" y="4471349"/>
            <a:ext cx="1931306" cy="1851706"/>
          </a:xfrm>
          <a:prstGeom prst="bentConnector3">
            <a:avLst>
              <a:gd name="adj1" fmla="val 81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2FDBD4DE-ADD6-4204-AD92-352107B849C3}"/>
              </a:ext>
            </a:extLst>
          </p:cNvPr>
          <p:cNvCxnSpPr>
            <a:cxnSpLocks/>
            <a:stCxn id="180" idx="2"/>
            <a:endCxn id="201" idx="3"/>
          </p:cNvCxnSpPr>
          <p:nvPr/>
        </p:nvCxnSpPr>
        <p:spPr>
          <a:xfrm rot="5400000">
            <a:off x="6237100" y="4578507"/>
            <a:ext cx="635455" cy="285364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834A7EF9-B883-4BB3-9439-22DE9070DF06}"/>
              </a:ext>
            </a:extLst>
          </p:cNvPr>
          <p:cNvCxnSpPr>
            <a:cxnSpLocks/>
            <a:stCxn id="112" idx="2"/>
            <a:endCxn id="201" idx="3"/>
          </p:cNvCxnSpPr>
          <p:nvPr/>
        </p:nvCxnSpPr>
        <p:spPr>
          <a:xfrm rot="5400000">
            <a:off x="5181907" y="5585494"/>
            <a:ext cx="683662" cy="79146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CCEC9E3F-AF1C-45A1-89DA-96FDC46493EC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932120" y="5038646"/>
            <a:ext cx="1525806" cy="3912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7 Proceso">
            <a:extLst>
              <a:ext uri="{FF2B5EF4-FFF2-40B4-BE49-F238E27FC236}">
                <a16:creationId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contadorGeneros</a:t>
            </a:r>
            <a:r>
              <a:rPr lang="es-ES" sz="1400" dirty="0"/>
              <a:t>)</a:t>
            </a:r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id="{6141AEA9-5D4F-4044-BDE3-AC85958E0B8F}"/>
              </a:ext>
            </a:extLst>
          </p:cNvPr>
          <p:cNvSpPr/>
          <p:nvPr/>
        </p:nvSpPr>
        <p:spPr>
          <a:xfrm>
            <a:off x="4708828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valorarLibro</a:t>
            </a:r>
            <a:r>
              <a:rPr lang="es-ES" sz="1400" dirty="0"/>
              <a:t>)</a:t>
            </a:r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id="{165D7C7B-01EC-4985-885D-131C8A170832}"/>
              </a:ext>
            </a:extLst>
          </p:cNvPr>
          <p:cNvSpPr/>
          <p:nvPr/>
        </p:nvSpPr>
        <p:spPr>
          <a:xfrm>
            <a:off x="2246427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verLibreria</a:t>
            </a:r>
            <a:r>
              <a:rPr lang="es-ES" sz="1400" dirty="0"/>
              <a:t>)</a:t>
            </a:r>
          </a:p>
        </p:txBody>
      </p:sp>
      <p:sp>
        <p:nvSpPr>
          <p:cNvPr id="112" name="7 Proceso">
            <a:extLst>
              <a:ext uri="{FF2B5EF4-FFF2-40B4-BE49-F238E27FC236}">
                <a16:creationId xmlns:a16="http://schemas.microsoft.com/office/drawing/2014/main" id="{0419C9B3-2D9A-424E-B857-49DAEF5AE7A4}"/>
              </a:ext>
            </a:extLst>
          </p:cNvPr>
          <p:cNvSpPr/>
          <p:nvPr/>
        </p:nvSpPr>
        <p:spPr>
          <a:xfrm>
            <a:off x="5037578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recomienda</a:t>
            </a:r>
            <a:r>
              <a:rPr lang="es-ES" sz="1400" dirty="0"/>
              <a:t>)</a:t>
            </a:r>
          </a:p>
        </p:txBody>
      </p:sp>
      <p:sp>
        <p:nvSpPr>
          <p:cNvPr id="180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06" name="7 Proceso">
            <a:extLst>
              <a:ext uri="{FF2B5EF4-FFF2-40B4-BE49-F238E27FC236}">
                <a16:creationId xmlns:a16="http://schemas.microsoft.com/office/drawing/2014/main" id="{41EB4011-33F4-452E-ABA0-6590081029DD}"/>
              </a:ext>
            </a:extLst>
          </p:cNvPr>
          <p:cNvSpPr/>
          <p:nvPr/>
        </p:nvSpPr>
        <p:spPr>
          <a:xfrm>
            <a:off x="2579826" y="5212486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descuento</a:t>
            </a:r>
            <a:r>
              <a:rPr lang="es-ES" sz="1400" dirty="0"/>
              <a:t>)</a:t>
            </a:r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id="{94ED0AD6-104B-4116-9C12-FC84F9F8117B}"/>
              </a:ext>
            </a:extLst>
          </p:cNvPr>
          <p:cNvSpPr/>
          <p:nvPr/>
        </p:nvSpPr>
        <p:spPr>
          <a:xfrm>
            <a:off x="527649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horario</a:t>
            </a:r>
            <a:r>
              <a:rPr lang="es-E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9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3B567D-4F85-4660-8567-1C08E6C405DF}"/>
              </a:ext>
            </a:extLst>
          </p:cNvPr>
          <p:cNvSpPr txBox="1"/>
          <p:nvPr/>
        </p:nvSpPr>
        <p:spPr>
          <a:xfrm>
            <a:off x="71170" y="272450"/>
            <a:ext cx="270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caracteristicas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AA047026-DB4C-4008-8A85-FB235CF57873}"/>
              </a:ext>
            </a:extLst>
          </p:cNvPr>
          <p:cNvCxnSpPr>
            <a:cxnSpLocks/>
            <a:stCxn id="19" idx="2"/>
            <a:endCxn id="53" idx="1"/>
          </p:cNvCxnSpPr>
          <p:nvPr/>
        </p:nvCxnSpPr>
        <p:spPr>
          <a:xfrm rot="16200000" flipH="1">
            <a:off x="1606698" y="4058929"/>
            <a:ext cx="1745160" cy="278309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7 Proceso">
            <a:extLst>
              <a:ext uri="{FF2B5EF4-FFF2-40B4-BE49-F238E27FC236}">
                <a16:creationId xmlns:a16="http://schemas.microsoft.com/office/drawing/2014/main" id="{E83C711D-C890-48EB-B4BC-1660D5296374}"/>
              </a:ext>
            </a:extLst>
          </p:cNvPr>
          <p:cNvSpPr/>
          <p:nvPr/>
        </p:nvSpPr>
        <p:spPr>
          <a:xfrm>
            <a:off x="3165502" y="639625"/>
            <a:ext cx="2411396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el libro al que se le modificará la característica</a:t>
            </a:r>
          </a:p>
        </p:txBody>
      </p:sp>
      <p:cxnSp>
        <p:nvCxnSpPr>
          <p:cNvPr id="10" name="71 Conector recto">
            <a:extLst>
              <a:ext uri="{FF2B5EF4-FFF2-40B4-BE49-F238E27FC236}">
                <a16:creationId xmlns:a16="http://schemas.microsoft.com/office/drawing/2014/main" id="{6D74DA8F-EAF4-46B0-A2B0-865622138C5B}"/>
              </a:ext>
            </a:extLst>
          </p:cNvPr>
          <p:cNvCxnSpPr>
            <a:cxnSpLocks/>
            <a:stCxn id="73" idx="4"/>
            <a:endCxn id="9" idx="0"/>
          </p:cNvCxnSpPr>
          <p:nvPr/>
        </p:nvCxnSpPr>
        <p:spPr>
          <a:xfrm>
            <a:off x="4371200" y="488474"/>
            <a:ext cx="0" cy="15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73 Conector recto">
            <a:extLst>
              <a:ext uri="{FF2B5EF4-FFF2-40B4-BE49-F238E27FC236}">
                <a16:creationId xmlns:a16="http://schemas.microsoft.com/office/drawing/2014/main" id="{6BC264E5-21C4-4F0B-942D-E487AB6A0B9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4371200" y="2308206"/>
            <a:ext cx="2" cy="12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7 Proceso">
            <a:extLst>
              <a:ext uri="{FF2B5EF4-FFF2-40B4-BE49-F238E27FC236}">
                <a16:creationId xmlns:a16="http://schemas.microsoft.com/office/drawing/2014/main" id="{E7461C5D-9570-4082-9AEE-1778FF754AD3}"/>
              </a:ext>
            </a:extLst>
          </p:cNvPr>
          <p:cNvSpPr/>
          <p:nvPr/>
        </p:nvSpPr>
        <p:spPr>
          <a:xfrm>
            <a:off x="3147066" y="1220813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cambiar “”)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F26AA20-0DB2-4FC5-B30B-83676F96C24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371200" y="1071673"/>
            <a:ext cx="2" cy="14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 Proceso">
            <a:extLst>
              <a:ext uri="{FF2B5EF4-FFF2-40B4-BE49-F238E27FC236}">
                <a16:creationId xmlns:a16="http://schemas.microsoft.com/office/drawing/2014/main" id="{6B29D3FF-8873-46A4-B08D-32802C8A2762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</a:t>
            </a:r>
            <a:r>
              <a:rPr lang="es-ES" sz="1400" dirty="0" err="1"/>
              <a:t>boolean</a:t>
            </a:r>
            <a:r>
              <a:rPr lang="es-ES" sz="1400" dirty="0"/>
              <a:t> </a:t>
            </a:r>
            <a:r>
              <a:rPr lang="es-ES" sz="1400" dirty="0" err="1"/>
              <a:t>erroneo</a:t>
            </a:r>
            <a:r>
              <a:rPr lang="es-ES" sz="1400" dirty="0"/>
              <a:t>=false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204B5F4-E4A8-416B-A57E-690E5D1AE6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371202" y="1770003"/>
            <a:ext cx="0" cy="21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32 Preparación">
            <a:extLst>
              <a:ext uri="{FF2B5EF4-FFF2-40B4-BE49-F238E27FC236}">
                <a16:creationId xmlns:a16="http://schemas.microsoft.com/office/drawing/2014/main" id="{5B2E60AC-CDDE-428E-B330-64ED7252BB8C}"/>
              </a:ext>
            </a:extLst>
          </p:cNvPr>
          <p:cNvSpPr/>
          <p:nvPr/>
        </p:nvSpPr>
        <p:spPr>
          <a:xfrm>
            <a:off x="3498230" y="2436905"/>
            <a:ext cx="1745940" cy="533005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17" name="7 Proceso">
            <a:extLst>
              <a:ext uri="{FF2B5EF4-FFF2-40B4-BE49-F238E27FC236}">
                <a16:creationId xmlns:a16="http://schemas.microsoft.com/office/drawing/2014/main" id="{6F906301-7033-49F2-828C-37122A7C9F97}"/>
              </a:ext>
            </a:extLst>
          </p:cNvPr>
          <p:cNvSpPr/>
          <p:nvPr/>
        </p:nvSpPr>
        <p:spPr>
          <a:xfrm>
            <a:off x="376000" y="3639686"/>
            <a:ext cx="1410097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DE4616E-E6C6-41AF-A1D0-FCC3AC5B61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081049" y="3964061"/>
            <a:ext cx="6684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7 Proceso">
            <a:extLst>
              <a:ext uri="{FF2B5EF4-FFF2-40B4-BE49-F238E27FC236}">
                <a16:creationId xmlns:a16="http://schemas.microsoft.com/office/drawing/2014/main" id="{74A328FE-7038-46B4-8487-C62E7CA8298D}"/>
              </a:ext>
            </a:extLst>
          </p:cNvPr>
          <p:cNvSpPr/>
          <p:nvPr/>
        </p:nvSpPr>
        <p:spPr>
          <a:xfrm>
            <a:off x="180994" y="4086247"/>
            <a:ext cx="1813478" cy="491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un autor por pantalla y lo cambia 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A0C6852-6928-4472-B122-70A0CE51C0F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2391237" y="1659723"/>
            <a:ext cx="669776" cy="3290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7 Proceso">
            <a:extLst>
              <a:ext uri="{FF2B5EF4-FFF2-40B4-BE49-F238E27FC236}">
                <a16:creationId xmlns:a16="http://schemas.microsoft.com/office/drawing/2014/main" id="{DBB0FF36-E4BB-433E-8D14-EA1EA09A3D5C}"/>
              </a:ext>
            </a:extLst>
          </p:cNvPr>
          <p:cNvSpPr/>
          <p:nvPr/>
        </p:nvSpPr>
        <p:spPr>
          <a:xfrm>
            <a:off x="2616341" y="3638313"/>
            <a:ext cx="1298089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5D34420-1383-4341-ABF2-1C147F4FA4A7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3207327" y="3962688"/>
            <a:ext cx="58059" cy="46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B55CA25-67DD-41E0-9EC6-0E27B4862426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231577" y="3585934"/>
            <a:ext cx="7047" cy="5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7 Proceso">
            <a:extLst>
              <a:ext uri="{FF2B5EF4-FFF2-40B4-BE49-F238E27FC236}">
                <a16:creationId xmlns:a16="http://schemas.microsoft.com/office/drawing/2014/main" id="{D1DD30A8-726F-4294-906F-CC6CEEE3681B}"/>
              </a:ext>
            </a:extLst>
          </p:cNvPr>
          <p:cNvSpPr/>
          <p:nvPr/>
        </p:nvSpPr>
        <p:spPr>
          <a:xfrm>
            <a:off x="7006822" y="3603649"/>
            <a:ext cx="1329113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A94894E-D11B-4256-9786-53CE9E261582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>
            <a:off x="7671379" y="3928024"/>
            <a:ext cx="0" cy="11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7 Proceso">
            <a:extLst>
              <a:ext uri="{FF2B5EF4-FFF2-40B4-BE49-F238E27FC236}">
                <a16:creationId xmlns:a16="http://schemas.microsoft.com/office/drawing/2014/main" id="{31154E3B-F604-43A0-8458-1928C3F5944A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AA1A8E0-CBD6-456B-AD74-E37A5DA6B203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75 CuadroTexto">
            <a:extLst>
              <a:ext uri="{FF2B5EF4-FFF2-40B4-BE49-F238E27FC236}">
                <a16:creationId xmlns:a16="http://schemas.microsoft.com/office/drawing/2014/main" id="{DD49A162-190A-4A95-ACFC-DDA48C3D08E6}"/>
              </a:ext>
            </a:extLst>
          </p:cNvPr>
          <p:cNvSpPr txBox="1"/>
          <p:nvPr/>
        </p:nvSpPr>
        <p:spPr>
          <a:xfrm>
            <a:off x="606913" y="3360900"/>
            <a:ext cx="110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 (autor)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7FB1569-1D49-418A-BBB5-45FB531A486D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3484092" y="2751204"/>
            <a:ext cx="668403" cy="110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75 CuadroTexto">
            <a:extLst>
              <a:ext uri="{FF2B5EF4-FFF2-40B4-BE49-F238E27FC236}">
                <a16:creationId xmlns:a16="http://schemas.microsoft.com/office/drawing/2014/main" id="{C5B047CC-DB95-4A9D-9C8F-E18E134A7D11}"/>
              </a:ext>
            </a:extLst>
          </p:cNvPr>
          <p:cNvSpPr txBox="1"/>
          <p:nvPr/>
        </p:nvSpPr>
        <p:spPr>
          <a:xfrm>
            <a:off x="2737509" y="3384315"/>
            <a:ext cx="1279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    (género)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E291424D-ABDD-47AC-9787-FABCDAF70BF0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4467978" y="2873132"/>
            <a:ext cx="673869" cy="867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CA077B5-DFBF-430E-B402-815435023B1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5704420" y="1636689"/>
            <a:ext cx="633739" cy="3300179"/>
          </a:xfrm>
          <a:prstGeom prst="bentConnector3">
            <a:avLst>
              <a:gd name="adj1" fmla="val 53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75 CuadroTexto">
            <a:extLst>
              <a:ext uri="{FF2B5EF4-FFF2-40B4-BE49-F238E27FC236}">
                <a16:creationId xmlns:a16="http://schemas.microsoft.com/office/drawing/2014/main" id="{9053BCB7-BA03-4D0E-996D-0B05083729AE}"/>
              </a:ext>
            </a:extLst>
          </p:cNvPr>
          <p:cNvSpPr txBox="1"/>
          <p:nvPr/>
        </p:nvSpPr>
        <p:spPr>
          <a:xfrm>
            <a:off x="4459538" y="3351816"/>
            <a:ext cx="275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Caso3,5,6     (año, </a:t>
            </a:r>
            <a:r>
              <a:rPr lang="es-ES" sz="1200" dirty="0" err="1"/>
              <a:t>nº</a:t>
            </a:r>
            <a:r>
              <a:rPr lang="es-ES" sz="1200" dirty="0"/>
              <a:t> páginas, marcador)</a:t>
            </a:r>
          </a:p>
        </p:txBody>
      </p:sp>
      <p:sp>
        <p:nvSpPr>
          <p:cNvPr id="41" name="175 CuadroTexto">
            <a:extLst>
              <a:ext uri="{FF2B5EF4-FFF2-40B4-BE49-F238E27FC236}">
                <a16:creationId xmlns:a16="http://schemas.microsoft.com/office/drawing/2014/main" id="{E52E2C70-F1FF-486D-9E87-F4DFF4913AA1}"/>
              </a:ext>
            </a:extLst>
          </p:cNvPr>
          <p:cNvSpPr txBox="1"/>
          <p:nvPr/>
        </p:nvSpPr>
        <p:spPr>
          <a:xfrm>
            <a:off x="7160016" y="3356236"/>
            <a:ext cx="14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  (valoración)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819A24DF-B2BA-46BD-B5BA-98E793A400E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358361" y="3309763"/>
            <a:ext cx="2785243" cy="1698721"/>
          </a:xfrm>
          <a:prstGeom prst="bentConnector3">
            <a:avLst>
              <a:gd name="adj1" fmla="val 66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75 CuadroTexto">
            <a:extLst>
              <a:ext uri="{FF2B5EF4-FFF2-40B4-BE49-F238E27FC236}">
                <a16:creationId xmlns:a16="http://schemas.microsoft.com/office/drawing/2014/main" id="{2E2D67DA-9113-4A06-864A-04B01A47ED58}"/>
              </a:ext>
            </a:extLst>
          </p:cNvPr>
          <p:cNvSpPr txBox="1"/>
          <p:nvPr/>
        </p:nvSpPr>
        <p:spPr>
          <a:xfrm>
            <a:off x="6268799" y="4751779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53" name="31 Decisión">
            <a:extLst>
              <a:ext uri="{FF2B5EF4-FFF2-40B4-BE49-F238E27FC236}">
                <a16:creationId xmlns:a16="http://schemas.microsoft.com/office/drawing/2014/main" id="{B6892BB6-75A2-42DF-AE92-B1AD88E74615}"/>
              </a:ext>
            </a:extLst>
          </p:cNvPr>
          <p:cNvSpPr/>
          <p:nvPr/>
        </p:nvSpPr>
        <p:spPr>
          <a:xfrm>
            <a:off x="3870824" y="5997155"/>
            <a:ext cx="1493263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 err="1"/>
              <a:t>erroneo</a:t>
            </a:r>
            <a:endParaRPr lang="es-ES" sz="1250" dirty="0"/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60CC1B8D-807F-4603-8446-01EF1E686143}"/>
              </a:ext>
            </a:extLst>
          </p:cNvPr>
          <p:cNvCxnSpPr>
            <a:cxnSpLocks/>
            <a:stCxn id="63" idx="2"/>
            <a:endCxn id="53" idx="1"/>
          </p:cNvCxnSpPr>
          <p:nvPr/>
        </p:nvCxnSpPr>
        <p:spPr>
          <a:xfrm rot="16200000" flipH="1">
            <a:off x="3113011" y="5565242"/>
            <a:ext cx="852128" cy="663497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94541DE-D4EF-408D-A529-F6D58A13134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5285847" y="4549589"/>
            <a:ext cx="1851706" cy="169522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D1C92A82-8240-499A-B289-3456C16B3C96}"/>
              </a:ext>
            </a:extLst>
          </p:cNvPr>
          <p:cNvCxnSpPr>
            <a:cxnSpLocks/>
            <a:stCxn id="65" idx="2"/>
            <a:endCxn id="53" idx="3"/>
          </p:cNvCxnSpPr>
          <p:nvPr/>
        </p:nvCxnSpPr>
        <p:spPr>
          <a:xfrm rot="5400000">
            <a:off x="6355140" y="4696547"/>
            <a:ext cx="635455" cy="261756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996F17B1-19FB-43F0-A1DA-327EFE0FB2E7}"/>
              </a:ext>
            </a:extLst>
          </p:cNvPr>
          <p:cNvCxnSpPr>
            <a:cxnSpLocks/>
            <a:stCxn id="236" idx="2"/>
            <a:endCxn id="53" idx="0"/>
          </p:cNvCxnSpPr>
          <p:nvPr/>
        </p:nvCxnSpPr>
        <p:spPr>
          <a:xfrm rot="5400000">
            <a:off x="4839659" y="5612793"/>
            <a:ext cx="162160" cy="6065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7 Proceso">
            <a:extLst>
              <a:ext uri="{FF2B5EF4-FFF2-40B4-BE49-F238E27FC236}">
                <a16:creationId xmlns:a16="http://schemas.microsoft.com/office/drawing/2014/main" id="{5B61BC92-E979-4C56-A47E-6EA64EE772A7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</a:t>
            </a:r>
            <a:r>
              <a:rPr lang="es-ES" sz="1400" dirty="0" err="1"/>
              <a:t>valoracion</a:t>
            </a:r>
            <a:endParaRPr lang="es-ES" sz="1400" dirty="0"/>
          </a:p>
        </p:txBody>
      </p:sp>
      <p:sp>
        <p:nvSpPr>
          <p:cNvPr id="62" name="7 Proceso">
            <a:extLst>
              <a:ext uri="{FF2B5EF4-FFF2-40B4-BE49-F238E27FC236}">
                <a16:creationId xmlns:a16="http://schemas.microsoft.com/office/drawing/2014/main" id="{A80287A1-92E1-485E-86A8-C965CC3DE9B0}"/>
              </a:ext>
            </a:extLst>
          </p:cNvPr>
          <p:cNvSpPr/>
          <p:nvPr/>
        </p:nvSpPr>
        <p:spPr>
          <a:xfrm>
            <a:off x="4356734" y="3643779"/>
            <a:ext cx="1763780" cy="27699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un entero</a:t>
            </a:r>
          </a:p>
        </p:txBody>
      </p:sp>
      <p:sp>
        <p:nvSpPr>
          <p:cNvPr id="63" name="7 Proceso">
            <a:extLst>
              <a:ext uri="{FF2B5EF4-FFF2-40B4-BE49-F238E27FC236}">
                <a16:creationId xmlns:a16="http://schemas.microsoft.com/office/drawing/2014/main" id="{3CAFDE7E-6FE9-434F-9830-ACCB8F76A649}"/>
              </a:ext>
            </a:extLst>
          </p:cNvPr>
          <p:cNvSpPr/>
          <p:nvPr/>
        </p:nvSpPr>
        <p:spPr>
          <a:xfrm>
            <a:off x="2166572" y="4431792"/>
            <a:ext cx="2081510" cy="103913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por pantalla los distintos géneros y recoge con otro </a:t>
            </a:r>
            <a:r>
              <a:rPr lang="es-ES" sz="1400" dirty="0" err="1"/>
              <a:t>switch</a:t>
            </a:r>
            <a:r>
              <a:rPr lang="es-ES" sz="1400" dirty="0"/>
              <a:t> el seleccionado y lo guarda</a:t>
            </a:r>
          </a:p>
        </p:txBody>
      </p:sp>
      <p:sp>
        <p:nvSpPr>
          <p:cNvPr id="65" name="7 Proceso">
            <a:extLst>
              <a:ext uri="{FF2B5EF4-FFF2-40B4-BE49-F238E27FC236}">
                <a16:creationId xmlns:a16="http://schemas.microsoft.com/office/drawing/2014/main" id="{93CDD42E-F8DB-41AC-AE18-96196E6BA4E5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73" name="3 Conector">
            <a:extLst>
              <a:ext uri="{FF2B5EF4-FFF2-40B4-BE49-F238E27FC236}">
                <a16:creationId xmlns:a16="http://schemas.microsoft.com/office/drawing/2014/main" id="{3D5881F6-1070-4D32-B0F0-3777AE3D7ECC}"/>
              </a:ext>
            </a:extLst>
          </p:cNvPr>
          <p:cNvSpPr/>
          <p:nvPr/>
        </p:nvSpPr>
        <p:spPr>
          <a:xfrm>
            <a:off x="4155176" y="56426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878BD1E7-9AA8-47C5-9148-02313951BBB2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 rot="5400000" flipH="1">
            <a:off x="2085070" y="4116568"/>
            <a:ext cx="3945546" cy="1119226"/>
          </a:xfrm>
          <a:prstGeom prst="bentConnector4">
            <a:avLst>
              <a:gd name="adj1" fmla="val -3120"/>
              <a:gd name="adj2" fmla="val 4042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175 CuadroTexto">
            <a:extLst>
              <a:ext uri="{FF2B5EF4-FFF2-40B4-BE49-F238E27FC236}">
                <a16:creationId xmlns:a16="http://schemas.microsoft.com/office/drawing/2014/main" id="{56A88D80-5496-462A-A79D-63DF882E237E}"/>
              </a:ext>
            </a:extLst>
          </p:cNvPr>
          <p:cNvSpPr txBox="1"/>
          <p:nvPr/>
        </p:nvSpPr>
        <p:spPr>
          <a:xfrm>
            <a:off x="1846044" y="651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210" name="31 Decisión">
            <a:extLst>
              <a:ext uri="{FF2B5EF4-FFF2-40B4-BE49-F238E27FC236}">
                <a16:creationId xmlns:a16="http://schemas.microsoft.com/office/drawing/2014/main" id="{D8239E54-25F8-4E57-84BF-24FECBD4B659}"/>
              </a:ext>
            </a:extLst>
          </p:cNvPr>
          <p:cNvSpPr/>
          <p:nvPr/>
        </p:nvSpPr>
        <p:spPr>
          <a:xfrm>
            <a:off x="4541009" y="4145450"/>
            <a:ext cx="1381135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¿Es válido?</a:t>
            </a:r>
          </a:p>
        </p:txBody>
      </p: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4ED8CFA1-FA0C-4B67-AA98-0E19FD5E492E}"/>
              </a:ext>
            </a:extLst>
          </p:cNvPr>
          <p:cNvCxnSpPr>
            <a:cxnSpLocks/>
            <a:stCxn id="210" idx="1"/>
            <a:endCxn id="62" idx="1"/>
          </p:cNvCxnSpPr>
          <p:nvPr/>
        </p:nvCxnSpPr>
        <p:spPr>
          <a:xfrm rot="10800000">
            <a:off x="4356735" y="3782280"/>
            <a:ext cx="184275" cy="689071"/>
          </a:xfrm>
          <a:prstGeom prst="bentConnector3">
            <a:avLst>
              <a:gd name="adj1" fmla="val 1349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175 CuadroTexto">
            <a:extLst>
              <a:ext uri="{FF2B5EF4-FFF2-40B4-BE49-F238E27FC236}">
                <a16:creationId xmlns:a16="http://schemas.microsoft.com/office/drawing/2014/main" id="{DC8A6994-E4AC-444F-9CFE-F08E52E7D1D9}"/>
              </a:ext>
            </a:extLst>
          </p:cNvPr>
          <p:cNvSpPr txBox="1"/>
          <p:nvPr/>
        </p:nvSpPr>
        <p:spPr>
          <a:xfrm>
            <a:off x="4248664" y="40453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NO</a:t>
            </a:r>
          </a:p>
        </p:txBody>
      </p:sp>
      <p:sp>
        <p:nvSpPr>
          <p:cNvPr id="230" name="175 CuadroTexto">
            <a:extLst>
              <a:ext uri="{FF2B5EF4-FFF2-40B4-BE49-F238E27FC236}">
                <a16:creationId xmlns:a16="http://schemas.microsoft.com/office/drawing/2014/main" id="{F6EBA839-DA4F-4550-A9A0-E1437DEE7C06}"/>
              </a:ext>
            </a:extLst>
          </p:cNvPr>
          <p:cNvSpPr txBox="1"/>
          <p:nvPr/>
        </p:nvSpPr>
        <p:spPr>
          <a:xfrm>
            <a:off x="5202482" y="4806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SÍ</a:t>
            </a:r>
          </a:p>
        </p:txBody>
      </p:sp>
      <p:cxnSp>
        <p:nvCxnSpPr>
          <p:cNvPr id="231" name="Conector: angular 230">
            <a:extLst>
              <a:ext uri="{FF2B5EF4-FFF2-40B4-BE49-F238E27FC236}">
                <a16:creationId xmlns:a16="http://schemas.microsoft.com/office/drawing/2014/main" id="{6DE346AC-33A0-430F-83E0-B7E2AF0A203A}"/>
              </a:ext>
            </a:extLst>
          </p:cNvPr>
          <p:cNvCxnSpPr>
            <a:cxnSpLocks/>
            <a:stCxn id="210" idx="2"/>
          </p:cNvCxnSpPr>
          <p:nvPr/>
        </p:nvCxnSpPr>
        <p:spPr>
          <a:xfrm rot="5400000">
            <a:off x="5063653" y="4965173"/>
            <a:ext cx="3358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7 Proceso">
            <a:extLst>
              <a:ext uri="{FF2B5EF4-FFF2-40B4-BE49-F238E27FC236}">
                <a16:creationId xmlns:a16="http://schemas.microsoft.com/office/drawing/2014/main" id="{D7932F2A-4293-447B-97C3-5C857444CC59}"/>
              </a:ext>
            </a:extLst>
          </p:cNvPr>
          <p:cNvSpPr/>
          <p:nvPr/>
        </p:nvSpPr>
        <p:spPr>
          <a:xfrm>
            <a:off x="4356734" y="5142911"/>
            <a:ext cx="1763780" cy="27699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 guarda el valor</a:t>
            </a:r>
          </a:p>
        </p:txBody>
      </p:sp>
      <p:sp>
        <p:nvSpPr>
          <p:cNvPr id="236" name="7 Proceso">
            <a:extLst>
              <a:ext uri="{FF2B5EF4-FFF2-40B4-BE49-F238E27FC236}">
                <a16:creationId xmlns:a16="http://schemas.microsoft.com/office/drawing/2014/main" id="{EC8EF215-BE7B-4AB6-9F8A-383406EA0125}"/>
              </a:ext>
            </a:extLst>
          </p:cNvPr>
          <p:cNvSpPr/>
          <p:nvPr/>
        </p:nvSpPr>
        <p:spPr>
          <a:xfrm>
            <a:off x="4574976" y="5510620"/>
            <a:ext cx="1298089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38" name="Conector: angular 237">
            <a:extLst>
              <a:ext uri="{FF2B5EF4-FFF2-40B4-BE49-F238E27FC236}">
                <a16:creationId xmlns:a16="http://schemas.microsoft.com/office/drawing/2014/main" id="{86193D0D-8484-4100-A696-62FA4EB036A3}"/>
              </a:ext>
            </a:extLst>
          </p:cNvPr>
          <p:cNvCxnSpPr>
            <a:cxnSpLocks/>
            <a:stCxn id="234" idx="2"/>
            <a:endCxn id="236" idx="0"/>
          </p:cNvCxnSpPr>
          <p:nvPr/>
        </p:nvCxnSpPr>
        <p:spPr>
          <a:xfrm rot="5400000">
            <a:off x="5185968" y="5457964"/>
            <a:ext cx="90710" cy="1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: angular 245">
            <a:extLst>
              <a:ext uri="{FF2B5EF4-FFF2-40B4-BE49-F238E27FC236}">
                <a16:creationId xmlns:a16="http://schemas.microsoft.com/office/drawing/2014/main" id="{2CA0C32F-0829-4F26-97FE-BB2D250797F9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614502" y="6613407"/>
            <a:ext cx="1085687" cy="155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3 Conector">
            <a:extLst>
              <a:ext uri="{FF2B5EF4-FFF2-40B4-BE49-F238E27FC236}">
                <a16:creationId xmlns:a16="http://schemas.microsoft.com/office/drawing/2014/main" id="{6F6128A1-808F-4E0A-8599-48950515410B}"/>
              </a:ext>
            </a:extLst>
          </p:cNvPr>
          <p:cNvSpPr/>
          <p:nvPr/>
        </p:nvSpPr>
        <p:spPr>
          <a:xfrm>
            <a:off x="5700189" y="639738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6" name="175 CuadroTexto">
            <a:extLst>
              <a:ext uri="{FF2B5EF4-FFF2-40B4-BE49-F238E27FC236}">
                <a16:creationId xmlns:a16="http://schemas.microsoft.com/office/drawing/2014/main" id="{98E709E0-381C-4A8A-8B06-3CBA9515CF01}"/>
              </a:ext>
            </a:extLst>
          </p:cNvPr>
          <p:cNvSpPr txBox="1"/>
          <p:nvPr/>
        </p:nvSpPr>
        <p:spPr>
          <a:xfrm>
            <a:off x="5139894" y="65907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749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C1457F-96DD-482D-BE0C-7F519ABD90D1}"/>
              </a:ext>
            </a:extLst>
          </p:cNvPr>
          <p:cNvSpPr txBox="1"/>
          <p:nvPr/>
        </p:nvSpPr>
        <p:spPr>
          <a:xfrm>
            <a:off x="85262" y="154594"/>
            <a:ext cx="27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permutar</a:t>
            </a:r>
          </a:p>
        </p:txBody>
      </p:sp>
      <p:sp>
        <p:nvSpPr>
          <p:cNvPr id="21" name="66 Pentágono">
            <a:extLst>
              <a:ext uri="{FF2B5EF4-FFF2-40B4-BE49-F238E27FC236}">
                <a16:creationId xmlns:a16="http://schemas.microsoft.com/office/drawing/2014/main" id="{A282B786-48D0-4951-B533-851134F83FB9}"/>
              </a:ext>
            </a:extLst>
          </p:cNvPr>
          <p:cNvSpPr/>
          <p:nvPr/>
        </p:nvSpPr>
        <p:spPr>
          <a:xfrm>
            <a:off x="2799104" y="2141323"/>
            <a:ext cx="3390628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k=0; k&lt;librería[0].</a:t>
            </a:r>
            <a:r>
              <a:rPr lang="es-ES" dirty="0" err="1"/>
              <a:t>length</a:t>
            </a:r>
            <a:r>
              <a:rPr lang="es-ES" dirty="0"/>
              <a:t>; k++</a:t>
            </a:r>
          </a:p>
        </p:txBody>
      </p:sp>
      <p:sp>
        <p:nvSpPr>
          <p:cNvPr id="22" name="3 Conector">
            <a:extLst>
              <a:ext uri="{FF2B5EF4-FFF2-40B4-BE49-F238E27FC236}">
                <a16:creationId xmlns:a16="http://schemas.microsoft.com/office/drawing/2014/main" id="{68F048D7-1937-4EF0-8554-2A8B8311983C}"/>
              </a:ext>
            </a:extLst>
          </p:cNvPr>
          <p:cNvSpPr/>
          <p:nvPr/>
        </p:nvSpPr>
        <p:spPr>
          <a:xfrm>
            <a:off x="4170382" y="272450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3 Conector">
            <a:extLst>
              <a:ext uri="{FF2B5EF4-FFF2-40B4-BE49-F238E27FC236}">
                <a16:creationId xmlns:a16="http://schemas.microsoft.com/office/drawing/2014/main" id="{CF1F0750-1353-4FBE-B3AB-CC2D3340E0BA}"/>
              </a:ext>
            </a:extLst>
          </p:cNvPr>
          <p:cNvSpPr/>
          <p:nvPr/>
        </p:nvSpPr>
        <p:spPr>
          <a:xfrm>
            <a:off x="6903863" y="2118885"/>
            <a:ext cx="503378" cy="47919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115 Proceso">
            <a:extLst>
              <a:ext uri="{FF2B5EF4-FFF2-40B4-BE49-F238E27FC236}">
                <a16:creationId xmlns:a16="http://schemas.microsoft.com/office/drawing/2014/main" id="{84B68AD2-22DD-44C1-B362-5709E1B633DD}"/>
              </a:ext>
            </a:extLst>
          </p:cNvPr>
          <p:cNvSpPr/>
          <p:nvPr/>
        </p:nvSpPr>
        <p:spPr>
          <a:xfrm>
            <a:off x="3203848" y="2851293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en el auxiliar la primera fila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991FBD2-93A7-4A9C-95A8-528427D73A3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386406" y="2573371"/>
            <a:ext cx="5574" cy="27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FF01752-9F63-4994-A8AC-8D0A00E7171C}"/>
              </a:ext>
            </a:extLst>
          </p:cNvPr>
          <p:cNvCxnSpPr>
            <a:cxnSpLocks/>
            <a:stCxn id="22" idx="4"/>
            <a:endCxn id="60" idx="0"/>
          </p:cNvCxnSpPr>
          <p:nvPr/>
        </p:nvCxnSpPr>
        <p:spPr>
          <a:xfrm>
            <a:off x="4386406" y="704498"/>
            <a:ext cx="0" cy="31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E77B063-2287-4945-9F85-F3B170F6E488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>
            <a:off x="6189732" y="2357347"/>
            <a:ext cx="714131" cy="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C2C3C85-86E9-4F2E-B495-8373807F2521}"/>
              </a:ext>
            </a:extLst>
          </p:cNvPr>
          <p:cNvCxnSpPr>
            <a:cxnSpLocks/>
            <a:stCxn id="80" idx="2"/>
            <a:endCxn id="21" idx="1"/>
          </p:cNvCxnSpPr>
          <p:nvPr/>
        </p:nvCxnSpPr>
        <p:spPr>
          <a:xfrm rot="5400000" flipH="1">
            <a:off x="1697464" y="3458987"/>
            <a:ext cx="3796155" cy="1592876"/>
          </a:xfrm>
          <a:prstGeom prst="bentConnector4">
            <a:avLst>
              <a:gd name="adj1" fmla="val -6022"/>
              <a:gd name="adj2" fmla="val 114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115 Proceso">
            <a:extLst>
              <a:ext uri="{FF2B5EF4-FFF2-40B4-BE49-F238E27FC236}">
                <a16:creationId xmlns:a16="http://schemas.microsoft.com/office/drawing/2014/main" id="{336E5F24-99FE-4773-93CF-6C725BC2F8DD}"/>
              </a:ext>
            </a:extLst>
          </p:cNvPr>
          <p:cNvSpPr/>
          <p:nvPr/>
        </p:nvSpPr>
        <p:spPr>
          <a:xfrm>
            <a:off x="3278710" y="1014825"/>
            <a:ext cx="2215392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 un </a:t>
            </a:r>
            <a:r>
              <a:rPr lang="es-ES" dirty="0" err="1"/>
              <a:t>string</a:t>
            </a:r>
            <a:r>
              <a:rPr lang="es-ES" dirty="0"/>
              <a:t> auxiliar del tamaño igual a las filas de la librería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1DB7B2E7-0EA3-43A5-8553-99986199A5E5}"/>
              </a:ext>
            </a:extLst>
          </p:cNvPr>
          <p:cNvCxnSpPr>
            <a:cxnSpLocks/>
            <a:stCxn id="21" idx="0"/>
            <a:endCxn id="60" idx="2"/>
          </p:cNvCxnSpPr>
          <p:nvPr/>
        </p:nvCxnSpPr>
        <p:spPr>
          <a:xfrm flipV="1">
            <a:off x="4386406" y="1878921"/>
            <a:ext cx="0" cy="26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5 Proceso">
            <a:extLst>
              <a:ext uri="{FF2B5EF4-FFF2-40B4-BE49-F238E27FC236}">
                <a16:creationId xmlns:a16="http://schemas.microsoft.com/office/drawing/2014/main" id="{C68F3D94-B7B6-429E-B6FF-4E6722445114}"/>
              </a:ext>
            </a:extLst>
          </p:cNvPr>
          <p:cNvSpPr/>
          <p:nvPr/>
        </p:nvSpPr>
        <p:spPr>
          <a:xfrm>
            <a:off x="3203848" y="4077425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lo que hay en la segunda fila en la primera fila</a:t>
            </a:r>
          </a:p>
        </p:txBody>
      </p:sp>
      <p:sp>
        <p:nvSpPr>
          <p:cNvPr id="80" name="115 Proceso">
            <a:extLst>
              <a:ext uri="{FF2B5EF4-FFF2-40B4-BE49-F238E27FC236}">
                <a16:creationId xmlns:a16="http://schemas.microsoft.com/office/drawing/2014/main" id="{B044109E-B6B5-40FA-AB15-08BC50F515E8}"/>
              </a:ext>
            </a:extLst>
          </p:cNvPr>
          <p:cNvSpPr/>
          <p:nvPr/>
        </p:nvSpPr>
        <p:spPr>
          <a:xfrm>
            <a:off x="3203848" y="5289406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en la segunda fila lo que estaba guardado en el auxiliar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CAEFBE6-1BF1-4A28-A5CA-BC29142D387C}"/>
              </a:ext>
            </a:extLst>
          </p:cNvPr>
          <p:cNvCxnSpPr>
            <a:cxnSpLocks/>
            <a:stCxn id="24" idx="2"/>
            <a:endCxn id="79" idx="0"/>
          </p:cNvCxnSpPr>
          <p:nvPr/>
        </p:nvCxnSpPr>
        <p:spPr>
          <a:xfrm>
            <a:off x="4391980" y="3715389"/>
            <a:ext cx="0" cy="36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C26A35C-BDE1-4504-8BE4-90DFBBEEAA84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4391980" y="4941521"/>
            <a:ext cx="0" cy="34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0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CCBB884-A80C-45DD-9A38-BCA3CE440D9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id="{C73C06A8-6545-478A-887F-969067FDE7D8}"/>
              </a:ext>
            </a:extLst>
          </p:cNvPr>
          <p:cNvSpPr/>
          <p:nvPr/>
        </p:nvSpPr>
        <p:spPr>
          <a:xfrm>
            <a:off x="5004048" y="4586157"/>
            <a:ext cx="1512168" cy="35501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la función (</a:t>
            </a:r>
            <a:r>
              <a:rPr lang="es-ES" sz="1200" i="1" dirty="0"/>
              <a:t>recomienda</a:t>
            </a:r>
            <a:r>
              <a:rPr lang="es-E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1988840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= “”</a:t>
            </a:r>
          </a:p>
        </p:txBody>
      </p:sp>
      <p:sp>
        <p:nvSpPr>
          <p:cNvPr id="10" name="9 Proceso"/>
          <p:cNvSpPr/>
          <p:nvPr/>
        </p:nvSpPr>
        <p:spPr>
          <a:xfrm>
            <a:off x="3131840" y="364502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+= " "+</a:t>
            </a:r>
            <a:r>
              <a:rPr lang="es-ES" dirty="0" err="1"/>
              <a:t>libreria</a:t>
            </a:r>
            <a:r>
              <a:rPr lang="es-ES" dirty="0"/>
              <a:t>[i][j]</a:t>
            </a:r>
          </a:p>
        </p:txBody>
      </p:sp>
      <p:sp>
        <p:nvSpPr>
          <p:cNvPr id="33" name="32 Proceso"/>
          <p:cNvSpPr/>
          <p:nvPr/>
        </p:nvSpPr>
        <p:spPr>
          <a:xfrm>
            <a:off x="3131840" y="508518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 por pantalla </a:t>
            </a:r>
            <a:r>
              <a:rPr lang="es-ES" dirty="0" err="1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38132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4283968" y="4293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4283968" y="56612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4788024" y="6021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980728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i=0; i&lt;filas </a:t>
            </a:r>
            <a:r>
              <a:rPr lang="es-ES" dirty="0" err="1"/>
              <a:t>array</a:t>
            </a:r>
            <a:r>
              <a:rPr lang="es-ES" dirty="0"/>
              <a:t>; i++</a:t>
            </a:r>
          </a:p>
        </p:txBody>
      </p:sp>
      <p:sp>
        <p:nvSpPr>
          <p:cNvPr id="68" name="67 Pentágono"/>
          <p:cNvSpPr/>
          <p:nvPr/>
        </p:nvSpPr>
        <p:spPr>
          <a:xfrm>
            <a:off x="3131840" y="2708920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j=0; j&lt;columnas </a:t>
            </a:r>
            <a:r>
              <a:rPr lang="es-ES" dirty="0" err="1"/>
              <a:t>array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008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4290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22" idx="2"/>
            <a:endCxn id="68" idx="1"/>
          </p:cNvCxnSpPr>
          <p:nvPr/>
        </p:nvCxnSpPr>
        <p:spPr>
          <a:xfrm rot="10800000">
            <a:off x="3131840" y="3068960"/>
            <a:ext cx="1512168" cy="1512168"/>
          </a:xfrm>
          <a:prstGeom prst="bentConnector3">
            <a:avLst>
              <a:gd name="adj1" fmla="val 115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14908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24" idx="2"/>
            <a:endCxn id="67" idx="1"/>
          </p:cNvCxnSpPr>
          <p:nvPr/>
        </p:nvCxnSpPr>
        <p:spPr>
          <a:xfrm rot="10800000">
            <a:off x="2987824" y="1340768"/>
            <a:ext cx="1656184" cy="4608512"/>
          </a:xfrm>
          <a:prstGeom prst="bentConnector3">
            <a:avLst>
              <a:gd name="adj1" fmla="val 113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33" idx="2"/>
            <a:endCxn id="87" idx="0"/>
          </p:cNvCxnSpPr>
          <p:nvPr/>
        </p:nvCxnSpPr>
        <p:spPr>
          <a:xfrm>
            <a:off x="4788024" y="55892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onector"/>
          <p:cNvSpPr/>
          <p:nvPr/>
        </p:nvSpPr>
        <p:spPr>
          <a:xfrm>
            <a:off x="4644008" y="4437112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onector"/>
          <p:cNvSpPr/>
          <p:nvPr/>
        </p:nvSpPr>
        <p:spPr>
          <a:xfrm>
            <a:off x="4644008" y="5805264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Decisión"/>
          <p:cNvSpPr/>
          <p:nvPr/>
        </p:nvSpPr>
        <p:spPr>
          <a:xfrm>
            <a:off x="402897" y="134646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Hora &lt; 10 u</a:t>
            </a:r>
          </a:p>
          <a:p>
            <a:r>
              <a:rPr lang="es-ES" sz="1200" dirty="0"/>
              <a:t>Hora &gt; 21</a:t>
            </a:r>
          </a:p>
          <a:p>
            <a:r>
              <a:rPr lang="es-ES" sz="1200" dirty="0"/>
              <a:t>u hora &gt; 15 y &lt; 17</a:t>
            </a:r>
          </a:p>
        </p:txBody>
      </p:sp>
      <p:sp>
        <p:nvSpPr>
          <p:cNvPr id="5" name="23 Decisión"/>
          <p:cNvSpPr/>
          <p:nvPr/>
        </p:nvSpPr>
        <p:spPr>
          <a:xfrm>
            <a:off x="3661673" y="2297188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Minutos&gt;30</a:t>
            </a:r>
          </a:p>
        </p:txBody>
      </p:sp>
      <p:sp>
        <p:nvSpPr>
          <p:cNvPr id="6" name="23 Decisión"/>
          <p:cNvSpPr/>
          <p:nvPr/>
        </p:nvSpPr>
        <p:spPr>
          <a:xfrm>
            <a:off x="3563888" y="4051293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 &lt; 30</a:t>
            </a:r>
          </a:p>
        </p:txBody>
      </p:sp>
      <p:sp>
        <p:nvSpPr>
          <p:cNvPr id="7" name="23 Decisión"/>
          <p:cNvSpPr/>
          <p:nvPr/>
        </p:nvSpPr>
        <p:spPr>
          <a:xfrm>
            <a:off x="402897" y="4368330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==17</a:t>
            </a:r>
          </a:p>
        </p:txBody>
      </p:sp>
      <p:sp>
        <p:nvSpPr>
          <p:cNvPr id="8" name="23 Decisión"/>
          <p:cNvSpPr/>
          <p:nvPr/>
        </p:nvSpPr>
        <p:spPr>
          <a:xfrm>
            <a:off x="402897" y="2779507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==14</a:t>
            </a:r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09258" y="18018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2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34452" y="274331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true</a:t>
            </a: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05865" y="33405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4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81956" y="448903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5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23575" y="5067080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23575" y="548778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7" name="3 Conector"/>
          <p:cNvSpPr/>
          <p:nvPr/>
        </p:nvSpPr>
        <p:spPr>
          <a:xfrm>
            <a:off x="1470441" y="601239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Conector"/>
          <p:cNvSpPr/>
          <p:nvPr/>
        </p:nvSpPr>
        <p:spPr>
          <a:xfrm>
            <a:off x="8388424" y="339343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4297" y="757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horarioApertra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1" name="Conector recto 20"/>
          <p:cNvCxnSpPr>
            <a:stCxn id="17" idx="4"/>
            <a:endCxn id="4" idx="0"/>
          </p:cNvCxnSpPr>
          <p:nvPr/>
        </p:nvCxnSpPr>
        <p:spPr>
          <a:xfrm>
            <a:off x="1686465" y="1033287"/>
            <a:ext cx="12576" cy="3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1699041" y="2570602"/>
            <a:ext cx="0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7" idx="0"/>
          </p:cNvCxnSpPr>
          <p:nvPr/>
        </p:nvCxnSpPr>
        <p:spPr>
          <a:xfrm>
            <a:off x="1699041" y="4003643"/>
            <a:ext cx="0" cy="36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11" idx="1"/>
          </p:cNvCxnSpPr>
          <p:nvPr/>
        </p:nvCxnSpPr>
        <p:spPr>
          <a:xfrm>
            <a:off x="2995185" y="1958534"/>
            <a:ext cx="3514073" cy="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3"/>
            <a:endCxn id="5" idx="1"/>
          </p:cNvCxnSpPr>
          <p:nvPr/>
        </p:nvCxnSpPr>
        <p:spPr>
          <a:xfrm flipV="1">
            <a:off x="2995185" y="2909256"/>
            <a:ext cx="666488" cy="4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5" idx="3"/>
            <a:endCxn id="12" idx="1"/>
          </p:cNvCxnSpPr>
          <p:nvPr/>
        </p:nvCxnSpPr>
        <p:spPr>
          <a:xfrm flipV="1">
            <a:off x="6253961" y="2905502"/>
            <a:ext cx="280491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2"/>
            <a:endCxn id="13" idx="1"/>
          </p:cNvCxnSpPr>
          <p:nvPr/>
        </p:nvCxnSpPr>
        <p:spPr>
          <a:xfrm flipV="1">
            <a:off x="4957817" y="3502705"/>
            <a:ext cx="1548048" cy="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7" idx="3"/>
            <a:endCxn id="6" idx="1"/>
          </p:cNvCxnSpPr>
          <p:nvPr/>
        </p:nvCxnSpPr>
        <p:spPr>
          <a:xfrm flipV="1">
            <a:off x="2995185" y="4663361"/>
            <a:ext cx="568703" cy="3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6" idx="2"/>
            <a:endCxn id="15" idx="1"/>
          </p:cNvCxnSpPr>
          <p:nvPr/>
        </p:nvCxnSpPr>
        <p:spPr>
          <a:xfrm flipV="1">
            <a:off x="4860032" y="5229268"/>
            <a:ext cx="1563543" cy="4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7" idx="2"/>
            <a:endCxn id="16" idx="1"/>
          </p:cNvCxnSpPr>
          <p:nvPr/>
        </p:nvCxnSpPr>
        <p:spPr>
          <a:xfrm>
            <a:off x="1699041" y="5592466"/>
            <a:ext cx="4724534" cy="5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6" idx="3"/>
            <a:endCxn id="14" idx="1"/>
          </p:cNvCxnSpPr>
          <p:nvPr/>
        </p:nvCxnSpPr>
        <p:spPr>
          <a:xfrm flipV="1">
            <a:off x="6156176" y="4651224"/>
            <a:ext cx="325780" cy="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1" idx="3"/>
            <a:endCxn id="18" idx="2"/>
          </p:cNvCxnSpPr>
          <p:nvPr/>
        </p:nvCxnSpPr>
        <p:spPr>
          <a:xfrm>
            <a:off x="7733394" y="1964073"/>
            <a:ext cx="655030" cy="16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2" idx="3"/>
            <a:endCxn id="18" idx="2"/>
          </p:cNvCxnSpPr>
          <p:nvPr/>
        </p:nvCxnSpPr>
        <p:spPr>
          <a:xfrm>
            <a:off x="7758588" y="2905502"/>
            <a:ext cx="629836" cy="7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13" idx="3"/>
            <a:endCxn id="18" idx="2"/>
          </p:cNvCxnSpPr>
          <p:nvPr/>
        </p:nvCxnSpPr>
        <p:spPr>
          <a:xfrm>
            <a:off x="7730001" y="3502705"/>
            <a:ext cx="658423" cy="1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" idx="3"/>
            <a:endCxn id="18" idx="2"/>
          </p:cNvCxnSpPr>
          <p:nvPr/>
        </p:nvCxnSpPr>
        <p:spPr>
          <a:xfrm flipV="1">
            <a:off x="7706092" y="3609457"/>
            <a:ext cx="682332" cy="104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5" idx="3"/>
            <a:endCxn id="18" idx="2"/>
          </p:cNvCxnSpPr>
          <p:nvPr/>
        </p:nvCxnSpPr>
        <p:spPr>
          <a:xfrm flipV="1">
            <a:off x="7647711" y="3609457"/>
            <a:ext cx="740713" cy="16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6" idx="3"/>
            <a:endCxn id="18" idx="2"/>
          </p:cNvCxnSpPr>
          <p:nvPr/>
        </p:nvCxnSpPr>
        <p:spPr>
          <a:xfrm flipV="1">
            <a:off x="7647711" y="3609457"/>
            <a:ext cx="740713" cy="20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1157285" y="24694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6" name="89 CuadroTexto"/>
          <p:cNvSpPr txBox="1"/>
          <p:nvPr/>
        </p:nvSpPr>
        <p:spPr>
          <a:xfrm>
            <a:off x="1234670" y="3998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7" name="89 CuadroTexto"/>
          <p:cNvSpPr txBox="1"/>
          <p:nvPr/>
        </p:nvSpPr>
        <p:spPr>
          <a:xfrm>
            <a:off x="4056936" y="5648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8" name="89 CuadroTexto"/>
          <p:cNvSpPr txBox="1"/>
          <p:nvPr/>
        </p:nvSpPr>
        <p:spPr>
          <a:xfrm>
            <a:off x="5585578" y="35322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9" name="89 CuadroTexto"/>
          <p:cNvSpPr txBox="1"/>
          <p:nvPr/>
        </p:nvSpPr>
        <p:spPr>
          <a:xfrm>
            <a:off x="5551821" y="52067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80" name="89 CuadroTexto"/>
          <p:cNvSpPr txBox="1"/>
          <p:nvPr/>
        </p:nvSpPr>
        <p:spPr>
          <a:xfrm>
            <a:off x="2977381" y="441667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1" name="89 CuadroTexto"/>
          <p:cNvSpPr txBox="1"/>
          <p:nvPr/>
        </p:nvSpPr>
        <p:spPr>
          <a:xfrm>
            <a:off x="4334137" y="1536861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2" name="89 CuadroTexto"/>
          <p:cNvSpPr txBox="1"/>
          <p:nvPr/>
        </p:nvSpPr>
        <p:spPr>
          <a:xfrm>
            <a:off x="6082085" y="2535043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3" name="89 CuadroTexto"/>
          <p:cNvSpPr txBox="1"/>
          <p:nvPr/>
        </p:nvSpPr>
        <p:spPr>
          <a:xfrm>
            <a:off x="6038297" y="422327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014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6 Pentágono"/>
          <p:cNvSpPr/>
          <p:nvPr/>
        </p:nvSpPr>
        <p:spPr>
          <a:xfrm>
            <a:off x="434796" y="2644190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g=1; g&lt;</a:t>
            </a:r>
            <a:r>
              <a:rPr lang="es-ES" dirty="0" err="1"/>
              <a:t>libreria.length</a:t>
            </a:r>
            <a:r>
              <a:rPr lang="es-ES" dirty="0"/>
              <a:t>; g++</a:t>
            </a:r>
          </a:p>
        </p:txBody>
      </p:sp>
      <p:sp>
        <p:nvSpPr>
          <p:cNvPr id="5" name="3 Conector"/>
          <p:cNvSpPr/>
          <p:nvPr/>
        </p:nvSpPr>
        <p:spPr>
          <a:xfrm>
            <a:off x="1522540" y="329606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3 Conector"/>
          <p:cNvSpPr/>
          <p:nvPr/>
        </p:nvSpPr>
        <p:spPr>
          <a:xfrm>
            <a:off x="6408924" y="5712192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39551" y="772012"/>
            <a:ext cx="2144403" cy="678547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tu género favorito y te da las opciones</a:t>
            </a:r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28637" y="1981218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Lee la opción elegida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702062" y="2447950"/>
            <a:ext cx="2144403" cy="67986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Escribe por pantalla que no hay libros con esas características</a:t>
            </a:r>
          </a:p>
        </p:txBody>
      </p:sp>
      <p:sp>
        <p:nvSpPr>
          <p:cNvPr id="19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4201450" y="3717161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el libro</a:t>
            </a:r>
          </a:p>
        </p:txBody>
      </p:sp>
      <p:sp>
        <p:nvSpPr>
          <p:cNvPr id="22" name="23 Decisión"/>
          <p:cNvSpPr/>
          <p:nvPr/>
        </p:nvSpPr>
        <p:spPr>
          <a:xfrm>
            <a:off x="904740" y="3212442"/>
            <a:ext cx="2270544" cy="98143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Evalúa si el género elegido coincide con el del libro</a:t>
            </a:r>
          </a:p>
        </p:txBody>
      </p:sp>
      <p:sp>
        <p:nvSpPr>
          <p:cNvPr id="23" name="23 Decisión"/>
          <p:cNvSpPr/>
          <p:nvPr/>
        </p:nvSpPr>
        <p:spPr>
          <a:xfrm>
            <a:off x="769384" y="4345552"/>
            <a:ext cx="2541256" cy="163318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En el caso de que su valoración sea mayor que el </a:t>
            </a:r>
            <a:r>
              <a:rPr lang="es-ES" sz="1200" dirty="0" err="1"/>
              <a:t>máximoeste</a:t>
            </a:r>
            <a:r>
              <a:rPr lang="es-ES" sz="1200" dirty="0"/>
              <a:t> se actualiza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138380" y="2337407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Algún libro satisface las características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46002" y="90585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recomienda</a:t>
            </a:r>
          </a:p>
        </p:txBody>
      </p:sp>
      <p:sp>
        <p:nvSpPr>
          <p:cNvPr id="28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28638" y="1537794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Inicializa la variable </a:t>
            </a:r>
            <a:r>
              <a:rPr lang="es-ES" sz="1400" dirty="0" err="1"/>
              <a:t>maximaValoración</a:t>
            </a:r>
            <a:r>
              <a:rPr lang="es-ES" sz="1400" dirty="0"/>
              <a:t>=0</a:t>
            </a:r>
          </a:p>
        </p:txBody>
      </p:sp>
      <p:cxnSp>
        <p:nvCxnSpPr>
          <p:cNvPr id="34" name="Conector recto 33"/>
          <p:cNvCxnSpPr>
            <a:stCxn id="23" idx="2"/>
          </p:cNvCxnSpPr>
          <p:nvPr/>
        </p:nvCxnSpPr>
        <p:spPr>
          <a:xfrm>
            <a:off x="2040012" y="5978734"/>
            <a:ext cx="0" cy="49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253825" y="6476338"/>
            <a:ext cx="1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53825" y="2799353"/>
            <a:ext cx="0" cy="36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endCxn id="4" idx="1"/>
          </p:cNvCxnSpPr>
          <p:nvPr/>
        </p:nvCxnSpPr>
        <p:spPr>
          <a:xfrm>
            <a:off x="253825" y="2799353"/>
            <a:ext cx="1809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" idx="2"/>
            <a:endCxn id="22" idx="0"/>
          </p:cNvCxnSpPr>
          <p:nvPr/>
        </p:nvCxnSpPr>
        <p:spPr>
          <a:xfrm>
            <a:off x="2019650" y="2954517"/>
            <a:ext cx="20362" cy="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2" idx="2"/>
            <a:endCxn id="23" idx="0"/>
          </p:cNvCxnSpPr>
          <p:nvPr/>
        </p:nvCxnSpPr>
        <p:spPr>
          <a:xfrm>
            <a:off x="2040012" y="4193880"/>
            <a:ext cx="0" cy="15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5" idx="4"/>
            <a:endCxn id="7" idx="0"/>
          </p:cNvCxnSpPr>
          <p:nvPr/>
        </p:nvCxnSpPr>
        <p:spPr>
          <a:xfrm>
            <a:off x="1711752" y="609820"/>
            <a:ext cx="1" cy="16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7" idx="2"/>
            <a:endCxn id="28" idx="0"/>
          </p:cNvCxnSpPr>
          <p:nvPr/>
        </p:nvCxnSpPr>
        <p:spPr>
          <a:xfrm flipH="1">
            <a:off x="1700840" y="1450559"/>
            <a:ext cx="10913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8" idx="2"/>
            <a:endCxn id="10" idx="0"/>
          </p:cNvCxnSpPr>
          <p:nvPr/>
        </p:nvCxnSpPr>
        <p:spPr>
          <a:xfrm flipH="1">
            <a:off x="1700839" y="1893983"/>
            <a:ext cx="1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10" idx="2"/>
            <a:endCxn id="4" idx="0"/>
          </p:cNvCxnSpPr>
          <p:nvPr/>
        </p:nvCxnSpPr>
        <p:spPr>
          <a:xfrm>
            <a:off x="1700839" y="2337407"/>
            <a:ext cx="318811" cy="30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" idx="3"/>
            <a:endCxn id="24" idx="1"/>
          </p:cNvCxnSpPr>
          <p:nvPr/>
        </p:nvCxnSpPr>
        <p:spPr>
          <a:xfrm flipV="1">
            <a:off x="3759667" y="2787884"/>
            <a:ext cx="378713" cy="1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4" idx="2"/>
            <a:endCxn id="19" idx="0"/>
          </p:cNvCxnSpPr>
          <p:nvPr/>
        </p:nvCxnSpPr>
        <p:spPr>
          <a:xfrm>
            <a:off x="5273652" y="3238360"/>
            <a:ext cx="0" cy="47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6" idx="2"/>
            <a:endCxn id="6" idx="0"/>
          </p:cNvCxnSpPr>
          <p:nvPr/>
        </p:nvCxnSpPr>
        <p:spPr>
          <a:xfrm flipH="1">
            <a:off x="6598136" y="3127815"/>
            <a:ext cx="1176128" cy="258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9 CuadroTexto"/>
          <p:cNvSpPr txBox="1"/>
          <p:nvPr/>
        </p:nvSpPr>
        <p:spPr>
          <a:xfrm>
            <a:off x="1442928" y="40733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6" name="89 CuadroTexto"/>
          <p:cNvSpPr txBox="1"/>
          <p:nvPr/>
        </p:nvSpPr>
        <p:spPr>
          <a:xfrm>
            <a:off x="1500204" y="59518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7" name="89 CuadroTexto"/>
          <p:cNvSpPr txBox="1"/>
          <p:nvPr/>
        </p:nvSpPr>
        <p:spPr>
          <a:xfrm>
            <a:off x="4880162" y="32236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82" name="Conector recto 81"/>
          <p:cNvCxnSpPr>
            <a:stCxn id="24" idx="3"/>
            <a:endCxn id="16" idx="1"/>
          </p:cNvCxnSpPr>
          <p:nvPr/>
        </p:nvCxnSpPr>
        <p:spPr>
          <a:xfrm flipV="1">
            <a:off x="6408924" y="2787883"/>
            <a:ext cx="293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9" idx="2"/>
            <a:endCxn id="6" idx="0"/>
          </p:cNvCxnSpPr>
          <p:nvPr/>
        </p:nvCxnSpPr>
        <p:spPr>
          <a:xfrm>
            <a:off x="5273652" y="4073350"/>
            <a:ext cx="1324484" cy="16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9 CuadroTexto"/>
          <p:cNvSpPr txBox="1"/>
          <p:nvPr/>
        </p:nvSpPr>
        <p:spPr>
          <a:xfrm>
            <a:off x="6280867" y="2343742"/>
            <a:ext cx="6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7701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35603" y="50294"/>
            <a:ext cx="237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anadirLibro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66 Pentágono"/>
          <p:cNvSpPr/>
          <p:nvPr/>
        </p:nvSpPr>
        <p:spPr>
          <a:xfrm>
            <a:off x="395536" y="1412776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j=1; j&lt;</a:t>
            </a:r>
            <a:r>
              <a:rPr lang="es-ES" dirty="0" err="1"/>
              <a:t>libreria.length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sp>
        <p:nvSpPr>
          <p:cNvPr id="6" name="3 Conector"/>
          <p:cNvSpPr/>
          <p:nvPr/>
        </p:nvSpPr>
        <p:spPr>
          <a:xfrm>
            <a:off x="1764366" y="624555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305261" y="1258341"/>
            <a:ext cx="1728192" cy="6480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 a </a:t>
            </a:r>
            <a:r>
              <a:rPr lang="es-ES" dirty="0" err="1"/>
              <a:t>verLibrería</a:t>
            </a:r>
            <a:endParaRPr lang="es-ES" dirty="0"/>
          </a:p>
        </p:txBody>
      </p:sp>
      <p:sp>
        <p:nvSpPr>
          <p:cNvPr id="8" name="115 Proceso"/>
          <p:cNvSpPr/>
          <p:nvPr/>
        </p:nvSpPr>
        <p:spPr>
          <a:xfrm>
            <a:off x="1008282" y="3429000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 pidiendo por teclado los datos del libro</a:t>
            </a:r>
          </a:p>
        </p:txBody>
      </p:sp>
      <p:sp>
        <p:nvSpPr>
          <p:cNvPr id="9" name="23 Decisión"/>
          <p:cNvSpPr/>
          <p:nvPr/>
        </p:nvSpPr>
        <p:spPr>
          <a:xfrm>
            <a:off x="845118" y="2089724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Comprueba si  ese lugar esta vacío</a:t>
            </a:r>
          </a:p>
        </p:txBody>
      </p:sp>
      <p:cxnSp>
        <p:nvCxnSpPr>
          <p:cNvPr id="11" name="Conector recto 10"/>
          <p:cNvCxnSpPr>
            <a:cxnSpLocks/>
            <a:stCxn id="5" idx="2"/>
            <a:endCxn id="9" idx="0"/>
          </p:cNvCxnSpPr>
          <p:nvPr/>
        </p:nvCxnSpPr>
        <p:spPr>
          <a:xfrm>
            <a:off x="1980390" y="1723103"/>
            <a:ext cx="0" cy="36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4"/>
            <a:endCxn id="5" idx="0"/>
          </p:cNvCxnSpPr>
          <p:nvPr/>
        </p:nvCxnSpPr>
        <p:spPr>
          <a:xfrm>
            <a:off x="1980390" y="1056603"/>
            <a:ext cx="0" cy="35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  <a:stCxn id="9" idx="2"/>
            <a:endCxn id="8" idx="0"/>
          </p:cNvCxnSpPr>
          <p:nvPr/>
        </p:nvCxnSpPr>
        <p:spPr>
          <a:xfrm>
            <a:off x="1980390" y="2990677"/>
            <a:ext cx="0" cy="43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  <a:stCxn id="5" idx="3"/>
            <a:endCxn id="7" idx="2"/>
          </p:cNvCxnSpPr>
          <p:nvPr/>
        </p:nvCxnSpPr>
        <p:spPr>
          <a:xfrm>
            <a:off x="3720407" y="1567940"/>
            <a:ext cx="1584854" cy="1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8" idx="2"/>
          </p:cNvCxnSpPr>
          <p:nvPr/>
        </p:nvCxnSpPr>
        <p:spPr>
          <a:xfrm>
            <a:off x="1980390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251520" y="4725144"/>
            <a:ext cx="172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51520" y="1567939"/>
            <a:ext cx="0" cy="315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5" idx="1"/>
          </p:cNvCxnSpPr>
          <p:nvPr/>
        </p:nvCxnSpPr>
        <p:spPr>
          <a:xfrm>
            <a:off x="251520" y="1567939"/>
            <a:ext cx="144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1607170" y="3003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26965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665</Words>
  <Application>Microsoft Office PowerPoint</Application>
  <PresentationFormat>Presentación en pantalla (4:3)</PresentationFormat>
  <Paragraphs>163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Jaime Vallejo Benítez-Cano</cp:lastModifiedBy>
  <cp:revision>42</cp:revision>
  <dcterms:created xsi:type="dcterms:W3CDTF">2017-11-25T19:08:31Z</dcterms:created>
  <dcterms:modified xsi:type="dcterms:W3CDTF">2017-12-08T15:42:59Z</dcterms:modified>
</cp:coreProperties>
</file>