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15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77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95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1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95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9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71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4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4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2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1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539225" y="2918038"/>
            <a:ext cx="1583797" cy="2074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1365" y="2804609"/>
            <a:ext cx="3598858" cy="2860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529371" y="2947713"/>
            <a:ext cx="3030850" cy="25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3 Conector"/>
          <p:cNvSpPr/>
          <p:nvPr/>
        </p:nvSpPr>
        <p:spPr>
          <a:xfrm>
            <a:off x="5373495" y="100156"/>
            <a:ext cx="422466" cy="436719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3 Conector"/>
          <p:cNvSpPr/>
          <p:nvPr/>
        </p:nvSpPr>
        <p:spPr>
          <a:xfrm>
            <a:off x="7457143" y="6188310"/>
            <a:ext cx="422466" cy="436719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4517317" y="748229"/>
            <a:ext cx="2096845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boolean erróneo=false</a:t>
            </a:r>
            <a:endParaRPr lang="es-ES" sz="1400" dirty="0"/>
          </a:p>
        </p:txBody>
      </p:sp>
      <p:sp>
        <p:nvSpPr>
          <p:cNvPr id="10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4517317" y="1320442"/>
            <a:ext cx="2096845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 opción a añadir o eliminar libro</a:t>
            </a:r>
            <a:endParaRPr lang="es-ES" sz="1400" dirty="0"/>
          </a:p>
        </p:txBody>
      </p:sp>
      <p:sp>
        <p:nvSpPr>
          <p:cNvPr id="11" name="32 Preparación"/>
          <p:cNvSpPr/>
          <p:nvPr/>
        </p:nvSpPr>
        <p:spPr>
          <a:xfrm>
            <a:off x="4797431" y="1927394"/>
            <a:ext cx="1531191" cy="541792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Opción</a:t>
            </a:r>
            <a:endParaRPr lang="es-ES" dirty="0"/>
          </a:p>
        </p:txBody>
      </p:sp>
      <p:sp>
        <p:nvSpPr>
          <p:cNvPr id="12" name="175 CuadroTexto">
            <a:extLst>
              <a:ext uri="{FF2B5EF4-FFF2-40B4-BE49-F238E27FC236}">
                <a16:creationId xmlns="" xmlns:a16="http://schemas.microsoft.com/office/drawing/2014/main" id="{CB075141-875B-4CC9-9728-80AC4FA1DD27}"/>
              </a:ext>
            </a:extLst>
          </p:cNvPr>
          <p:cNvSpPr txBox="1"/>
          <p:nvPr/>
        </p:nvSpPr>
        <p:spPr>
          <a:xfrm>
            <a:off x="1989119" y="2953831"/>
            <a:ext cx="5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sp>
        <p:nvSpPr>
          <p:cNvPr id="13" name="175 CuadroTexto">
            <a:extLst>
              <a:ext uri="{FF2B5EF4-FFF2-40B4-BE49-F238E27FC236}">
                <a16:creationId xmlns="" xmlns:a16="http://schemas.microsoft.com/office/drawing/2014/main" id="{CB075141-875B-4CC9-9728-80AC4FA1DD27}"/>
              </a:ext>
            </a:extLst>
          </p:cNvPr>
          <p:cNvSpPr txBox="1"/>
          <p:nvPr/>
        </p:nvSpPr>
        <p:spPr>
          <a:xfrm>
            <a:off x="5141343" y="2891623"/>
            <a:ext cx="644544" cy="2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Caso2</a:t>
            </a:r>
            <a:endParaRPr lang="es-ES" sz="1200" dirty="0"/>
          </a:p>
        </p:txBody>
      </p:sp>
      <p:sp>
        <p:nvSpPr>
          <p:cNvPr id="14" name="175 CuadroTexto">
            <a:extLst>
              <a:ext uri="{FF2B5EF4-FFF2-40B4-BE49-F238E27FC236}">
                <a16:creationId xmlns="" xmlns:a16="http://schemas.microsoft.com/office/drawing/2014/main" id="{CB075141-875B-4CC9-9728-80AC4FA1DD27}"/>
              </a:ext>
            </a:extLst>
          </p:cNvPr>
          <p:cNvSpPr txBox="1"/>
          <p:nvPr/>
        </p:nvSpPr>
        <p:spPr>
          <a:xfrm>
            <a:off x="8613421" y="2947713"/>
            <a:ext cx="641443" cy="2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Default</a:t>
            </a:r>
            <a:endParaRPr lang="es-ES" sz="1200" dirty="0"/>
          </a:p>
        </p:txBody>
      </p:sp>
      <p:sp>
        <p:nvSpPr>
          <p:cNvPr id="15" name="23 Decisión"/>
          <p:cNvSpPr/>
          <p:nvPr/>
        </p:nvSpPr>
        <p:spPr>
          <a:xfrm>
            <a:off x="1557071" y="3354089"/>
            <a:ext cx="1516079" cy="6469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¿Librería llena?</a:t>
            </a:r>
            <a:endParaRPr lang="es-ES" sz="1200" dirty="0"/>
          </a:p>
        </p:txBody>
      </p:sp>
      <p:sp>
        <p:nvSpPr>
          <p:cNvPr id="16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3249918" y="3483296"/>
            <a:ext cx="1267399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Se almacena el libro</a:t>
            </a:r>
            <a:endParaRPr lang="es-ES" sz="1400" dirty="0"/>
          </a:p>
        </p:txBody>
      </p:sp>
      <p:sp>
        <p:nvSpPr>
          <p:cNvPr id="17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1583537" y="4313124"/>
            <a:ext cx="1463146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 sentimos, la librería está llena</a:t>
            </a:r>
            <a:endParaRPr lang="es-ES" sz="1400" dirty="0"/>
          </a:p>
        </p:txBody>
      </p:sp>
      <p:sp>
        <p:nvSpPr>
          <p:cNvPr id="18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3230175" y="4273732"/>
            <a:ext cx="1321134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Erróneo=false</a:t>
            </a:r>
            <a:endParaRPr lang="es-ES" sz="1400" dirty="0"/>
          </a:p>
        </p:txBody>
      </p:sp>
      <p:sp>
        <p:nvSpPr>
          <p:cNvPr id="19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4837394" y="3227707"/>
            <a:ext cx="1693852" cy="526923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Se lee el nombre del libro por Scanner</a:t>
            </a:r>
            <a:endParaRPr lang="es-ES" sz="1400" dirty="0"/>
          </a:p>
        </p:txBody>
      </p:sp>
      <p:sp>
        <p:nvSpPr>
          <p:cNvPr id="20" name="23 Decisión"/>
          <p:cNvSpPr/>
          <p:nvPr/>
        </p:nvSpPr>
        <p:spPr>
          <a:xfrm>
            <a:off x="4918553" y="3935224"/>
            <a:ext cx="1516079" cy="6469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¿Existe el libro?</a:t>
            </a:r>
            <a:endParaRPr lang="es-ES" sz="1200" dirty="0"/>
          </a:p>
        </p:txBody>
      </p:sp>
      <p:sp>
        <p:nvSpPr>
          <p:cNvPr id="21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5042892" y="4833643"/>
            <a:ext cx="1267399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 sentimos, el libro no existe</a:t>
            </a:r>
            <a:endParaRPr lang="es-ES" sz="1400" dirty="0"/>
          </a:p>
        </p:txBody>
      </p:sp>
      <p:sp>
        <p:nvSpPr>
          <p:cNvPr id="22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697970" y="3400577"/>
            <a:ext cx="1644373" cy="15487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Se elimina el libro y se permutan las casillas destinadas a guardar sus características para dejar sitio a los libros restantes</a:t>
            </a:r>
            <a:endParaRPr lang="es-ES" sz="1400" dirty="0"/>
          </a:p>
        </p:txBody>
      </p:sp>
      <p:sp>
        <p:nvSpPr>
          <p:cNvPr id="23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859589" y="5180972"/>
            <a:ext cx="1321134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Erróneo=false</a:t>
            </a:r>
            <a:endParaRPr lang="es-ES" sz="1400" dirty="0"/>
          </a:p>
        </p:txBody>
      </p:sp>
      <p:sp>
        <p:nvSpPr>
          <p:cNvPr id="24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8600517" y="3456389"/>
            <a:ext cx="1381490" cy="624933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System.err.print(Valor no válido)</a:t>
            </a:r>
            <a:endParaRPr lang="es-ES" sz="1400" dirty="0"/>
          </a:p>
        </p:txBody>
      </p:sp>
      <p:sp>
        <p:nvSpPr>
          <p:cNvPr id="25" name="7 Proceso">
            <a:extLst>
              <a:ext uri="{FF2B5EF4-FFF2-40B4-BE49-F238E27FC236}">
                <a16:creationId xmlns=""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8630448" y="4374831"/>
            <a:ext cx="1321134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Erróneo=true</a:t>
            </a:r>
            <a:endParaRPr lang="es-ES" sz="1400" dirty="0"/>
          </a:p>
        </p:txBody>
      </p:sp>
      <p:sp>
        <p:nvSpPr>
          <p:cNvPr id="26" name="23 Decisión"/>
          <p:cNvSpPr/>
          <p:nvPr/>
        </p:nvSpPr>
        <p:spPr>
          <a:xfrm>
            <a:off x="4940667" y="6076148"/>
            <a:ext cx="1640127" cy="70747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¿Erróneo?</a:t>
            </a:r>
            <a:endParaRPr lang="es-ES" sz="1200" dirty="0"/>
          </a:p>
        </p:txBody>
      </p:sp>
      <p:cxnSp>
        <p:nvCxnSpPr>
          <p:cNvPr id="27" name="Conector recto de flecha 26"/>
          <p:cNvCxnSpPr>
            <a:stCxn id="15" idx="2"/>
            <a:endCxn id="17" idx="0"/>
          </p:cNvCxnSpPr>
          <p:nvPr/>
        </p:nvCxnSpPr>
        <p:spPr>
          <a:xfrm flipH="1">
            <a:off x="2315110" y="4001025"/>
            <a:ext cx="1" cy="3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5" idx="3"/>
            <a:endCxn id="16" idx="1"/>
          </p:cNvCxnSpPr>
          <p:nvPr/>
        </p:nvCxnSpPr>
        <p:spPr>
          <a:xfrm flipV="1">
            <a:off x="3073150" y="3663316"/>
            <a:ext cx="176768" cy="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6" idx="2"/>
            <a:endCxn id="18" idx="0"/>
          </p:cNvCxnSpPr>
          <p:nvPr/>
        </p:nvCxnSpPr>
        <p:spPr>
          <a:xfrm>
            <a:off x="3883618" y="3843336"/>
            <a:ext cx="7124" cy="43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2"/>
            <a:endCxn id="20" idx="0"/>
          </p:cNvCxnSpPr>
          <p:nvPr/>
        </p:nvCxnSpPr>
        <p:spPr>
          <a:xfrm flipH="1">
            <a:off x="5676593" y="3754630"/>
            <a:ext cx="7727" cy="18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0" idx="2"/>
            <a:endCxn id="21" idx="0"/>
          </p:cNvCxnSpPr>
          <p:nvPr/>
        </p:nvCxnSpPr>
        <p:spPr>
          <a:xfrm flipH="1">
            <a:off x="5676592" y="4582160"/>
            <a:ext cx="1" cy="25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0" idx="3"/>
            <a:endCxn id="22" idx="1"/>
          </p:cNvCxnSpPr>
          <p:nvPr/>
        </p:nvCxnSpPr>
        <p:spPr>
          <a:xfrm flipV="1">
            <a:off x="6434632" y="4174963"/>
            <a:ext cx="263338" cy="8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22" idx="2"/>
            <a:endCxn id="23" idx="0"/>
          </p:cNvCxnSpPr>
          <p:nvPr/>
        </p:nvCxnSpPr>
        <p:spPr>
          <a:xfrm flipH="1">
            <a:off x="7520156" y="4949349"/>
            <a:ext cx="1" cy="2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7" idx="4"/>
            <a:endCxn id="9" idx="0"/>
          </p:cNvCxnSpPr>
          <p:nvPr/>
        </p:nvCxnSpPr>
        <p:spPr>
          <a:xfrm flipH="1">
            <a:off x="5565740" y="536875"/>
            <a:ext cx="18988" cy="2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2"/>
            <a:endCxn id="10" idx="0"/>
          </p:cNvCxnSpPr>
          <p:nvPr/>
        </p:nvCxnSpPr>
        <p:spPr>
          <a:xfrm>
            <a:off x="5565740" y="1108269"/>
            <a:ext cx="0" cy="2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0" idx="2"/>
            <a:endCxn id="11" idx="0"/>
          </p:cNvCxnSpPr>
          <p:nvPr/>
        </p:nvCxnSpPr>
        <p:spPr>
          <a:xfrm flipH="1">
            <a:off x="5563027" y="1680482"/>
            <a:ext cx="2713" cy="2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4" idx="2"/>
            <a:endCxn id="25" idx="0"/>
          </p:cNvCxnSpPr>
          <p:nvPr/>
        </p:nvCxnSpPr>
        <p:spPr>
          <a:xfrm flipH="1">
            <a:off x="9291015" y="4081322"/>
            <a:ext cx="247" cy="29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26" idx="1"/>
          </p:cNvCxnSpPr>
          <p:nvPr/>
        </p:nvCxnSpPr>
        <p:spPr>
          <a:xfrm flipH="1" flipV="1">
            <a:off x="994870" y="6429885"/>
            <a:ext cx="39457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1" idx="2"/>
          </p:cNvCxnSpPr>
          <p:nvPr/>
        </p:nvCxnSpPr>
        <p:spPr>
          <a:xfrm flipH="1">
            <a:off x="5563026" y="2469186"/>
            <a:ext cx="1" cy="21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>
            <a:off x="2263319" y="2711029"/>
            <a:ext cx="3299707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5584728" y="2699335"/>
            <a:ext cx="3349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12" idx="0"/>
          </p:cNvCxnSpPr>
          <p:nvPr/>
        </p:nvCxnSpPr>
        <p:spPr>
          <a:xfrm>
            <a:off x="2263319" y="2717596"/>
            <a:ext cx="0" cy="23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5563026" y="2717596"/>
            <a:ext cx="21702" cy="1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endCxn id="14" idx="0"/>
          </p:cNvCxnSpPr>
          <p:nvPr/>
        </p:nvCxnSpPr>
        <p:spPr>
          <a:xfrm>
            <a:off x="8934142" y="2716098"/>
            <a:ext cx="1" cy="2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6" idx="2"/>
            <a:endCxn id="26" idx="0"/>
          </p:cNvCxnSpPr>
          <p:nvPr/>
        </p:nvCxnSpPr>
        <p:spPr>
          <a:xfrm>
            <a:off x="3044796" y="5517001"/>
            <a:ext cx="2715935" cy="55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5" idx="2"/>
            <a:endCxn id="26" idx="0"/>
          </p:cNvCxnSpPr>
          <p:nvPr/>
        </p:nvCxnSpPr>
        <p:spPr>
          <a:xfrm flipH="1">
            <a:off x="5760731" y="5664752"/>
            <a:ext cx="820063" cy="41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4" idx="2"/>
          </p:cNvCxnSpPr>
          <p:nvPr/>
        </p:nvCxnSpPr>
        <p:spPr>
          <a:xfrm flipH="1">
            <a:off x="9331123" y="4992131"/>
            <a:ext cx="1" cy="87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26" idx="0"/>
          </p:cNvCxnSpPr>
          <p:nvPr/>
        </p:nvCxnSpPr>
        <p:spPr>
          <a:xfrm flipH="1">
            <a:off x="5760731" y="5890807"/>
            <a:ext cx="3570392" cy="1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89 CuadroTexto"/>
          <p:cNvSpPr txBox="1"/>
          <p:nvPr/>
        </p:nvSpPr>
        <p:spPr>
          <a:xfrm>
            <a:off x="2884087" y="3330818"/>
            <a:ext cx="42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50" name="Rectángulo 49"/>
          <p:cNvSpPr/>
          <p:nvPr/>
        </p:nvSpPr>
        <p:spPr>
          <a:xfrm>
            <a:off x="5323890" y="454893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6515067" y="580409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No</a:t>
            </a:r>
          </a:p>
        </p:txBody>
      </p:sp>
      <p:cxnSp>
        <p:nvCxnSpPr>
          <p:cNvPr id="52" name="Conector recto de flecha 51"/>
          <p:cNvCxnSpPr>
            <a:stCxn id="26" idx="3"/>
            <a:endCxn id="8" idx="2"/>
          </p:cNvCxnSpPr>
          <p:nvPr/>
        </p:nvCxnSpPr>
        <p:spPr>
          <a:xfrm flipV="1">
            <a:off x="6580794" y="6406670"/>
            <a:ext cx="876349" cy="2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1999570" y="3995519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6275837" y="3923480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178516" y="5774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994870" y="2205343"/>
            <a:ext cx="10146" cy="42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endCxn id="11" idx="1"/>
          </p:cNvCxnSpPr>
          <p:nvPr/>
        </p:nvCxnSpPr>
        <p:spPr>
          <a:xfrm flipV="1">
            <a:off x="1005016" y="2198290"/>
            <a:ext cx="3792415" cy="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18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2017-12-10T17:43:42Z</dcterms:created>
  <dcterms:modified xsi:type="dcterms:W3CDTF">2017-12-10T17:56:47Z</dcterms:modified>
</cp:coreProperties>
</file>