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57" r:id="rId4"/>
    <p:sldId id="262" r:id="rId5"/>
    <p:sldId id="258" r:id="rId6"/>
    <p:sldId id="259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7B7"/>
    <a:srgbClr val="8B72AA"/>
    <a:srgbClr val="7CA1CE"/>
    <a:srgbClr val="00FFCC"/>
    <a:srgbClr val="FFFFAB"/>
    <a:srgbClr val="DE8AC2"/>
    <a:srgbClr val="D260AC"/>
    <a:srgbClr val="CA429D"/>
    <a:srgbClr val="B8CF8B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03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1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Conector: angular 204">
            <a:extLst>
              <a:ext uri="{FF2B5EF4-FFF2-40B4-BE49-F238E27FC236}">
                <a16:creationId xmlns:a16="http://schemas.microsoft.com/office/drawing/2014/main" id="{B59F39F5-9225-4D7F-A220-DAD9684BB731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376000" y="4508061"/>
            <a:ext cx="3494825" cy="1814994"/>
          </a:xfrm>
          <a:prstGeom prst="bentConnector3">
            <a:avLst>
              <a:gd name="adj1" fmla="val -297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3 Conector"/>
          <p:cNvSpPr/>
          <p:nvPr/>
        </p:nvSpPr>
        <p:spPr>
          <a:xfrm>
            <a:off x="4155178" y="6909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435098" y="652022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por la opción a elegir</a:t>
            </a:r>
          </a:p>
        </p:txBody>
      </p:sp>
      <p:cxnSp>
        <p:nvCxnSpPr>
          <p:cNvPr id="72" name="71 Conector recto"/>
          <p:cNvCxnSpPr>
            <a:cxnSpLocks/>
            <a:stCxn id="4" idx="4"/>
            <a:endCxn id="8" idx="0"/>
          </p:cNvCxnSpPr>
          <p:nvPr/>
        </p:nvCxnSpPr>
        <p:spPr>
          <a:xfrm>
            <a:off x="4371202" y="501142"/>
            <a:ext cx="0" cy="15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  <a:stCxn id="51" idx="2"/>
          </p:cNvCxnSpPr>
          <p:nvPr/>
        </p:nvCxnSpPr>
        <p:spPr>
          <a:xfrm>
            <a:off x="4371202" y="230820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3147066" y="1254960"/>
            <a:ext cx="2448272" cy="54919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las opciones ( n. si quieres hacer “”)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A8B42E2-795D-4CA2-9C17-4A5B76794D0D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>
            <a:off x="4371202" y="1084070"/>
            <a:ext cx="0" cy="1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7 Proceso">
            <a:extLst>
              <a:ext uri="{FF2B5EF4-FFF2-40B4-BE49-F238E27FC236}">
                <a16:creationId xmlns:a16="http://schemas.microsoft.com/office/drawing/2014/main" id="{B972719C-F61D-4153-9A55-1D4A080A2453}"/>
              </a:ext>
            </a:extLst>
          </p:cNvPr>
          <p:cNvSpPr/>
          <p:nvPr/>
        </p:nvSpPr>
        <p:spPr>
          <a:xfrm>
            <a:off x="3147066" y="1983831"/>
            <a:ext cx="2448272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boolean estado= false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7C7A2B9-258F-4C33-95B5-4A3DA0E5A470}"/>
              </a:ext>
            </a:extLst>
          </p:cNvPr>
          <p:cNvCxnSpPr>
            <a:cxnSpLocks/>
            <a:stCxn id="32" idx="2"/>
            <a:endCxn id="51" idx="0"/>
          </p:cNvCxnSpPr>
          <p:nvPr/>
        </p:nvCxnSpPr>
        <p:spPr>
          <a:xfrm>
            <a:off x="4371202" y="1804150"/>
            <a:ext cx="0" cy="17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2 Preparación">
            <a:extLst>
              <a:ext uri="{FF2B5EF4-FFF2-40B4-BE49-F238E27FC236}">
                <a16:creationId xmlns:a16="http://schemas.microsoft.com/office/drawing/2014/main" id="{C3113788-5262-445A-A98C-F51FDFC00FE7}"/>
              </a:ext>
            </a:extLst>
          </p:cNvPr>
          <p:cNvSpPr/>
          <p:nvPr/>
        </p:nvSpPr>
        <p:spPr>
          <a:xfrm>
            <a:off x="3498232" y="2494053"/>
            <a:ext cx="1745940" cy="678249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sp>
        <p:nvSpPr>
          <p:cNvPr id="71" name="7 Proceso">
            <a:extLst>
              <a:ext uri="{FF2B5EF4-FFF2-40B4-BE49-F238E27FC236}">
                <a16:creationId xmlns:a16="http://schemas.microsoft.com/office/drawing/2014/main" id="{47E6F42A-D4D7-4BD1-8580-B585A0E86286}"/>
              </a:ext>
            </a:extLst>
          </p:cNvPr>
          <p:cNvSpPr/>
          <p:nvPr/>
        </p:nvSpPr>
        <p:spPr>
          <a:xfrm>
            <a:off x="450816" y="363968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E93D98C-5854-461F-94F0-ABCA9C4BB813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1062884" y="3964061"/>
            <a:ext cx="0" cy="12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 Proceso">
            <a:extLst>
              <a:ext uri="{FF2B5EF4-FFF2-40B4-BE49-F238E27FC236}">
                <a16:creationId xmlns:a16="http://schemas.microsoft.com/office/drawing/2014/main" id="{8EF54440-4430-40AB-A469-A30BD6CE50DB}"/>
              </a:ext>
            </a:extLst>
          </p:cNvPr>
          <p:cNvSpPr/>
          <p:nvPr/>
        </p:nvSpPr>
        <p:spPr>
          <a:xfrm>
            <a:off x="180994" y="4086247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añadirLibro</a:t>
            </a:r>
            <a:r>
              <a:rPr lang="es-ES" sz="1400" dirty="0"/>
              <a:t>)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16D80F8C-7AA7-446E-BCE0-DD61D1A33AD2}"/>
              </a:ext>
            </a:extLst>
          </p:cNvPr>
          <p:cNvCxnSpPr>
            <a:stCxn id="62" idx="2"/>
            <a:endCxn id="71" idx="0"/>
          </p:cNvCxnSpPr>
          <p:nvPr/>
        </p:nvCxnSpPr>
        <p:spPr>
          <a:xfrm rot="5400000">
            <a:off x="2483351" y="1751835"/>
            <a:ext cx="467384" cy="3308318"/>
          </a:xfrm>
          <a:prstGeom prst="bentConnector3">
            <a:avLst>
              <a:gd name="adj1" fmla="val 32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7 Proceso">
            <a:extLst>
              <a:ext uri="{FF2B5EF4-FFF2-40B4-BE49-F238E27FC236}">
                <a16:creationId xmlns:a16="http://schemas.microsoft.com/office/drawing/2014/main" id="{19E20FE5-BC2C-4556-9FAB-D07D04A88C5F}"/>
              </a:ext>
            </a:extLst>
          </p:cNvPr>
          <p:cNvSpPr/>
          <p:nvPr/>
        </p:nvSpPr>
        <p:spPr>
          <a:xfrm>
            <a:off x="2516249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576AC8D-4690-4132-9C1D-3E419DF3AB6F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3128317" y="3951160"/>
            <a:ext cx="0" cy="9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7 Proceso">
            <a:extLst>
              <a:ext uri="{FF2B5EF4-FFF2-40B4-BE49-F238E27FC236}">
                <a16:creationId xmlns:a16="http://schemas.microsoft.com/office/drawing/2014/main" id="{F16CF793-D820-4EB4-A7E4-A708453B839A}"/>
              </a:ext>
            </a:extLst>
          </p:cNvPr>
          <p:cNvSpPr/>
          <p:nvPr/>
        </p:nvSpPr>
        <p:spPr>
          <a:xfrm>
            <a:off x="4983270" y="3612039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66BFE9F-9416-41B7-B031-B17FA4948139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5590718" y="3936414"/>
            <a:ext cx="4620" cy="11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7 Proceso">
            <a:extLst>
              <a:ext uri="{FF2B5EF4-FFF2-40B4-BE49-F238E27FC236}">
                <a16:creationId xmlns:a16="http://schemas.microsoft.com/office/drawing/2014/main" id="{BBA3A8DF-BA4D-4515-AE99-277FAABC5451}"/>
              </a:ext>
            </a:extLst>
          </p:cNvPr>
          <p:cNvSpPr/>
          <p:nvPr/>
        </p:nvSpPr>
        <p:spPr>
          <a:xfrm>
            <a:off x="7059311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944497A4-D5DA-4BD1-923D-9F18A6CC137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7671379" y="3951160"/>
            <a:ext cx="0" cy="9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7 Proceso">
            <a:extLst>
              <a:ext uri="{FF2B5EF4-FFF2-40B4-BE49-F238E27FC236}">
                <a16:creationId xmlns:a16="http://schemas.microsoft.com/office/drawing/2014/main" id="{7C7F24A2-90E7-4975-80B6-8720FE4D6AE6}"/>
              </a:ext>
            </a:extLst>
          </p:cNvPr>
          <p:cNvSpPr/>
          <p:nvPr/>
        </p:nvSpPr>
        <p:spPr>
          <a:xfrm>
            <a:off x="7143604" y="4806641"/>
            <a:ext cx="1668951" cy="40368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Mostrar error de opción incorrecta</a:t>
            </a:r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C7A23614-BBC3-49F9-A945-815870F73A7A}"/>
              </a:ext>
            </a:extLst>
          </p:cNvPr>
          <p:cNvCxnSpPr>
            <a:cxnSpLocks/>
            <a:stCxn id="98" idx="2"/>
            <a:endCxn id="180" idx="0"/>
          </p:cNvCxnSpPr>
          <p:nvPr/>
        </p:nvCxnSpPr>
        <p:spPr>
          <a:xfrm>
            <a:off x="7978080" y="5210326"/>
            <a:ext cx="3567" cy="15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7 Proceso">
            <a:extLst>
              <a:ext uri="{FF2B5EF4-FFF2-40B4-BE49-F238E27FC236}">
                <a16:creationId xmlns:a16="http://schemas.microsoft.com/office/drawing/2014/main" id="{60BA32C1-CE9E-46A0-9853-2B7285372D02}"/>
              </a:ext>
            </a:extLst>
          </p:cNvPr>
          <p:cNvSpPr/>
          <p:nvPr/>
        </p:nvSpPr>
        <p:spPr>
          <a:xfrm>
            <a:off x="797694" y="477529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B0E0F316-8C0E-400F-9505-496D0411D907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409762" y="5099672"/>
            <a:ext cx="0" cy="14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7 Proceso">
            <a:extLst>
              <a:ext uri="{FF2B5EF4-FFF2-40B4-BE49-F238E27FC236}">
                <a16:creationId xmlns:a16="http://schemas.microsoft.com/office/drawing/2014/main" id="{0A54572F-9574-40A3-B7B2-6C60815FE544}"/>
              </a:ext>
            </a:extLst>
          </p:cNvPr>
          <p:cNvSpPr/>
          <p:nvPr/>
        </p:nvSpPr>
        <p:spPr>
          <a:xfrm>
            <a:off x="2853190" y="478501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746C5B51-5553-4B9B-A53A-CE3AAA1A78B8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 flipH="1">
            <a:off x="3461716" y="5109392"/>
            <a:ext cx="3542" cy="1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7 Proceso">
            <a:extLst>
              <a:ext uri="{FF2B5EF4-FFF2-40B4-BE49-F238E27FC236}">
                <a16:creationId xmlns:a16="http://schemas.microsoft.com/office/drawing/2014/main" id="{921D195D-433F-4D80-93EC-499B11D7DDDE}"/>
              </a:ext>
            </a:extLst>
          </p:cNvPr>
          <p:cNvSpPr/>
          <p:nvPr/>
        </p:nvSpPr>
        <p:spPr>
          <a:xfrm>
            <a:off x="5307400" y="4797248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CC923BA5-AFC8-4EF8-97DA-2C6FE7B0C87E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5919468" y="5121623"/>
            <a:ext cx="0" cy="8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75 CuadroTexto">
            <a:extLst>
              <a:ext uri="{FF2B5EF4-FFF2-40B4-BE49-F238E27FC236}">
                <a16:creationId xmlns:a16="http://schemas.microsoft.com/office/drawing/2014/main" id="{CB075141-875B-4CC9-9728-80AC4FA1DD27}"/>
              </a:ext>
            </a:extLst>
          </p:cNvPr>
          <p:cNvSpPr txBox="1"/>
          <p:nvPr/>
        </p:nvSpPr>
        <p:spPr>
          <a:xfrm>
            <a:off x="557711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</a:t>
            </a:r>
          </a:p>
        </p:txBody>
      </p: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A1CEE9AD-E408-4D38-B5CC-B4707678293F}"/>
              </a:ext>
            </a:extLst>
          </p:cNvPr>
          <p:cNvCxnSpPr>
            <a:stCxn id="62" idx="2"/>
            <a:endCxn id="81" idx="0"/>
          </p:cNvCxnSpPr>
          <p:nvPr/>
        </p:nvCxnSpPr>
        <p:spPr>
          <a:xfrm rot="5400000">
            <a:off x="3522519" y="2778101"/>
            <a:ext cx="454483" cy="1242885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75 CuadroTexto">
            <a:extLst>
              <a:ext uri="{FF2B5EF4-FFF2-40B4-BE49-F238E27FC236}">
                <a16:creationId xmlns:a16="http://schemas.microsoft.com/office/drawing/2014/main" id="{AB690B61-7C20-467F-845A-B1B37F98CC5A}"/>
              </a:ext>
            </a:extLst>
          </p:cNvPr>
          <p:cNvSpPr txBox="1"/>
          <p:nvPr/>
        </p:nvSpPr>
        <p:spPr>
          <a:xfrm>
            <a:off x="2586228" y="334061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Caso2</a:t>
            </a:r>
          </a:p>
        </p:txBody>
      </p: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EC64A691-6582-4A26-934D-FC7AA66E697D}"/>
              </a:ext>
            </a:extLst>
          </p:cNvPr>
          <p:cNvCxnSpPr>
            <a:stCxn id="62" idx="2"/>
            <a:endCxn id="86" idx="0"/>
          </p:cNvCxnSpPr>
          <p:nvPr/>
        </p:nvCxnSpPr>
        <p:spPr>
          <a:xfrm rot="16200000" flipH="1">
            <a:off x="4763402" y="2780102"/>
            <a:ext cx="439737" cy="1224136"/>
          </a:xfrm>
          <a:prstGeom prst="bentConnector3">
            <a:avLst>
              <a:gd name="adj1" fmla="val 35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ED8CA726-DFBE-4B85-98B7-8229576AD6C2}"/>
              </a:ext>
            </a:extLst>
          </p:cNvPr>
          <p:cNvCxnSpPr>
            <a:cxnSpLocks/>
            <a:stCxn id="62" idx="2"/>
            <a:endCxn id="95" idx="0"/>
          </p:cNvCxnSpPr>
          <p:nvPr/>
        </p:nvCxnSpPr>
        <p:spPr>
          <a:xfrm rot="16200000" flipH="1">
            <a:off x="5794049" y="1749454"/>
            <a:ext cx="454483" cy="3300177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75 CuadroTexto">
            <a:extLst>
              <a:ext uri="{FF2B5EF4-FFF2-40B4-BE49-F238E27FC236}">
                <a16:creationId xmlns:a16="http://schemas.microsoft.com/office/drawing/2014/main" id="{31822DB5-8191-48AA-8429-9CE3DF2CDAD2}"/>
              </a:ext>
            </a:extLst>
          </p:cNvPr>
          <p:cNvSpPr txBox="1"/>
          <p:nvPr/>
        </p:nvSpPr>
        <p:spPr>
          <a:xfrm>
            <a:off x="5558462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Caso3</a:t>
            </a:r>
          </a:p>
        </p:txBody>
      </p:sp>
      <p:sp>
        <p:nvSpPr>
          <p:cNvPr id="145" name="175 CuadroTexto">
            <a:extLst>
              <a:ext uri="{FF2B5EF4-FFF2-40B4-BE49-F238E27FC236}">
                <a16:creationId xmlns:a16="http://schemas.microsoft.com/office/drawing/2014/main" id="{90A4D8B2-B06A-4247-B9AA-4F33655EF8E4}"/>
              </a:ext>
            </a:extLst>
          </p:cNvPr>
          <p:cNvSpPr txBox="1"/>
          <p:nvPr/>
        </p:nvSpPr>
        <p:spPr>
          <a:xfrm>
            <a:off x="7671379" y="328498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Caso4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BEDEA13A-E2FC-4348-A26E-B9C601C5FCE1}"/>
              </a:ext>
            </a:extLst>
          </p:cNvPr>
          <p:cNvCxnSpPr>
            <a:cxnSpLocks/>
          </p:cNvCxnSpPr>
          <p:nvPr/>
        </p:nvCxnSpPr>
        <p:spPr>
          <a:xfrm>
            <a:off x="6660232" y="3315989"/>
            <a:ext cx="0" cy="126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969FFE8B-B4FB-428C-9EC6-12578292CC9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371202" y="3172302"/>
            <a:ext cx="0" cy="144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DD4801D1-047F-4091-8A78-89EC28289D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5258" y="4622034"/>
            <a:ext cx="905942" cy="15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id="{0367ABA7-F358-42A9-9E91-9B4D78E25D5C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371201" y="4622500"/>
            <a:ext cx="1548267" cy="17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r 164">
            <a:extLst>
              <a:ext uri="{FF2B5EF4-FFF2-40B4-BE49-F238E27FC236}">
                <a16:creationId xmlns:a16="http://schemas.microsoft.com/office/drawing/2014/main" id="{B0C85432-13E5-4A77-A9DA-0880B48968CB}"/>
              </a:ext>
            </a:extLst>
          </p:cNvPr>
          <p:cNvCxnSpPr>
            <a:cxnSpLocks/>
          </p:cNvCxnSpPr>
          <p:nvPr/>
        </p:nvCxnSpPr>
        <p:spPr>
          <a:xfrm>
            <a:off x="6660228" y="4577895"/>
            <a:ext cx="1317851" cy="167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29F73AF-486F-45E2-90CA-D013C574FBF3}"/>
              </a:ext>
            </a:extLst>
          </p:cNvPr>
          <p:cNvCxnSpPr>
            <a:cxnSpLocks/>
          </p:cNvCxnSpPr>
          <p:nvPr/>
        </p:nvCxnSpPr>
        <p:spPr>
          <a:xfrm>
            <a:off x="2123728" y="3340612"/>
            <a:ext cx="0" cy="12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: angular 176">
            <a:extLst>
              <a:ext uri="{FF2B5EF4-FFF2-40B4-BE49-F238E27FC236}">
                <a16:creationId xmlns:a16="http://schemas.microsoft.com/office/drawing/2014/main" id="{E5923340-1A82-4F17-81E5-AFEF9D6C686D}"/>
              </a:ext>
            </a:extLst>
          </p:cNvPr>
          <p:cNvCxnSpPr>
            <a:endCxn id="101" idx="0"/>
          </p:cNvCxnSpPr>
          <p:nvPr/>
        </p:nvCxnSpPr>
        <p:spPr>
          <a:xfrm rot="10800000" flipV="1">
            <a:off x="1409762" y="4638135"/>
            <a:ext cx="713966" cy="137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75 CuadroTexto">
            <a:extLst>
              <a:ext uri="{FF2B5EF4-FFF2-40B4-BE49-F238E27FC236}">
                <a16:creationId xmlns:a16="http://schemas.microsoft.com/office/drawing/2014/main" id="{7EC97272-B27C-41F9-91FE-493062A9291E}"/>
              </a:ext>
            </a:extLst>
          </p:cNvPr>
          <p:cNvSpPr txBox="1"/>
          <p:nvPr/>
        </p:nvSpPr>
        <p:spPr>
          <a:xfrm>
            <a:off x="7958173" y="4514636"/>
            <a:ext cx="86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Default</a:t>
            </a:r>
          </a:p>
        </p:txBody>
      </p:sp>
      <p:sp>
        <p:nvSpPr>
          <p:cNvPr id="195" name="175 CuadroTexto">
            <a:extLst>
              <a:ext uri="{FF2B5EF4-FFF2-40B4-BE49-F238E27FC236}">
                <a16:creationId xmlns:a16="http://schemas.microsoft.com/office/drawing/2014/main" id="{9213B773-9210-437D-B2A2-1B37A954D31F}"/>
              </a:ext>
            </a:extLst>
          </p:cNvPr>
          <p:cNvSpPr txBox="1"/>
          <p:nvPr/>
        </p:nvSpPr>
        <p:spPr>
          <a:xfrm>
            <a:off x="5899562" y="452964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Caso7</a:t>
            </a:r>
          </a:p>
        </p:txBody>
      </p:sp>
      <p:sp>
        <p:nvSpPr>
          <p:cNvPr id="196" name="175 CuadroTexto">
            <a:extLst>
              <a:ext uri="{FF2B5EF4-FFF2-40B4-BE49-F238E27FC236}">
                <a16:creationId xmlns:a16="http://schemas.microsoft.com/office/drawing/2014/main" id="{E2BEB07C-4BCA-4F78-BB09-53757AA3B13C}"/>
              </a:ext>
            </a:extLst>
          </p:cNvPr>
          <p:cNvSpPr txBox="1"/>
          <p:nvPr/>
        </p:nvSpPr>
        <p:spPr>
          <a:xfrm>
            <a:off x="2942660" y="454045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Caso6</a:t>
            </a:r>
          </a:p>
        </p:txBody>
      </p:sp>
      <p:sp>
        <p:nvSpPr>
          <p:cNvPr id="197" name="175 CuadroTexto">
            <a:extLst>
              <a:ext uri="{FF2B5EF4-FFF2-40B4-BE49-F238E27FC236}">
                <a16:creationId xmlns:a16="http://schemas.microsoft.com/office/drawing/2014/main" id="{C44F39B8-5149-42AF-82B3-7611B04BFF40}"/>
              </a:ext>
            </a:extLst>
          </p:cNvPr>
          <p:cNvSpPr txBox="1"/>
          <p:nvPr/>
        </p:nvSpPr>
        <p:spPr>
          <a:xfrm>
            <a:off x="873005" y="45296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Caso5</a:t>
            </a:r>
          </a:p>
        </p:txBody>
      </p:sp>
      <p:sp>
        <p:nvSpPr>
          <p:cNvPr id="201" name="31 Decisión">
            <a:extLst>
              <a:ext uri="{FF2B5EF4-FFF2-40B4-BE49-F238E27FC236}">
                <a16:creationId xmlns:a16="http://schemas.microsoft.com/office/drawing/2014/main" id="{60ABF8F6-8F62-41B1-BC0D-48D486AF3059}"/>
              </a:ext>
            </a:extLst>
          </p:cNvPr>
          <p:cNvSpPr/>
          <p:nvPr/>
        </p:nvSpPr>
        <p:spPr>
          <a:xfrm>
            <a:off x="3870825" y="5997155"/>
            <a:ext cx="1257182" cy="651799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cxnSp>
        <p:nvCxnSpPr>
          <p:cNvPr id="208" name="Conector: angular 207">
            <a:extLst>
              <a:ext uri="{FF2B5EF4-FFF2-40B4-BE49-F238E27FC236}">
                <a16:creationId xmlns:a16="http://schemas.microsoft.com/office/drawing/2014/main" id="{3CCED7F7-0BE2-4735-823D-366C51321C0D}"/>
              </a:ext>
            </a:extLst>
          </p:cNvPr>
          <p:cNvCxnSpPr>
            <a:cxnSpLocks/>
            <a:stCxn id="103" idx="2"/>
            <a:endCxn id="201" idx="1"/>
          </p:cNvCxnSpPr>
          <p:nvPr/>
        </p:nvCxnSpPr>
        <p:spPr>
          <a:xfrm rot="16200000" flipH="1">
            <a:off x="2298351" y="4750581"/>
            <a:ext cx="683662" cy="246128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Conector: angular 212">
            <a:extLst>
              <a:ext uri="{FF2B5EF4-FFF2-40B4-BE49-F238E27FC236}">
                <a16:creationId xmlns:a16="http://schemas.microsoft.com/office/drawing/2014/main" id="{3A1EEC49-9729-440D-AC8E-DC779DF16D36}"/>
              </a:ext>
            </a:extLst>
          </p:cNvPr>
          <p:cNvCxnSpPr>
            <a:cxnSpLocks/>
            <a:endCxn id="201" idx="1"/>
          </p:cNvCxnSpPr>
          <p:nvPr/>
        </p:nvCxnSpPr>
        <p:spPr>
          <a:xfrm rot="16200000" flipH="1">
            <a:off x="2230077" y="4682307"/>
            <a:ext cx="1833350" cy="144814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Conector: angular 216">
            <a:extLst>
              <a:ext uri="{FF2B5EF4-FFF2-40B4-BE49-F238E27FC236}">
                <a16:creationId xmlns:a16="http://schemas.microsoft.com/office/drawing/2014/main" id="{EE913D21-F63D-4BFD-8E0C-38C76A1778C5}"/>
              </a:ext>
            </a:extLst>
          </p:cNvPr>
          <p:cNvCxnSpPr>
            <a:cxnSpLocks/>
            <a:stCxn id="106" idx="2"/>
            <a:endCxn id="201" idx="1"/>
          </p:cNvCxnSpPr>
          <p:nvPr/>
        </p:nvCxnSpPr>
        <p:spPr>
          <a:xfrm rot="16200000" flipH="1">
            <a:off x="3327010" y="5779239"/>
            <a:ext cx="678521" cy="409109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id="{26C94E2A-B364-4C3D-9FAB-423A671A6B52}"/>
              </a:ext>
            </a:extLst>
          </p:cNvPr>
          <p:cNvCxnSpPr>
            <a:cxnSpLocks/>
            <a:endCxn id="201" idx="3"/>
          </p:cNvCxnSpPr>
          <p:nvPr/>
        </p:nvCxnSpPr>
        <p:spPr>
          <a:xfrm rot="10800000" flipV="1">
            <a:off x="5128007" y="4471349"/>
            <a:ext cx="1931306" cy="1851706"/>
          </a:xfrm>
          <a:prstGeom prst="bentConnector3">
            <a:avLst>
              <a:gd name="adj1" fmla="val 81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1" name="Conector: angular 220">
            <a:extLst>
              <a:ext uri="{FF2B5EF4-FFF2-40B4-BE49-F238E27FC236}">
                <a16:creationId xmlns:a16="http://schemas.microsoft.com/office/drawing/2014/main" id="{2FDBD4DE-ADD6-4204-AD92-352107B849C3}"/>
              </a:ext>
            </a:extLst>
          </p:cNvPr>
          <p:cNvCxnSpPr>
            <a:cxnSpLocks/>
            <a:stCxn id="180" idx="2"/>
            <a:endCxn id="201" idx="3"/>
          </p:cNvCxnSpPr>
          <p:nvPr/>
        </p:nvCxnSpPr>
        <p:spPr>
          <a:xfrm rot="5400000">
            <a:off x="6237100" y="4578507"/>
            <a:ext cx="635455" cy="285364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ctor: angular 229">
            <a:extLst>
              <a:ext uri="{FF2B5EF4-FFF2-40B4-BE49-F238E27FC236}">
                <a16:creationId xmlns:a16="http://schemas.microsoft.com/office/drawing/2014/main" id="{834A7EF9-B883-4BB3-9439-22DE9070DF06}"/>
              </a:ext>
            </a:extLst>
          </p:cNvPr>
          <p:cNvCxnSpPr>
            <a:cxnSpLocks/>
            <a:stCxn id="112" idx="2"/>
            <a:endCxn id="201" idx="3"/>
          </p:cNvCxnSpPr>
          <p:nvPr/>
        </p:nvCxnSpPr>
        <p:spPr>
          <a:xfrm rot="5400000">
            <a:off x="5181907" y="5585494"/>
            <a:ext cx="683662" cy="791461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Conector: angular 232">
            <a:extLst>
              <a:ext uri="{FF2B5EF4-FFF2-40B4-BE49-F238E27FC236}">
                <a16:creationId xmlns:a16="http://schemas.microsoft.com/office/drawing/2014/main" id="{CCEC9E3F-AF1C-45A1-89DA-96FDC46493EC}"/>
              </a:ext>
            </a:extLst>
          </p:cNvPr>
          <p:cNvCxnSpPr>
            <a:cxnSpLocks/>
            <a:endCxn id="201" idx="0"/>
          </p:cNvCxnSpPr>
          <p:nvPr/>
        </p:nvCxnSpPr>
        <p:spPr>
          <a:xfrm rot="5400000">
            <a:off x="3932120" y="5038646"/>
            <a:ext cx="1525806" cy="3912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7 Proceso">
            <a:extLst>
              <a:ext uri="{FF2B5EF4-FFF2-40B4-BE49-F238E27FC236}">
                <a16:creationId xmlns:a16="http://schemas.microsoft.com/office/drawing/2014/main" id="{D9C2C512-290D-4D78-9155-BA2AC87C0AEE}"/>
              </a:ext>
            </a:extLst>
          </p:cNvPr>
          <p:cNvSpPr/>
          <p:nvPr/>
        </p:nvSpPr>
        <p:spPr>
          <a:xfrm>
            <a:off x="6789489" y="4046212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contadorGeneros</a:t>
            </a:r>
            <a:r>
              <a:rPr lang="es-ES" sz="1400" dirty="0"/>
              <a:t>)</a:t>
            </a:r>
          </a:p>
        </p:txBody>
      </p:sp>
      <p:sp>
        <p:nvSpPr>
          <p:cNvPr id="89" name="7 Proceso">
            <a:extLst>
              <a:ext uri="{FF2B5EF4-FFF2-40B4-BE49-F238E27FC236}">
                <a16:creationId xmlns:a16="http://schemas.microsoft.com/office/drawing/2014/main" id="{6141AEA9-5D4F-4044-BDE3-AC85958E0B8F}"/>
              </a:ext>
            </a:extLst>
          </p:cNvPr>
          <p:cNvSpPr/>
          <p:nvPr/>
        </p:nvSpPr>
        <p:spPr>
          <a:xfrm>
            <a:off x="4708828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valorarLibro</a:t>
            </a:r>
            <a:r>
              <a:rPr lang="es-ES" sz="1400" dirty="0"/>
              <a:t>)</a:t>
            </a:r>
          </a:p>
        </p:txBody>
      </p:sp>
      <p:sp>
        <p:nvSpPr>
          <p:cNvPr id="85" name="7 Proceso">
            <a:extLst>
              <a:ext uri="{FF2B5EF4-FFF2-40B4-BE49-F238E27FC236}">
                <a16:creationId xmlns:a16="http://schemas.microsoft.com/office/drawing/2014/main" id="{165D7C7B-01EC-4985-885D-131C8A170832}"/>
              </a:ext>
            </a:extLst>
          </p:cNvPr>
          <p:cNvSpPr/>
          <p:nvPr/>
        </p:nvSpPr>
        <p:spPr>
          <a:xfrm>
            <a:off x="2246427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verLibreria</a:t>
            </a:r>
            <a:r>
              <a:rPr lang="es-ES" sz="1400" dirty="0"/>
              <a:t>)</a:t>
            </a:r>
          </a:p>
        </p:txBody>
      </p:sp>
      <p:sp>
        <p:nvSpPr>
          <p:cNvPr id="112" name="7 Proceso">
            <a:extLst>
              <a:ext uri="{FF2B5EF4-FFF2-40B4-BE49-F238E27FC236}">
                <a16:creationId xmlns:a16="http://schemas.microsoft.com/office/drawing/2014/main" id="{0419C9B3-2D9A-424E-B857-49DAEF5AE7A4}"/>
              </a:ext>
            </a:extLst>
          </p:cNvPr>
          <p:cNvSpPr/>
          <p:nvPr/>
        </p:nvSpPr>
        <p:spPr>
          <a:xfrm>
            <a:off x="5037578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recomienda</a:t>
            </a:r>
            <a:r>
              <a:rPr lang="es-ES" sz="1400" dirty="0"/>
              <a:t>)</a:t>
            </a:r>
          </a:p>
        </p:txBody>
      </p:sp>
      <p:sp>
        <p:nvSpPr>
          <p:cNvPr id="180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7369579" y="536322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06" name="7 Proceso">
            <a:extLst>
              <a:ext uri="{FF2B5EF4-FFF2-40B4-BE49-F238E27FC236}">
                <a16:creationId xmlns:a16="http://schemas.microsoft.com/office/drawing/2014/main" id="{41EB4011-33F4-452E-ABA0-6590081029DD}"/>
              </a:ext>
            </a:extLst>
          </p:cNvPr>
          <p:cNvSpPr/>
          <p:nvPr/>
        </p:nvSpPr>
        <p:spPr>
          <a:xfrm>
            <a:off x="2579826" y="5212486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descuento</a:t>
            </a:r>
            <a:r>
              <a:rPr lang="es-ES" sz="1400" dirty="0"/>
              <a:t>)</a:t>
            </a:r>
          </a:p>
        </p:txBody>
      </p:sp>
      <p:sp>
        <p:nvSpPr>
          <p:cNvPr id="103" name="7 Proceso">
            <a:extLst>
              <a:ext uri="{FF2B5EF4-FFF2-40B4-BE49-F238E27FC236}">
                <a16:creationId xmlns:a16="http://schemas.microsoft.com/office/drawing/2014/main" id="{94ED0AD6-104B-4116-9C12-FC84F9F8117B}"/>
              </a:ext>
            </a:extLst>
          </p:cNvPr>
          <p:cNvSpPr/>
          <p:nvPr/>
        </p:nvSpPr>
        <p:spPr>
          <a:xfrm>
            <a:off x="527649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horario</a:t>
            </a:r>
            <a:r>
              <a:rPr lang="es-E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490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1 Decisión">
            <a:extLst>
              <a:ext uri="{FF2B5EF4-FFF2-40B4-BE49-F238E27FC236}">
                <a16:creationId xmlns:a16="http://schemas.microsoft.com/office/drawing/2014/main" id="{B39432B3-D822-436D-995B-328980DA7E8E}"/>
              </a:ext>
            </a:extLst>
          </p:cNvPr>
          <p:cNvSpPr/>
          <p:nvPr/>
        </p:nvSpPr>
        <p:spPr>
          <a:xfrm>
            <a:off x="4067944" y="5229200"/>
            <a:ext cx="1008112" cy="576065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sp>
        <p:nvSpPr>
          <p:cNvPr id="7" name="32 Preparación">
            <a:extLst>
              <a:ext uri="{FF2B5EF4-FFF2-40B4-BE49-F238E27FC236}">
                <a16:creationId xmlns:a16="http://schemas.microsoft.com/office/drawing/2014/main" id="{F7165433-8FE5-4949-8C59-F6CC5B9E1D7F}"/>
              </a:ext>
            </a:extLst>
          </p:cNvPr>
          <p:cNvSpPr/>
          <p:nvPr/>
        </p:nvSpPr>
        <p:spPr>
          <a:xfrm>
            <a:off x="3707904" y="2276872"/>
            <a:ext cx="1512168" cy="57606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061DD9-6080-4CAF-B4D2-C967C450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"/>
          <a:stretch/>
        </p:blipFill>
        <p:spPr>
          <a:xfrm>
            <a:off x="827584" y="260648"/>
            <a:ext cx="7485148" cy="5681780"/>
          </a:xfrm>
          <a:prstGeom prst="rect">
            <a:avLst/>
          </a:prstGeom>
        </p:spPr>
      </p:pic>
      <p:sp>
        <p:nvSpPr>
          <p:cNvPr id="12" name="3 Conector">
            <a:extLst>
              <a:ext uri="{FF2B5EF4-FFF2-40B4-BE49-F238E27FC236}">
                <a16:creationId xmlns:a16="http://schemas.microsoft.com/office/drawing/2014/main" id="{80525C14-D4CA-42E5-8A39-D43F2D5CC5BB}"/>
              </a:ext>
            </a:extLst>
          </p:cNvPr>
          <p:cNvSpPr/>
          <p:nvPr/>
        </p:nvSpPr>
        <p:spPr>
          <a:xfrm>
            <a:off x="4390138" y="6381328"/>
            <a:ext cx="360040" cy="360040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7F74748-C203-473A-96C6-A7FD9533BCB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4570158" y="5805265"/>
            <a:ext cx="1842" cy="5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4CCBB884-A80C-45DD-9A38-BCA3CE440D95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5400000" flipH="1">
            <a:off x="2519771" y="3753037"/>
            <a:ext cx="3240361" cy="864096"/>
          </a:xfrm>
          <a:prstGeom prst="bentConnector4">
            <a:avLst>
              <a:gd name="adj1" fmla="val -7055"/>
              <a:gd name="adj2" fmla="val 4439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75 CuadroTexto">
            <a:extLst>
              <a:ext uri="{FF2B5EF4-FFF2-40B4-BE49-F238E27FC236}">
                <a16:creationId xmlns:a16="http://schemas.microsoft.com/office/drawing/2014/main" id="{EC925446-0228-46C8-8604-E0A11BF06C78}"/>
              </a:ext>
            </a:extLst>
          </p:cNvPr>
          <p:cNvSpPr txBox="1"/>
          <p:nvPr/>
        </p:nvSpPr>
        <p:spPr>
          <a:xfrm rot="16200000">
            <a:off x="231222" y="404658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TRUE</a:t>
            </a:r>
          </a:p>
        </p:txBody>
      </p:sp>
      <p:sp>
        <p:nvSpPr>
          <p:cNvPr id="18" name="175 CuadroTexto">
            <a:extLst>
              <a:ext uri="{FF2B5EF4-FFF2-40B4-BE49-F238E27FC236}">
                <a16:creationId xmlns:a16="http://schemas.microsoft.com/office/drawing/2014/main" id="{EECBDCF9-9EEE-44F4-8939-B4AFBFD7C1BF}"/>
              </a:ext>
            </a:extLst>
          </p:cNvPr>
          <p:cNvSpPr txBox="1"/>
          <p:nvPr/>
        </p:nvSpPr>
        <p:spPr>
          <a:xfrm>
            <a:off x="4515218" y="6033867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9" name="62 Rectángulo">
            <a:extLst>
              <a:ext uri="{FF2B5EF4-FFF2-40B4-BE49-F238E27FC236}">
                <a16:creationId xmlns:a16="http://schemas.microsoft.com/office/drawing/2014/main" id="{7020EBE3-4327-40D5-B243-D11F97E3F170}"/>
              </a:ext>
            </a:extLst>
          </p:cNvPr>
          <p:cNvSpPr/>
          <p:nvPr/>
        </p:nvSpPr>
        <p:spPr>
          <a:xfrm>
            <a:off x="511641" y="260648"/>
            <a:ext cx="15327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menu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7 Proceso">
            <a:extLst>
              <a:ext uri="{FF2B5EF4-FFF2-40B4-BE49-F238E27FC236}">
                <a16:creationId xmlns:a16="http://schemas.microsoft.com/office/drawing/2014/main" id="{C73C06A8-6545-478A-887F-969067FDE7D8}"/>
              </a:ext>
            </a:extLst>
          </p:cNvPr>
          <p:cNvSpPr/>
          <p:nvPr/>
        </p:nvSpPr>
        <p:spPr>
          <a:xfrm>
            <a:off x="5004048" y="4586157"/>
            <a:ext cx="1512168" cy="35501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la función (</a:t>
            </a:r>
            <a:r>
              <a:rPr lang="es-ES" sz="1200" i="1" dirty="0"/>
              <a:t>recomienda</a:t>
            </a:r>
            <a:r>
              <a:rPr lang="es-E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94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 hora&lt;24 y minutos&gt;=0 y 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“false”</a:t>
            </a:r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“true”</a:t>
            </a:r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por pantalla “Error”</a:t>
            </a:r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35496" y="44624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>
            <a:extLst>
              <a:ext uri="{FF2B5EF4-FFF2-40B4-BE49-F238E27FC236}">
                <a16:creationId xmlns:a16="http://schemas.microsoft.com/office/drawing/2014/main" id="{8049DCD1-86D9-4082-89C4-92ADC3B6F010}"/>
              </a:ext>
            </a:extLst>
          </p:cNvPr>
          <p:cNvSpPr/>
          <p:nvPr/>
        </p:nvSpPr>
        <p:spPr>
          <a:xfrm>
            <a:off x="4067944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5 Proceso">
            <a:extLst>
              <a:ext uri="{FF2B5EF4-FFF2-40B4-BE49-F238E27FC236}">
                <a16:creationId xmlns:a16="http://schemas.microsoft.com/office/drawing/2014/main" id="{2BBD12E4-18CC-40ED-B8D8-689468FB42C2}"/>
              </a:ext>
            </a:extLst>
          </p:cNvPr>
          <p:cNvSpPr/>
          <p:nvPr/>
        </p:nvSpPr>
        <p:spPr>
          <a:xfrm>
            <a:off x="3275856" y="764704"/>
            <a:ext cx="2088232" cy="6480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las variables “</a:t>
            </a:r>
            <a:r>
              <a:rPr lang="es-ES" sz="1400" b="1" i="1" dirty="0"/>
              <a:t>hora</a:t>
            </a:r>
            <a:r>
              <a:rPr lang="es-ES" sz="1400" i="1" dirty="0"/>
              <a:t>”  </a:t>
            </a:r>
            <a:r>
              <a:rPr lang="es-ES" sz="1400" dirty="0"/>
              <a:t>y “</a:t>
            </a:r>
            <a:r>
              <a:rPr lang="es-ES" sz="1400" b="1" i="1" dirty="0"/>
              <a:t>minutos</a:t>
            </a:r>
            <a:r>
              <a:rPr lang="es-ES" sz="1400" i="1" dirty="0"/>
              <a:t>” </a:t>
            </a:r>
            <a:r>
              <a:rPr lang="es-ES" sz="1400" dirty="0"/>
              <a:t>de tipo entero</a:t>
            </a:r>
          </a:p>
        </p:txBody>
      </p:sp>
      <p:cxnSp>
        <p:nvCxnSpPr>
          <p:cNvPr id="6" name="8 Conector recto">
            <a:extLst>
              <a:ext uri="{FF2B5EF4-FFF2-40B4-BE49-F238E27FC236}">
                <a16:creationId xmlns:a16="http://schemas.microsoft.com/office/drawing/2014/main" id="{727C0365-1DB0-4CF1-9D5F-F77116958828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4319972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8 Proceso">
            <a:extLst>
              <a:ext uri="{FF2B5EF4-FFF2-40B4-BE49-F238E27FC236}">
                <a16:creationId xmlns:a16="http://schemas.microsoft.com/office/drawing/2014/main" id="{0D9AFC99-BD23-40FB-BC07-88C2F939EBD9}"/>
              </a:ext>
            </a:extLst>
          </p:cNvPr>
          <p:cNvSpPr/>
          <p:nvPr/>
        </p:nvSpPr>
        <p:spPr>
          <a:xfrm>
            <a:off x="3023828" y="2202641"/>
            <a:ext cx="2592288" cy="20072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hora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15" name="18 Proceso">
            <a:extLst>
              <a:ext uri="{FF2B5EF4-FFF2-40B4-BE49-F238E27FC236}">
                <a16:creationId xmlns:a16="http://schemas.microsoft.com/office/drawing/2014/main" id="{FC30BD99-85E6-4AB8-8921-21737CCAC8F2}"/>
              </a:ext>
            </a:extLst>
          </p:cNvPr>
          <p:cNvSpPr/>
          <p:nvPr/>
        </p:nvSpPr>
        <p:spPr>
          <a:xfrm>
            <a:off x="3185846" y="1855176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la hora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B742F-E233-4CF7-9427-ACD67B2C962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319972" y="1412776"/>
            <a:ext cx="0" cy="44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8 Proceso">
            <a:extLst>
              <a:ext uri="{FF2B5EF4-FFF2-40B4-BE49-F238E27FC236}">
                <a16:creationId xmlns:a16="http://schemas.microsoft.com/office/drawing/2014/main" id="{1D7EA22B-DF71-43C4-8CBB-B146BCAD8F5D}"/>
              </a:ext>
            </a:extLst>
          </p:cNvPr>
          <p:cNvSpPr/>
          <p:nvPr/>
        </p:nvSpPr>
        <p:spPr>
          <a:xfrm>
            <a:off x="2885607" y="2864045"/>
            <a:ext cx="2868729" cy="20269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minutos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22" name="18 Proceso">
            <a:extLst>
              <a:ext uri="{FF2B5EF4-FFF2-40B4-BE49-F238E27FC236}">
                <a16:creationId xmlns:a16="http://schemas.microsoft.com/office/drawing/2014/main" id="{95C7C69D-CCC4-45A9-93FD-5B50DB27A23D}"/>
              </a:ext>
            </a:extLst>
          </p:cNvPr>
          <p:cNvSpPr/>
          <p:nvPr/>
        </p:nvSpPr>
        <p:spPr>
          <a:xfrm>
            <a:off x="3005826" y="2522223"/>
            <a:ext cx="2628292" cy="22492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los minutos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FE5421C-5370-449A-ABD6-76DEF3ED39E2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4319972" y="2086498"/>
            <a:ext cx="0" cy="11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259EBD5-9196-473B-AABA-23DA0D7E187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4319972" y="2403366"/>
            <a:ext cx="0" cy="11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6AB5AC7-1B9C-4295-83F9-8DE8C24A5518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4319972" y="2747152"/>
            <a:ext cx="0" cy="11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1 Decisión">
            <a:extLst>
              <a:ext uri="{FF2B5EF4-FFF2-40B4-BE49-F238E27FC236}">
                <a16:creationId xmlns:a16="http://schemas.microsoft.com/office/drawing/2014/main" id="{84D209CB-B32E-4707-B4A4-2FA9782EA58F}"/>
              </a:ext>
            </a:extLst>
          </p:cNvPr>
          <p:cNvSpPr/>
          <p:nvPr/>
        </p:nvSpPr>
        <p:spPr>
          <a:xfrm>
            <a:off x="3059832" y="3278596"/>
            <a:ext cx="2520280" cy="86409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i="1" dirty="0" err="1">
                <a:solidFill>
                  <a:schemeClr val="accent6"/>
                </a:solidFill>
              </a:rPr>
              <a:t>horaValida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BCF3CC7-E684-4E99-9D1E-525AF1AFAAAC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4319972" y="3066737"/>
            <a:ext cx="0" cy="21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FDEB2ED1-6A43-4AC5-85BF-95478641B8FA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H="1">
            <a:off x="3059831" y="1624636"/>
            <a:ext cx="1260139" cy="2086009"/>
          </a:xfrm>
          <a:prstGeom prst="bentConnector4">
            <a:avLst>
              <a:gd name="adj1" fmla="val -27300"/>
              <a:gd name="adj2" fmla="val 9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75 CuadroTexto">
            <a:extLst>
              <a:ext uri="{FF2B5EF4-FFF2-40B4-BE49-F238E27FC236}">
                <a16:creationId xmlns:a16="http://schemas.microsoft.com/office/drawing/2014/main" id="{BC2594B3-3F59-49AD-AFD2-E62B011BD1A6}"/>
              </a:ext>
            </a:extLst>
          </p:cNvPr>
          <p:cNvSpPr txBox="1"/>
          <p:nvPr/>
        </p:nvSpPr>
        <p:spPr>
          <a:xfrm rot="16200000">
            <a:off x="2321031" y="25291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TRUE</a:t>
            </a:r>
          </a:p>
        </p:txBody>
      </p:sp>
      <p:sp>
        <p:nvSpPr>
          <p:cNvPr id="60" name="3 Decisión">
            <a:extLst>
              <a:ext uri="{FF2B5EF4-FFF2-40B4-BE49-F238E27FC236}">
                <a16:creationId xmlns:a16="http://schemas.microsoft.com/office/drawing/2014/main" id="{0D6AE52A-7768-4E3E-BF3C-8EAE68926978}"/>
              </a:ext>
            </a:extLst>
          </p:cNvPr>
          <p:cNvSpPr/>
          <p:nvPr/>
        </p:nvSpPr>
        <p:spPr>
          <a:xfrm>
            <a:off x="3092754" y="4464546"/>
            <a:ext cx="2454436" cy="1089507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i="1" dirty="0" err="1">
                <a:solidFill>
                  <a:schemeClr val="accent6"/>
                </a:solidFill>
              </a:rPr>
              <a:t>horarioApertura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247AC1A-8D28-42F0-8743-B9D6438D4548}"/>
              </a:ext>
            </a:extLst>
          </p:cNvPr>
          <p:cNvCxnSpPr>
            <a:stCxn id="47" idx="2"/>
            <a:endCxn id="60" idx="0"/>
          </p:cNvCxnSpPr>
          <p:nvPr/>
        </p:nvCxnSpPr>
        <p:spPr>
          <a:xfrm>
            <a:off x="4319972" y="4142692"/>
            <a:ext cx="0" cy="32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8 Proceso">
            <a:extLst>
              <a:ext uri="{FF2B5EF4-FFF2-40B4-BE49-F238E27FC236}">
                <a16:creationId xmlns:a16="http://schemas.microsoft.com/office/drawing/2014/main" id="{3BE4695E-1724-46F9-9FD1-29252B02A361}"/>
              </a:ext>
            </a:extLst>
          </p:cNvPr>
          <p:cNvSpPr/>
          <p:nvPr/>
        </p:nvSpPr>
        <p:spPr>
          <a:xfrm>
            <a:off x="6084168" y="4893638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abierta</a:t>
            </a:r>
          </a:p>
        </p:txBody>
      </p:sp>
      <p:sp>
        <p:nvSpPr>
          <p:cNvPr id="94" name="18 Proceso">
            <a:extLst>
              <a:ext uri="{FF2B5EF4-FFF2-40B4-BE49-F238E27FC236}">
                <a16:creationId xmlns:a16="http://schemas.microsoft.com/office/drawing/2014/main" id="{39AAB048-B9D7-4BA2-BAF4-F66EFD655665}"/>
              </a:ext>
            </a:extLst>
          </p:cNvPr>
          <p:cNvSpPr/>
          <p:nvPr/>
        </p:nvSpPr>
        <p:spPr>
          <a:xfrm>
            <a:off x="3185844" y="5949280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cerrada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FEE1C5C9-7A95-46E6-8F97-F21E09C03793}"/>
              </a:ext>
            </a:extLst>
          </p:cNvPr>
          <p:cNvCxnSpPr>
            <a:stCxn id="60" idx="3"/>
            <a:endCxn id="93" idx="1"/>
          </p:cNvCxnSpPr>
          <p:nvPr/>
        </p:nvCxnSpPr>
        <p:spPr>
          <a:xfrm flipV="1">
            <a:off x="5547190" y="5009299"/>
            <a:ext cx="536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3B3DC348-EFAA-4B36-8D9A-570457A408D5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4319970" y="5554053"/>
            <a:ext cx="2" cy="3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75 CuadroTexto">
            <a:extLst>
              <a:ext uri="{FF2B5EF4-FFF2-40B4-BE49-F238E27FC236}">
                <a16:creationId xmlns:a16="http://schemas.microsoft.com/office/drawing/2014/main" id="{ACB66E92-82E6-442A-A085-15095B8FA640}"/>
              </a:ext>
            </a:extLst>
          </p:cNvPr>
          <p:cNvSpPr txBox="1"/>
          <p:nvPr/>
        </p:nvSpPr>
        <p:spPr>
          <a:xfrm>
            <a:off x="3787525" y="4153046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07" name="175 CuadroTexto">
            <a:extLst>
              <a:ext uri="{FF2B5EF4-FFF2-40B4-BE49-F238E27FC236}">
                <a16:creationId xmlns:a16="http://schemas.microsoft.com/office/drawing/2014/main" id="{B2A8759A-9C07-444B-992B-FD05014AEB03}"/>
              </a:ext>
            </a:extLst>
          </p:cNvPr>
          <p:cNvSpPr txBox="1"/>
          <p:nvPr/>
        </p:nvSpPr>
        <p:spPr>
          <a:xfrm>
            <a:off x="4291581" y="557945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08" name="175 CuadroTexto">
            <a:extLst>
              <a:ext uri="{FF2B5EF4-FFF2-40B4-BE49-F238E27FC236}">
                <a16:creationId xmlns:a16="http://schemas.microsoft.com/office/drawing/2014/main" id="{32FF6BE6-D1DF-46E5-9C79-1ED662C539CF}"/>
              </a:ext>
            </a:extLst>
          </p:cNvPr>
          <p:cNvSpPr txBox="1"/>
          <p:nvPr/>
        </p:nvSpPr>
        <p:spPr>
          <a:xfrm>
            <a:off x="5634118" y="475513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09" name="3 Conector">
            <a:extLst>
              <a:ext uri="{FF2B5EF4-FFF2-40B4-BE49-F238E27FC236}">
                <a16:creationId xmlns:a16="http://schemas.microsoft.com/office/drawing/2014/main" id="{94E44A85-E212-4606-81E3-8F9209E12EC3}"/>
              </a:ext>
            </a:extLst>
          </p:cNvPr>
          <p:cNvSpPr/>
          <p:nvPr/>
        </p:nvSpPr>
        <p:spPr>
          <a:xfrm>
            <a:off x="6804248" y="5733256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42517A66-EFAF-446E-8186-35D05850D618}"/>
              </a:ext>
            </a:extLst>
          </p:cNvPr>
          <p:cNvCxnSpPr>
            <a:cxnSpLocks/>
            <a:stCxn id="93" idx="2"/>
            <a:endCxn id="109" idx="0"/>
          </p:cNvCxnSpPr>
          <p:nvPr/>
        </p:nvCxnSpPr>
        <p:spPr>
          <a:xfrm>
            <a:off x="7218294" y="5124960"/>
            <a:ext cx="9001" cy="60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5687BD0F-863B-4320-A3D7-345CE9845F53}"/>
              </a:ext>
            </a:extLst>
          </p:cNvPr>
          <p:cNvCxnSpPr>
            <a:cxnSpLocks/>
            <a:stCxn id="94" idx="3"/>
            <a:endCxn id="109" idx="2"/>
          </p:cNvCxnSpPr>
          <p:nvPr/>
        </p:nvCxnSpPr>
        <p:spPr>
          <a:xfrm>
            <a:off x="5454096" y="6064941"/>
            <a:ext cx="1350152" cy="2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62 Rectángulo">
            <a:extLst>
              <a:ext uri="{FF2B5EF4-FFF2-40B4-BE49-F238E27FC236}">
                <a16:creationId xmlns:a16="http://schemas.microsoft.com/office/drawing/2014/main" id="{EEB0C26C-1B5F-47FE-BCBB-7541BA7C7256}"/>
              </a:ext>
            </a:extLst>
          </p:cNvPr>
          <p:cNvSpPr/>
          <p:nvPr/>
        </p:nvSpPr>
        <p:spPr>
          <a:xfrm>
            <a:off x="309332" y="319299"/>
            <a:ext cx="18987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</a:t>
            </a:r>
          </a:p>
        </p:txBody>
      </p:sp>
    </p:spTree>
    <p:extLst>
      <p:ext uri="{BB962C8B-B14F-4D97-AF65-F5344CB8AC3E}">
        <p14:creationId xmlns:p14="http://schemas.microsoft.com/office/powerpoint/2010/main" val="28801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5966647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5318575" y="76470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Lee “edad”</a:t>
            </a:r>
          </a:p>
        </p:txBody>
      </p:sp>
      <p:cxnSp>
        <p:nvCxnSpPr>
          <p:cNvPr id="9" name="8 Conector recto"/>
          <p:cNvCxnSpPr>
            <a:stCxn id="6" idx="0"/>
            <a:endCxn id="4" idx="4"/>
          </p:cNvCxnSpPr>
          <p:nvPr/>
        </p:nvCxnSpPr>
        <p:spPr>
          <a:xfrm flipV="1">
            <a:off x="6218675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24" name="23 Decisión"/>
          <p:cNvSpPr/>
          <p:nvPr/>
        </p:nvSpPr>
        <p:spPr>
          <a:xfrm>
            <a:off x="4932040" y="321297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edad&lt;18 o edad&gt;65</a:t>
            </a:r>
          </a:p>
        </p:txBody>
      </p:sp>
      <p:sp>
        <p:nvSpPr>
          <p:cNvPr id="30" name="29 Proceso"/>
          <p:cNvSpPr/>
          <p:nvPr/>
        </p:nvSpPr>
        <p:spPr>
          <a:xfrm>
            <a:off x="5292080" y="5085184"/>
            <a:ext cx="1872208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“tienes descuento”</a:t>
            </a:r>
          </a:p>
        </p:txBody>
      </p:sp>
      <p:sp>
        <p:nvSpPr>
          <p:cNvPr id="33" name="32 Preparación"/>
          <p:cNvSpPr/>
          <p:nvPr/>
        </p:nvSpPr>
        <p:spPr>
          <a:xfrm>
            <a:off x="2555776" y="3356992"/>
            <a:ext cx="1979712" cy="93610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Opción</a:t>
            </a:r>
          </a:p>
          <a:p>
            <a:pPr algn="ctr"/>
            <a:r>
              <a:rPr lang="es-ES" dirty="0"/>
              <a:t>Descuento</a:t>
            </a:r>
          </a:p>
        </p:txBody>
      </p:sp>
      <p:cxnSp>
        <p:nvCxnSpPr>
          <p:cNvPr id="51" name="50 Conector recto de flecha"/>
          <p:cNvCxnSpPr>
            <a:stCxn id="24" idx="2"/>
            <a:endCxn id="30" idx="0"/>
          </p:cNvCxnSpPr>
          <p:nvPr/>
        </p:nvCxnSpPr>
        <p:spPr>
          <a:xfrm>
            <a:off x="6228184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1"/>
            <a:endCxn id="33" idx="3"/>
          </p:cNvCxnSpPr>
          <p:nvPr/>
        </p:nvCxnSpPr>
        <p:spPr>
          <a:xfrm flipH="1">
            <a:off x="4535488" y="3825044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33" idx="2"/>
            <a:endCxn id="30" idx="0"/>
          </p:cNvCxnSpPr>
          <p:nvPr/>
        </p:nvCxnSpPr>
        <p:spPr>
          <a:xfrm rot="16200000" flipH="1">
            <a:off x="4490864" y="3347864"/>
            <a:ext cx="792088" cy="2682552"/>
          </a:xfrm>
          <a:prstGeom prst="bentConnector3">
            <a:avLst>
              <a:gd name="adj1" fmla="val 65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33" idx="2"/>
          </p:cNvCxnSpPr>
          <p:nvPr/>
        </p:nvCxnSpPr>
        <p:spPr>
          <a:xfrm rot="5400000">
            <a:off x="2654660" y="4626260"/>
            <a:ext cx="1224136" cy="557808"/>
          </a:xfrm>
          <a:prstGeom prst="bentConnector3">
            <a:avLst>
              <a:gd name="adj1" fmla="val 4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Proceso"/>
          <p:cNvSpPr/>
          <p:nvPr/>
        </p:nvSpPr>
        <p:spPr>
          <a:xfrm>
            <a:off x="467544" y="5157192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“no tienes descuento”</a:t>
            </a:r>
          </a:p>
        </p:txBody>
      </p:sp>
      <p:cxnSp>
        <p:nvCxnSpPr>
          <p:cNvPr id="118" name="117 Conector angular"/>
          <p:cNvCxnSpPr>
            <a:stCxn id="33" idx="2"/>
            <a:endCxn id="116" idx="0"/>
          </p:cNvCxnSpPr>
          <p:nvPr/>
        </p:nvCxnSpPr>
        <p:spPr>
          <a:xfrm rot="5400000">
            <a:off x="2060594" y="3672154"/>
            <a:ext cx="864096" cy="2105980"/>
          </a:xfrm>
          <a:prstGeom prst="bentConnector3">
            <a:avLst>
              <a:gd name="adj1" fmla="val 5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3" idx="2"/>
          </p:cNvCxnSpPr>
          <p:nvPr/>
        </p:nvCxnSpPr>
        <p:spPr>
          <a:xfrm rot="16200000" flipH="1">
            <a:off x="3374740" y="4463988"/>
            <a:ext cx="1224136" cy="882352"/>
          </a:xfrm>
          <a:prstGeom prst="bentConnector3">
            <a:avLst>
              <a:gd name="adj1" fmla="val 4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cxnSpLocks/>
            <a:stCxn id="30" idx="2"/>
            <a:endCxn id="34" idx="0"/>
          </p:cNvCxnSpPr>
          <p:nvPr/>
        </p:nvCxnSpPr>
        <p:spPr>
          <a:xfrm>
            <a:off x="6228184" y="5949280"/>
            <a:ext cx="0" cy="8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22818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169" name="168 Conector recto"/>
          <p:cNvCxnSpPr>
            <a:cxnSpLocks/>
            <a:stCxn id="116" idx="2"/>
            <a:endCxn id="34" idx="2"/>
          </p:cNvCxnSpPr>
          <p:nvPr/>
        </p:nvCxnSpPr>
        <p:spPr>
          <a:xfrm rot="16200000" flipH="1">
            <a:off x="3436060" y="4024879"/>
            <a:ext cx="372669" cy="4365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779912" y="45091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1: Familia numerosa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4427984" y="50555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2: </a:t>
            </a:r>
          </a:p>
          <a:p>
            <a:r>
              <a:rPr lang="es-ES" sz="1200" dirty="0"/>
              <a:t>Paro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2987824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3: Cliente </a:t>
            </a:r>
            <a:r>
              <a:rPr lang="es-ES" sz="1200" dirty="0" err="1"/>
              <a:t>premium</a:t>
            </a:r>
            <a:endParaRPr lang="es-ES" sz="12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115616" y="45091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4: Ninguna de las anteriores</a:t>
            </a:r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2987824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Rectángulo"/>
          <p:cNvSpPr/>
          <p:nvPr/>
        </p:nvSpPr>
        <p:spPr>
          <a:xfrm>
            <a:off x="35496" y="67271"/>
            <a:ext cx="2833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escuentos</a:t>
            </a:r>
          </a:p>
        </p:txBody>
      </p:sp>
      <p:sp>
        <p:nvSpPr>
          <p:cNvPr id="205" name="204 CuadroTexto"/>
          <p:cNvSpPr txBox="1"/>
          <p:nvPr/>
        </p:nvSpPr>
        <p:spPr>
          <a:xfrm>
            <a:off x="457200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222" name="221 Conector angular"/>
          <p:cNvCxnSpPr>
            <a:endCxn id="6" idx="1"/>
          </p:cNvCxnSpPr>
          <p:nvPr/>
        </p:nvCxnSpPr>
        <p:spPr>
          <a:xfrm rot="10800000" flipH="1">
            <a:off x="5133661" y="1196752"/>
            <a:ext cx="184913" cy="1152128"/>
          </a:xfrm>
          <a:prstGeom prst="bentConnector3">
            <a:avLst>
              <a:gd name="adj1" fmla="val -271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endCxn id="24" idx="0"/>
          </p:cNvCxnSpPr>
          <p:nvPr/>
        </p:nvCxnSpPr>
        <p:spPr>
          <a:xfrm>
            <a:off x="622818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6" idx="2"/>
          </p:cNvCxnSpPr>
          <p:nvPr/>
        </p:nvCxnSpPr>
        <p:spPr>
          <a:xfrm>
            <a:off x="6218675" y="1628800"/>
            <a:ext cx="950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CuadroTexto"/>
          <p:cNvSpPr txBox="1"/>
          <p:nvPr/>
        </p:nvSpPr>
        <p:spPr>
          <a:xfrm>
            <a:off x="6228184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32" name="31 Decisión"/>
          <p:cNvSpPr/>
          <p:nvPr/>
        </p:nvSpPr>
        <p:spPr>
          <a:xfrm>
            <a:off x="5076056" y="1844824"/>
            <a:ext cx="2304256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edad&gt;0</a:t>
            </a:r>
          </a:p>
        </p:txBody>
      </p:sp>
      <p:sp>
        <p:nvSpPr>
          <p:cNvPr id="34" name="3 Conector">
            <a:extLst>
              <a:ext uri="{FF2B5EF4-FFF2-40B4-BE49-F238E27FC236}">
                <a16:creationId xmlns:a16="http://schemas.microsoft.com/office/drawing/2014/main" id="{1D59F02B-6C80-4079-8377-759E4C7E6E57}"/>
              </a:ext>
            </a:extLst>
          </p:cNvPr>
          <p:cNvSpPr/>
          <p:nvPr/>
        </p:nvSpPr>
        <p:spPr>
          <a:xfrm>
            <a:off x="5805137" y="6037741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572000" y="26064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851920" y="2060848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verTabla</a:t>
            </a:r>
            <a:r>
              <a:rPr lang="es-ES" dirty="0"/>
              <a:t>= “”</a:t>
            </a:r>
          </a:p>
        </p:txBody>
      </p:sp>
      <p:sp>
        <p:nvSpPr>
          <p:cNvPr id="10" name="9 Proceso"/>
          <p:cNvSpPr/>
          <p:nvPr/>
        </p:nvSpPr>
        <p:spPr>
          <a:xfrm>
            <a:off x="3131840" y="400506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verTabla</a:t>
            </a:r>
            <a:r>
              <a:rPr lang="es-ES" dirty="0"/>
              <a:t>+= " "+</a:t>
            </a:r>
            <a:r>
              <a:rPr lang="es-ES" dirty="0" err="1"/>
              <a:t>libreria</a:t>
            </a:r>
            <a:r>
              <a:rPr lang="es-ES" dirty="0"/>
              <a:t>[i][j]</a:t>
            </a:r>
          </a:p>
        </p:txBody>
      </p:sp>
      <p:sp>
        <p:nvSpPr>
          <p:cNvPr id="33" name="32 Proceso"/>
          <p:cNvSpPr/>
          <p:nvPr/>
        </p:nvSpPr>
        <p:spPr>
          <a:xfrm>
            <a:off x="3131840" y="5013176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Escribir por pantalla </a:t>
            </a:r>
            <a:r>
              <a:rPr lang="es-ES" dirty="0" err="1"/>
              <a:t>verTabla</a:t>
            </a:r>
            <a:endParaRPr lang="es-ES" dirty="0"/>
          </a:p>
        </p:txBody>
      </p:sp>
      <p:sp>
        <p:nvSpPr>
          <p:cNvPr id="87" name="86 Conector"/>
          <p:cNvSpPr/>
          <p:nvPr/>
        </p:nvSpPr>
        <p:spPr>
          <a:xfrm>
            <a:off x="4572000" y="616530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CuadroTexto"/>
          <p:cNvSpPr txBox="1"/>
          <p:nvPr/>
        </p:nvSpPr>
        <p:spPr>
          <a:xfrm>
            <a:off x="2843808" y="36357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2771800" y="49411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478802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4788024" y="5661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35496" y="67271"/>
            <a:ext cx="2166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verTabla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66 Pentágono"/>
          <p:cNvSpPr/>
          <p:nvPr/>
        </p:nvSpPr>
        <p:spPr>
          <a:xfrm>
            <a:off x="2987824" y="1052736"/>
            <a:ext cx="3960440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i=0; i&lt;filas </a:t>
            </a:r>
            <a:r>
              <a:rPr lang="es-ES" dirty="0" err="1"/>
              <a:t>array</a:t>
            </a:r>
            <a:r>
              <a:rPr lang="es-ES" dirty="0"/>
              <a:t>; i++</a:t>
            </a:r>
          </a:p>
        </p:txBody>
      </p:sp>
      <p:sp>
        <p:nvSpPr>
          <p:cNvPr id="68" name="67 Pentágono"/>
          <p:cNvSpPr/>
          <p:nvPr/>
        </p:nvSpPr>
        <p:spPr>
          <a:xfrm>
            <a:off x="3131840" y="2852936"/>
            <a:ext cx="3672408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j=0; j&lt;columnas </a:t>
            </a:r>
            <a:r>
              <a:rPr lang="es-ES" dirty="0" err="1"/>
              <a:t>array</a:t>
            </a:r>
            <a:r>
              <a:rPr lang="es-ES" dirty="0"/>
              <a:t>; </a:t>
            </a:r>
            <a:r>
              <a:rPr lang="es-ES" dirty="0" err="1"/>
              <a:t>j++</a:t>
            </a:r>
            <a:endParaRPr lang="es-ES" dirty="0"/>
          </a:p>
        </p:txBody>
      </p:sp>
      <p:cxnSp>
        <p:nvCxnSpPr>
          <p:cNvPr id="70" name="69 Conector recto"/>
          <p:cNvCxnSpPr>
            <a:stCxn id="4" idx="4"/>
            <a:endCxn id="67" idx="0"/>
          </p:cNvCxnSpPr>
          <p:nvPr/>
        </p:nvCxnSpPr>
        <p:spPr>
          <a:xfrm>
            <a:off x="4788024" y="6926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67" idx="2"/>
            <a:endCxn id="8" idx="0"/>
          </p:cNvCxnSpPr>
          <p:nvPr/>
        </p:nvCxnSpPr>
        <p:spPr>
          <a:xfrm>
            <a:off x="4788024" y="177281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8" idx="2"/>
            <a:endCxn id="68" idx="0"/>
          </p:cNvCxnSpPr>
          <p:nvPr/>
        </p:nvCxnSpPr>
        <p:spPr>
          <a:xfrm>
            <a:off x="4788024" y="24928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68" idx="2"/>
            <a:endCxn id="10" idx="0"/>
          </p:cNvCxnSpPr>
          <p:nvPr/>
        </p:nvCxnSpPr>
        <p:spPr>
          <a:xfrm>
            <a:off x="4788024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10" idx="1"/>
            <a:endCxn id="68" idx="1"/>
          </p:cNvCxnSpPr>
          <p:nvPr/>
        </p:nvCxnSpPr>
        <p:spPr>
          <a:xfrm rot="10800000">
            <a:off x="3131840" y="3212976"/>
            <a:ext cx="12700" cy="104411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0" idx="2"/>
            <a:endCxn id="33" idx="0"/>
          </p:cNvCxnSpPr>
          <p:nvPr/>
        </p:nvCxnSpPr>
        <p:spPr>
          <a:xfrm>
            <a:off x="4788024" y="45091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33" idx="1"/>
            <a:endCxn id="67" idx="1"/>
          </p:cNvCxnSpPr>
          <p:nvPr/>
        </p:nvCxnSpPr>
        <p:spPr>
          <a:xfrm rot="10800000">
            <a:off x="2987824" y="1412776"/>
            <a:ext cx="144016" cy="3852428"/>
          </a:xfrm>
          <a:prstGeom prst="bentConnector3">
            <a:avLst>
              <a:gd name="adj1" fmla="val 258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>
            <a:cxnSpLocks/>
            <a:stCxn id="33" idx="2"/>
            <a:endCxn id="87" idx="0"/>
          </p:cNvCxnSpPr>
          <p:nvPr/>
        </p:nvCxnSpPr>
        <p:spPr>
          <a:xfrm>
            <a:off x="4788024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3 Decisión"/>
          <p:cNvSpPr/>
          <p:nvPr/>
        </p:nvSpPr>
        <p:spPr>
          <a:xfrm>
            <a:off x="402897" y="134646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Hora &lt; 10 u</a:t>
            </a:r>
          </a:p>
          <a:p>
            <a:r>
              <a:rPr lang="es-ES" sz="1200" dirty="0"/>
              <a:t>Hora &gt; 21</a:t>
            </a:r>
          </a:p>
          <a:p>
            <a:r>
              <a:rPr lang="es-ES" sz="1200" dirty="0"/>
              <a:t>u hora &gt; 15 y &lt; 17</a:t>
            </a:r>
          </a:p>
        </p:txBody>
      </p:sp>
      <p:sp>
        <p:nvSpPr>
          <p:cNvPr id="5" name="23 Decisión"/>
          <p:cNvSpPr/>
          <p:nvPr/>
        </p:nvSpPr>
        <p:spPr>
          <a:xfrm>
            <a:off x="3661673" y="2297188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Minutos&gt;30</a:t>
            </a:r>
          </a:p>
        </p:txBody>
      </p:sp>
      <p:sp>
        <p:nvSpPr>
          <p:cNvPr id="6" name="23 Decisión"/>
          <p:cNvSpPr/>
          <p:nvPr/>
        </p:nvSpPr>
        <p:spPr>
          <a:xfrm>
            <a:off x="3563888" y="4051293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 &lt; 30</a:t>
            </a:r>
          </a:p>
        </p:txBody>
      </p:sp>
      <p:sp>
        <p:nvSpPr>
          <p:cNvPr id="7" name="23 Decisión"/>
          <p:cNvSpPr/>
          <p:nvPr/>
        </p:nvSpPr>
        <p:spPr>
          <a:xfrm>
            <a:off x="402897" y="4368330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Hora ==17</a:t>
            </a:r>
          </a:p>
        </p:txBody>
      </p:sp>
      <p:sp>
        <p:nvSpPr>
          <p:cNvPr id="8" name="23 Decisión"/>
          <p:cNvSpPr/>
          <p:nvPr/>
        </p:nvSpPr>
        <p:spPr>
          <a:xfrm>
            <a:off x="402897" y="2779507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Hora ==14</a:t>
            </a:r>
          </a:p>
        </p:txBody>
      </p:sp>
      <p:sp>
        <p:nvSpPr>
          <p:cNvPr id="11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509258" y="18018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2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534452" y="2743314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true</a:t>
            </a:r>
          </a:p>
        </p:txBody>
      </p:sp>
      <p:sp>
        <p:nvSpPr>
          <p:cNvPr id="13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505865" y="334051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4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481956" y="448903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5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423575" y="5067080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id="{531BEAA3-3C3E-4BF5-9113-6A39E592295B}"/>
              </a:ext>
            </a:extLst>
          </p:cNvPr>
          <p:cNvSpPr/>
          <p:nvPr/>
        </p:nvSpPr>
        <p:spPr>
          <a:xfrm>
            <a:off x="6423575" y="5487784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7" name="3 Conector"/>
          <p:cNvSpPr/>
          <p:nvPr/>
        </p:nvSpPr>
        <p:spPr>
          <a:xfrm>
            <a:off x="1470441" y="601239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3 Conector"/>
          <p:cNvSpPr/>
          <p:nvPr/>
        </p:nvSpPr>
        <p:spPr>
          <a:xfrm>
            <a:off x="8388424" y="3393433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74297" y="757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horarioApertra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21" name="Conector recto 20"/>
          <p:cNvCxnSpPr>
            <a:stCxn id="17" idx="4"/>
            <a:endCxn id="4" idx="0"/>
          </p:cNvCxnSpPr>
          <p:nvPr/>
        </p:nvCxnSpPr>
        <p:spPr>
          <a:xfrm>
            <a:off x="1686465" y="1033287"/>
            <a:ext cx="12576" cy="31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1699041" y="2570602"/>
            <a:ext cx="0" cy="2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8" idx="2"/>
            <a:endCxn id="7" idx="0"/>
          </p:cNvCxnSpPr>
          <p:nvPr/>
        </p:nvCxnSpPr>
        <p:spPr>
          <a:xfrm>
            <a:off x="1699041" y="4003643"/>
            <a:ext cx="0" cy="36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3"/>
            <a:endCxn id="11" idx="1"/>
          </p:cNvCxnSpPr>
          <p:nvPr/>
        </p:nvCxnSpPr>
        <p:spPr>
          <a:xfrm>
            <a:off x="2995185" y="1958534"/>
            <a:ext cx="3514073" cy="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8" idx="3"/>
            <a:endCxn id="5" idx="1"/>
          </p:cNvCxnSpPr>
          <p:nvPr/>
        </p:nvCxnSpPr>
        <p:spPr>
          <a:xfrm flipV="1">
            <a:off x="2995185" y="2909256"/>
            <a:ext cx="666488" cy="48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5" idx="3"/>
            <a:endCxn id="12" idx="1"/>
          </p:cNvCxnSpPr>
          <p:nvPr/>
        </p:nvCxnSpPr>
        <p:spPr>
          <a:xfrm flipV="1">
            <a:off x="6253961" y="2905502"/>
            <a:ext cx="280491" cy="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5" idx="2"/>
            <a:endCxn id="13" idx="1"/>
          </p:cNvCxnSpPr>
          <p:nvPr/>
        </p:nvCxnSpPr>
        <p:spPr>
          <a:xfrm flipV="1">
            <a:off x="4957817" y="3502705"/>
            <a:ext cx="1548048" cy="1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7" idx="3"/>
            <a:endCxn id="6" idx="1"/>
          </p:cNvCxnSpPr>
          <p:nvPr/>
        </p:nvCxnSpPr>
        <p:spPr>
          <a:xfrm flipV="1">
            <a:off x="2995185" y="4663361"/>
            <a:ext cx="568703" cy="31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6" idx="2"/>
            <a:endCxn id="15" idx="1"/>
          </p:cNvCxnSpPr>
          <p:nvPr/>
        </p:nvCxnSpPr>
        <p:spPr>
          <a:xfrm flipV="1">
            <a:off x="4860032" y="5229268"/>
            <a:ext cx="1563543" cy="4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7" idx="2"/>
            <a:endCxn id="16" idx="1"/>
          </p:cNvCxnSpPr>
          <p:nvPr/>
        </p:nvCxnSpPr>
        <p:spPr>
          <a:xfrm>
            <a:off x="1699041" y="5592466"/>
            <a:ext cx="4724534" cy="5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6" idx="3"/>
            <a:endCxn id="14" idx="1"/>
          </p:cNvCxnSpPr>
          <p:nvPr/>
        </p:nvCxnSpPr>
        <p:spPr>
          <a:xfrm flipV="1">
            <a:off x="6156176" y="4651224"/>
            <a:ext cx="325780" cy="1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11" idx="3"/>
            <a:endCxn id="18" idx="2"/>
          </p:cNvCxnSpPr>
          <p:nvPr/>
        </p:nvCxnSpPr>
        <p:spPr>
          <a:xfrm>
            <a:off x="7733394" y="1964073"/>
            <a:ext cx="655030" cy="164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2" idx="3"/>
            <a:endCxn id="18" idx="2"/>
          </p:cNvCxnSpPr>
          <p:nvPr/>
        </p:nvCxnSpPr>
        <p:spPr>
          <a:xfrm>
            <a:off x="7758588" y="2905502"/>
            <a:ext cx="629836" cy="70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13" idx="3"/>
            <a:endCxn id="18" idx="2"/>
          </p:cNvCxnSpPr>
          <p:nvPr/>
        </p:nvCxnSpPr>
        <p:spPr>
          <a:xfrm>
            <a:off x="7730001" y="3502705"/>
            <a:ext cx="658423" cy="10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14" idx="3"/>
            <a:endCxn id="18" idx="2"/>
          </p:cNvCxnSpPr>
          <p:nvPr/>
        </p:nvCxnSpPr>
        <p:spPr>
          <a:xfrm flipV="1">
            <a:off x="7706092" y="3609457"/>
            <a:ext cx="682332" cy="104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15" idx="3"/>
            <a:endCxn id="18" idx="2"/>
          </p:cNvCxnSpPr>
          <p:nvPr/>
        </p:nvCxnSpPr>
        <p:spPr>
          <a:xfrm flipV="1">
            <a:off x="7647711" y="3609457"/>
            <a:ext cx="740713" cy="161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16" idx="3"/>
            <a:endCxn id="18" idx="2"/>
          </p:cNvCxnSpPr>
          <p:nvPr/>
        </p:nvCxnSpPr>
        <p:spPr>
          <a:xfrm flipV="1">
            <a:off x="7647711" y="3609457"/>
            <a:ext cx="740713" cy="20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89 CuadroTexto"/>
          <p:cNvSpPr txBox="1"/>
          <p:nvPr/>
        </p:nvSpPr>
        <p:spPr>
          <a:xfrm>
            <a:off x="1157285" y="24694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6" name="89 CuadroTexto"/>
          <p:cNvSpPr txBox="1"/>
          <p:nvPr/>
        </p:nvSpPr>
        <p:spPr>
          <a:xfrm>
            <a:off x="1234670" y="3998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7" name="89 CuadroTexto"/>
          <p:cNvSpPr txBox="1"/>
          <p:nvPr/>
        </p:nvSpPr>
        <p:spPr>
          <a:xfrm>
            <a:off x="4056936" y="56486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8" name="89 CuadroTexto"/>
          <p:cNvSpPr txBox="1"/>
          <p:nvPr/>
        </p:nvSpPr>
        <p:spPr>
          <a:xfrm>
            <a:off x="5585578" y="35322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9" name="89 CuadroTexto"/>
          <p:cNvSpPr txBox="1"/>
          <p:nvPr/>
        </p:nvSpPr>
        <p:spPr>
          <a:xfrm>
            <a:off x="5551821" y="52067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80" name="89 CuadroTexto"/>
          <p:cNvSpPr txBox="1"/>
          <p:nvPr/>
        </p:nvSpPr>
        <p:spPr>
          <a:xfrm>
            <a:off x="2977381" y="4416678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1" name="89 CuadroTexto"/>
          <p:cNvSpPr txBox="1"/>
          <p:nvPr/>
        </p:nvSpPr>
        <p:spPr>
          <a:xfrm>
            <a:off x="4334137" y="1536861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2" name="89 CuadroTexto"/>
          <p:cNvSpPr txBox="1"/>
          <p:nvPr/>
        </p:nvSpPr>
        <p:spPr>
          <a:xfrm>
            <a:off x="6082085" y="2535043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3" name="89 CuadroTexto"/>
          <p:cNvSpPr txBox="1"/>
          <p:nvPr/>
        </p:nvSpPr>
        <p:spPr>
          <a:xfrm>
            <a:off x="6038297" y="4223276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014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6 Pentágono"/>
          <p:cNvSpPr/>
          <p:nvPr/>
        </p:nvSpPr>
        <p:spPr>
          <a:xfrm>
            <a:off x="434796" y="2644190"/>
            <a:ext cx="3324871" cy="310327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g=1; g&lt;</a:t>
            </a:r>
            <a:r>
              <a:rPr lang="es-ES" dirty="0" err="1"/>
              <a:t>libreria.length</a:t>
            </a:r>
            <a:r>
              <a:rPr lang="es-ES" dirty="0"/>
              <a:t>; g++</a:t>
            </a:r>
          </a:p>
        </p:txBody>
      </p:sp>
      <p:sp>
        <p:nvSpPr>
          <p:cNvPr id="5" name="3 Conector"/>
          <p:cNvSpPr/>
          <p:nvPr/>
        </p:nvSpPr>
        <p:spPr>
          <a:xfrm>
            <a:off x="1522540" y="329606"/>
            <a:ext cx="378424" cy="28021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3 Conector"/>
          <p:cNvSpPr/>
          <p:nvPr/>
        </p:nvSpPr>
        <p:spPr>
          <a:xfrm>
            <a:off x="6408924" y="5712192"/>
            <a:ext cx="378424" cy="28021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39551" y="772012"/>
            <a:ext cx="2144403" cy="678547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por tu género favorito y te da las opciones</a:t>
            </a:r>
          </a:p>
        </p:txBody>
      </p:sp>
      <p:sp>
        <p:nvSpPr>
          <p:cNvPr id="10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28637" y="1981218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Lee la opción elegida</a:t>
            </a:r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702062" y="2447950"/>
            <a:ext cx="2144403" cy="67986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Escribe por pantalla que no hay libros con esas características</a:t>
            </a:r>
          </a:p>
        </p:txBody>
      </p:sp>
      <p:sp>
        <p:nvSpPr>
          <p:cNvPr id="19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4201450" y="3717161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el libro</a:t>
            </a:r>
          </a:p>
        </p:txBody>
      </p:sp>
      <p:sp>
        <p:nvSpPr>
          <p:cNvPr id="22" name="23 Decisión"/>
          <p:cNvSpPr/>
          <p:nvPr/>
        </p:nvSpPr>
        <p:spPr>
          <a:xfrm>
            <a:off x="904740" y="3212442"/>
            <a:ext cx="2270544" cy="981438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Evalúa si el género elegido coincide con el del libro</a:t>
            </a:r>
          </a:p>
        </p:txBody>
      </p:sp>
      <p:sp>
        <p:nvSpPr>
          <p:cNvPr id="23" name="23 Decisión"/>
          <p:cNvSpPr/>
          <p:nvPr/>
        </p:nvSpPr>
        <p:spPr>
          <a:xfrm>
            <a:off x="769384" y="4345552"/>
            <a:ext cx="2541256" cy="163318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En el caso de que su valoración sea mayor que el </a:t>
            </a:r>
            <a:r>
              <a:rPr lang="es-ES" sz="1200" dirty="0" err="1"/>
              <a:t>máximoeste</a:t>
            </a:r>
            <a:r>
              <a:rPr lang="es-ES" sz="1200" dirty="0"/>
              <a:t> se actualiza</a:t>
            </a:r>
          </a:p>
        </p:txBody>
      </p:sp>
      <p:sp>
        <p:nvSpPr>
          <p:cNvPr id="24" name="23 Decisión"/>
          <p:cNvSpPr/>
          <p:nvPr/>
        </p:nvSpPr>
        <p:spPr>
          <a:xfrm>
            <a:off x="4138380" y="2337407"/>
            <a:ext cx="2270544" cy="900953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Algún libro satisface las características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46002" y="90585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recomienda</a:t>
            </a:r>
          </a:p>
        </p:txBody>
      </p:sp>
      <p:sp>
        <p:nvSpPr>
          <p:cNvPr id="28" name="7 Proceso">
            <a:extLst>
              <a:ext uri="{FF2B5EF4-FFF2-40B4-BE49-F238E27FC236}">
                <a16:creationId xmlns:a16="http://schemas.microsoft.com/office/drawing/2014/main" id="{D5095488-B6E4-42D1-8BDB-A6F77EDB308A}"/>
              </a:ext>
            </a:extLst>
          </p:cNvPr>
          <p:cNvSpPr/>
          <p:nvPr/>
        </p:nvSpPr>
        <p:spPr>
          <a:xfrm>
            <a:off x="628638" y="1537794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Inicializa la variable </a:t>
            </a:r>
            <a:r>
              <a:rPr lang="es-ES" sz="1400" dirty="0" err="1"/>
              <a:t>maximaValoración</a:t>
            </a:r>
            <a:r>
              <a:rPr lang="es-ES" sz="1400" dirty="0"/>
              <a:t>=0</a:t>
            </a:r>
          </a:p>
        </p:txBody>
      </p:sp>
      <p:cxnSp>
        <p:nvCxnSpPr>
          <p:cNvPr id="34" name="Conector recto 33"/>
          <p:cNvCxnSpPr>
            <a:stCxn id="23" idx="2"/>
          </p:cNvCxnSpPr>
          <p:nvPr/>
        </p:nvCxnSpPr>
        <p:spPr>
          <a:xfrm>
            <a:off x="2040012" y="5978734"/>
            <a:ext cx="0" cy="49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>
            <a:off x="253825" y="6476338"/>
            <a:ext cx="1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253825" y="2799353"/>
            <a:ext cx="0" cy="367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endCxn id="4" idx="1"/>
          </p:cNvCxnSpPr>
          <p:nvPr/>
        </p:nvCxnSpPr>
        <p:spPr>
          <a:xfrm>
            <a:off x="253825" y="2799353"/>
            <a:ext cx="1809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4" idx="2"/>
            <a:endCxn id="22" idx="0"/>
          </p:cNvCxnSpPr>
          <p:nvPr/>
        </p:nvCxnSpPr>
        <p:spPr>
          <a:xfrm>
            <a:off x="2019650" y="2954517"/>
            <a:ext cx="20362" cy="25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2" idx="2"/>
            <a:endCxn id="23" idx="0"/>
          </p:cNvCxnSpPr>
          <p:nvPr/>
        </p:nvCxnSpPr>
        <p:spPr>
          <a:xfrm>
            <a:off x="2040012" y="4193880"/>
            <a:ext cx="0" cy="15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5" idx="4"/>
            <a:endCxn id="7" idx="0"/>
          </p:cNvCxnSpPr>
          <p:nvPr/>
        </p:nvCxnSpPr>
        <p:spPr>
          <a:xfrm>
            <a:off x="1711752" y="609820"/>
            <a:ext cx="1" cy="16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7" idx="2"/>
            <a:endCxn id="28" idx="0"/>
          </p:cNvCxnSpPr>
          <p:nvPr/>
        </p:nvCxnSpPr>
        <p:spPr>
          <a:xfrm flipH="1">
            <a:off x="1700840" y="1450559"/>
            <a:ext cx="10913" cy="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28" idx="2"/>
            <a:endCxn id="10" idx="0"/>
          </p:cNvCxnSpPr>
          <p:nvPr/>
        </p:nvCxnSpPr>
        <p:spPr>
          <a:xfrm flipH="1">
            <a:off x="1700839" y="1893983"/>
            <a:ext cx="1" cy="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10" idx="2"/>
            <a:endCxn id="4" idx="0"/>
          </p:cNvCxnSpPr>
          <p:nvPr/>
        </p:nvCxnSpPr>
        <p:spPr>
          <a:xfrm>
            <a:off x="1700839" y="2337407"/>
            <a:ext cx="318811" cy="30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4" idx="3"/>
            <a:endCxn id="24" idx="1"/>
          </p:cNvCxnSpPr>
          <p:nvPr/>
        </p:nvCxnSpPr>
        <p:spPr>
          <a:xfrm flipV="1">
            <a:off x="3759667" y="2787884"/>
            <a:ext cx="378713" cy="1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24" idx="2"/>
            <a:endCxn id="19" idx="0"/>
          </p:cNvCxnSpPr>
          <p:nvPr/>
        </p:nvCxnSpPr>
        <p:spPr>
          <a:xfrm>
            <a:off x="5273652" y="3238360"/>
            <a:ext cx="0" cy="47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6" idx="2"/>
            <a:endCxn id="6" idx="0"/>
          </p:cNvCxnSpPr>
          <p:nvPr/>
        </p:nvCxnSpPr>
        <p:spPr>
          <a:xfrm flipH="1">
            <a:off x="6598136" y="3127815"/>
            <a:ext cx="1176128" cy="258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9 CuadroTexto"/>
          <p:cNvSpPr txBox="1"/>
          <p:nvPr/>
        </p:nvSpPr>
        <p:spPr>
          <a:xfrm>
            <a:off x="1442928" y="40733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6" name="89 CuadroTexto"/>
          <p:cNvSpPr txBox="1"/>
          <p:nvPr/>
        </p:nvSpPr>
        <p:spPr>
          <a:xfrm>
            <a:off x="1500204" y="595184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7" name="89 CuadroTexto"/>
          <p:cNvSpPr txBox="1"/>
          <p:nvPr/>
        </p:nvSpPr>
        <p:spPr>
          <a:xfrm>
            <a:off x="4880162" y="32236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82" name="Conector recto 81"/>
          <p:cNvCxnSpPr>
            <a:stCxn id="24" idx="3"/>
            <a:endCxn id="16" idx="1"/>
          </p:cNvCxnSpPr>
          <p:nvPr/>
        </p:nvCxnSpPr>
        <p:spPr>
          <a:xfrm flipV="1">
            <a:off x="6408924" y="2787883"/>
            <a:ext cx="2931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19" idx="2"/>
            <a:endCxn id="6" idx="0"/>
          </p:cNvCxnSpPr>
          <p:nvPr/>
        </p:nvCxnSpPr>
        <p:spPr>
          <a:xfrm>
            <a:off x="5273652" y="4073350"/>
            <a:ext cx="1324484" cy="163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9 CuadroTexto"/>
          <p:cNvSpPr txBox="1"/>
          <p:nvPr/>
        </p:nvSpPr>
        <p:spPr>
          <a:xfrm>
            <a:off x="6280867" y="2343742"/>
            <a:ext cx="63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7701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9850" y="188640"/>
            <a:ext cx="12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anadirLibro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66 Pentágono"/>
          <p:cNvSpPr/>
          <p:nvPr/>
        </p:nvSpPr>
        <p:spPr>
          <a:xfrm>
            <a:off x="395536" y="1412776"/>
            <a:ext cx="3324871" cy="310327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j=1; j&lt;</a:t>
            </a:r>
            <a:r>
              <a:rPr lang="es-ES" dirty="0" err="1"/>
              <a:t>libreria.length</a:t>
            </a:r>
            <a:r>
              <a:rPr lang="es-ES" dirty="0"/>
              <a:t>; </a:t>
            </a:r>
            <a:r>
              <a:rPr lang="es-ES" dirty="0" err="1"/>
              <a:t>j++</a:t>
            </a:r>
            <a:endParaRPr lang="es-ES" dirty="0"/>
          </a:p>
        </p:txBody>
      </p:sp>
      <p:sp>
        <p:nvSpPr>
          <p:cNvPr id="6" name="3 Conector"/>
          <p:cNvSpPr/>
          <p:nvPr/>
        </p:nvSpPr>
        <p:spPr>
          <a:xfrm>
            <a:off x="1764366" y="624555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3 Conector"/>
          <p:cNvSpPr/>
          <p:nvPr/>
        </p:nvSpPr>
        <p:spPr>
          <a:xfrm>
            <a:off x="5076056" y="2990677"/>
            <a:ext cx="1728192" cy="648072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Llama a </a:t>
            </a:r>
            <a:r>
              <a:rPr lang="es-ES" dirty="0" err="1"/>
              <a:t>verLibrería</a:t>
            </a:r>
            <a:endParaRPr lang="es-ES" dirty="0"/>
          </a:p>
        </p:txBody>
      </p:sp>
      <p:sp>
        <p:nvSpPr>
          <p:cNvPr id="8" name="115 Proceso"/>
          <p:cNvSpPr/>
          <p:nvPr/>
        </p:nvSpPr>
        <p:spPr>
          <a:xfrm>
            <a:off x="1008282" y="3429000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 pidiendo por teclado los datos del libro</a:t>
            </a:r>
          </a:p>
        </p:txBody>
      </p:sp>
      <p:sp>
        <p:nvSpPr>
          <p:cNvPr id="9" name="23 Decisión"/>
          <p:cNvSpPr/>
          <p:nvPr/>
        </p:nvSpPr>
        <p:spPr>
          <a:xfrm>
            <a:off x="845118" y="2089724"/>
            <a:ext cx="2270544" cy="900953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Comprueba si  ese lugar esta vacío</a:t>
            </a:r>
          </a:p>
        </p:txBody>
      </p:sp>
      <p:cxnSp>
        <p:nvCxnSpPr>
          <p:cNvPr id="11" name="Conector recto 10"/>
          <p:cNvCxnSpPr>
            <a:stCxn id="5" idx="2"/>
            <a:endCxn id="9" idx="0"/>
          </p:cNvCxnSpPr>
          <p:nvPr/>
        </p:nvCxnSpPr>
        <p:spPr>
          <a:xfrm>
            <a:off x="1980390" y="1723103"/>
            <a:ext cx="0" cy="36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4"/>
            <a:endCxn id="5" idx="0"/>
          </p:cNvCxnSpPr>
          <p:nvPr/>
        </p:nvCxnSpPr>
        <p:spPr>
          <a:xfrm>
            <a:off x="1980390" y="1056603"/>
            <a:ext cx="0" cy="35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9" idx="2"/>
            <a:endCxn id="8" idx="0"/>
          </p:cNvCxnSpPr>
          <p:nvPr/>
        </p:nvCxnSpPr>
        <p:spPr>
          <a:xfrm>
            <a:off x="1980390" y="2990677"/>
            <a:ext cx="0" cy="43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5" idx="3"/>
            <a:endCxn id="7" idx="1"/>
          </p:cNvCxnSpPr>
          <p:nvPr/>
        </p:nvCxnSpPr>
        <p:spPr>
          <a:xfrm>
            <a:off x="3720407" y="1567940"/>
            <a:ext cx="1608737" cy="151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8" idx="2"/>
          </p:cNvCxnSpPr>
          <p:nvPr/>
        </p:nvCxnSpPr>
        <p:spPr>
          <a:xfrm>
            <a:off x="1980390" y="429309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251520" y="4725144"/>
            <a:ext cx="172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51520" y="1567939"/>
            <a:ext cx="0" cy="315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endCxn id="5" idx="1"/>
          </p:cNvCxnSpPr>
          <p:nvPr/>
        </p:nvCxnSpPr>
        <p:spPr>
          <a:xfrm>
            <a:off x="251520" y="1567939"/>
            <a:ext cx="144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1607170" y="3003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1269651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489</Words>
  <Application>Microsoft Office PowerPoint</Application>
  <PresentationFormat>Presentación en pantalla (4:3)</PresentationFormat>
  <Paragraphs>130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a.gcastellanos@alumnos.upm.es</cp:lastModifiedBy>
  <cp:revision>33</cp:revision>
  <dcterms:created xsi:type="dcterms:W3CDTF">2017-11-25T19:08:31Z</dcterms:created>
  <dcterms:modified xsi:type="dcterms:W3CDTF">2017-12-03T18:34:19Z</dcterms:modified>
</cp:coreProperties>
</file>