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00"/>
    <a:srgbClr val="7CA1CE"/>
    <a:srgbClr val="F9B67F"/>
    <a:srgbClr val="C96765"/>
    <a:srgbClr val="C55E5B"/>
    <a:srgbClr val="C45B58"/>
    <a:srgbClr val="F68D7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32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t>25/11/2017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t>25/11/2017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t>25/11/2017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t>25/11/2017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t>25/11/2017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t>25/11/2017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t>25/11/2017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t>25/11/2017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t>25/11/2017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t>25/11/2017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FC-B0CF-4CEA-9853-5C0793C182D3}" type="datetimeFigureOut">
              <a:rPr lang="es-ES" smtClean="0"/>
              <a:t>25/11/2017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1892-7734-4E0A-9D84-F1435ABC193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FC6FC-B0CF-4CEA-9853-5C0793C182D3}" type="datetimeFigureOut">
              <a:rPr lang="es-ES" smtClean="0"/>
              <a:t>25/11/2017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11892-7734-4E0A-9D84-F1435ABC1938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ecisión"/>
          <p:cNvSpPr/>
          <p:nvPr/>
        </p:nvSpPr>
        <p:spPr>
          <a:xfrm>
            <a:off x="2123728" y="1052736"/>
            <a:ext cx="3672408" cy="1728192"/>
          </a:xfrm>
          <a:prstGeom prst="flowChartDecision">
            <a:avLst/>
          </a:prstGeom>
          <a:solidFill>
            <a:srgbClr val="C96765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hora&gt;=0 y</a:t>
            </a:r>
            <a:r>
              <a:rPr lang="es-ES" dirty="0" smtClean="0"/>
              <a:t> hora&lt;24 y </a:t>
            </a:r>
            <a:r>
              <a:rPr lang="es-ES" dirty="0"/>
              <a:t>minutos&gt;=0 y</a:t>
            </a:r>
            <a:r>
              <a:rPr lang="es-ES" dirty="0" smtClean="0"/>
              <a:t> </a:t>
            </a:r>
            <a:r>
              <a:rPr lang="es-ES" dirty="0"/>
              <a:t>minutos&lt;60</a:t>
            </a:r>
          </a:p>
        </p:txBody>
      </p:sp>
      <p:sp>
        <p:nvSpPr>
          <p:cNvPr id="5" name="4 Conector"/>
          <p:cNvSpPr/>
          <p:nvPr/>
        </p:nvSpPr>
        <p:spPr>
          <a:xfrm>
            <a:off x="3707904" y="332656"/>
            <a:ext cx="504056" cy="504056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6 Conector recto"/>
          <p:cNvCxnSpPr/>
          <p:nvPr/>
        </p:nvCxnSpPr>
        <p:spPr>
          <a:xfrm>
            <a:off x="3959932" y="83671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Proceso"/>
          <p:cNvSpPr/>
          <p:nvPr/>
        </p:nvSpPr>
        <p:spPr>
          <a:xfrm>
            <a:off x="6804248" y="1484784"/>
            <a:ext cx="1800200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Devuelve “false”</a:t>
            </a:r>
            <a:endParaRPr lang="es-ES" dirty="0"/>
          </a:p>
        </p:txBody>
      </p:sp>
      <p:cxnSp>
        <p:nvCxnSpPr>
          <p:cNvPr id="15" name="14 Conector recto de flecha"/>
          <p:cNvCxnSpPr>
            <a:endCxn id="13" idx="1"/>
          </p:cNvCxnSpPr>
          <p:nvPr/>
        </p:nvCxnSpPr>
        <p:spPr>
          <a:xfrm>
            <a:off x="5796136" y="191683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Proceso"/>
          <p:cNvSpPr/>
          <p:nvPr/>
        </p:nvSpPr>
        <p:spPr>
          <a:xfrm>
            <a:off x="3059832" y="4797152"/>
            <a:ext cx="1800200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Devuelve “true”</a:t>
            </a:r>
            <a:endParaRPr lang="es-ES" dirty="0"/>
          </a:p>
        </p:txBody>
      </p:sp>
      <p:sp>
        <p:nvSpPr>
          <p:cNvPr id="19" name="18 Proceso"/>
          <p:cNvSpPr/>
          <p:nvPr/>
        </p:nvSpPr>
        <p:spPr>
          <a:xfrm>
            <a:off x="3059832" y="3501008"/>
            <a:ext cx="1800200" cy="864096"/>
          </a:xfrm>
          <a:prstGeom prst="flowChartProcess">
            <a:avLst/>
          </a:prstGeom>
          <a:solidFill>
            <a:srgbClr val="7CA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Escribe por pantalla “Error”</a:t>
            </a:r>
            <a:endParaRPr lang="es-ES" dirty="0"/>
          </a:p>
        </p:txBody>
      </p:sp>
      <p:sp>
        <p:nvSpPr>
          <p:cNvPr id="22" name="21 Conector"/>
          <p:cNvSpPr/>
          <p:nvPr/>
        </p:nvSpPr>
        <p:spPr>
          <a:xfrm>
            <a:off x="3707904" y="6021288"/>
            <a:ext cx="504056" cy="504056"/>
          </a:xfrm>
          <a:prstGeom prst="flowChartConnector">
            <a:avLst/>
          </a:prstGeom>
          <a:solidFill>
            <a:srgbClr val="F9B67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7" name="26 Conector recto de flecha"/>
          <p:cNvCxnSpPr>
            <a:endCxn id="19" idx="0"/>
          </p:cNvCxnSpPr>
          <p:nvPr/>
        </p:nvCxnSpPr>
        <p:spPr>
          <a:xfrm>
            <a:off x="3959932" y="2780928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stCxn id="19" idx="2"/>
            <a:endCxn id="18" idx="0"/>
          </p:cNvCxnSpPr>
          <p:nvPr/>
        </p:nvCxnSpPr>
        <p:spPr>
          <a:xfrm>
            <a:off x="3959932" y="436510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>
            <a:stCxn id="18" idx="2"/>
          </p:cNvCxnSpPr>
          <p:nvPr/>
        </p:nvCxnSpPr>
        <p:spPr>
          <a:xfrm>
            <a:off x="3959932" y="56612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>
            <a:off x="6084168" y="16288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Sí</a:t>
            </a:r>
            <a:endParaRPr lang="es-ES" dirty="0"/>
          </a:p>
        </p:txBody>
      </p:sp>
      <p:sp>
        <p:nvSpPr>
          <p:cNvPr id="44" name="43 CuadroTexto"/>
          <p:cNvSpPr txBox="1"/>
          <p:nvPr/>
        </p:nvSpPr>
        <p:spPr>
          <a:xfrm>
            <a:off x="3563888" y="29156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cxnSp>
        <p:nvCxnSpPr>
          <p:cNvPr id="46" name="45 Conector recto"/>
          <p:cNvCxnSpPr>
            <a:stCxn id="13" idx="2"/>
          </p:cNvCxnSpPr>
          <p:nvPr/>
        </p:nvCxnSpPr>
        <p:spPr>
          <a:xfrm rot="5400000">
            <a:off x="3995936" y="2564904"/>
            <a:ext cx="3924436" cy="34923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62 Rectángulo"/>
          <p:cNvSpPr/>
          <p:nvPr/>
        </p:nvSpPr>
        <p:spPr>
          <a:xfrm>
            <a:off x="291508" y="188640"/>
            <a:ext cx="26963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horaVálida</a:t>
            </a:r>
            <a:endParaRPr lang="es-E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28</Words>
  <Application>Microsoft Office PowerPoint</Application>
  <PresentationFormat>Presentación en pantalla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www.intercambiosvirtuales.org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www.intercambiosvirtuales.org</dc:creator>
  <cp:lastModifiedBy>www.intercambiosvirtuales.org</cp:lastModifiedBy>
  <cp:revision>3</cp:revision>
  <dcterms:created xsi:type="dcterms:W3CDTF">2017-11-25T19:08:31Z</dcterms:created>
  <dcterms:modified xsi:type="dcterms:W3CDTF">2017-11-25T19:30:17Z</dcterms:modified>
</cp:coreProperties>
</file>