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87B7"/>
    <a:srgbClr val="8B72AA"/>
    <a:srgbClr val="00FFCC"/>
    <a:srgbClr val="FFFFAB"/>
    <a:srgbClr val="DE8AC2"/>
    <a:srgbClr val="D260AC"/>
    <a:srgbClr val="CA429D"/>
    <a:srgbClr val="B8CF8B"/>
    <a:srgbClr val="D00000"/>
    <a:srgbClr val="7CA1C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7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C3E37-DC7D-4262-BE08-BB6CBEC07656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7C1E4-2F91-4139-B3AA-2C1C5FF4DC8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7C1E4-2F91-4139-B3AA-2C1C5FF4DC8D}" type="slidenum">
              <a:rPr lang="es-ES" smtClean="0"/>
              <a:t>2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25/11/2017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25/11/2017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25/11/2017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25/11/2017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25/11/2017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25/11/2017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25/11/2017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25/11/2017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25/11/2017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25/11/2017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pPr/>
              <a:t>25/11/2017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FC6FC-B0CF-4CEA-9853-5C0793C182D3}" type="datetimeFigureOut">
              <a:rPr lang="es-ES" smtClean="0"/>
              <a:pPr/>
              <a:t>25/11/2017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11892-7734-4E0A-9D84-F1435ABC193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ecisión"/>
          <p:cNvSpPr/>
          <p:nvPr/>
        </p:nvSpPr>
        <p:spPr>
          <a:xfrm>
            <a:off x="2123728" y="1052736"/>
            <a:ext cx="3672408" cy="1728192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hora&gt;=0 y</a:t>
            </a:r>
            <a:r>
              <a:rPr lang="es-ES" dirty="0" smtClean="0"/>
              <a:t> hora&lt;24 y </a:t>
            </a:r>
            <a:r>
              <a:rPr lang="es-ES" dirty="0"/>
              <a:t>minutos&gt;=0 y</a:t>
            </a:r>
            <a:r>
              <a:rPr lang="es-ES" dirty="0" smtClean="0"/>
              <a:t> </a:t>
            </a:r>
            <a:r>
              <a:rPr lang="es-ES" dirty="0"/>
              <a:t>minutos&lt;60</a:t>
            </a:r>
          </a:p>
        </p:txBody>
      </p:sp>
      <p:sp>
        <p:nvSpPr>
          <p:cNvPr id="5" name="4 Conector"/>
          <p:cNvSpPr/>
          <p:nvPr/>
        </p:nvSpPr>
        <p:spPr>
          <a:xfrm>
            <a:off x="3707904" y="332656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6 Conector recto"/>
          <p:cNvCxnSpPr/>
          <p:nvPr/>
        </p:nvCxnSpPr>
        <p:spPr>
          <a:xfrm>
            <a:off x="3959932" y="83671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Proceso"/>
          <p:cNvSpPr/>
          <p:nvPr/>
        </p:nvSpPr>
        <p:spPr>
          <a:xfrm>
            <a:off x="6804248" y="1484784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Devuelve “false”</a:t>
            </a:r>
            <a:endParaRPr lang="es-ES" dirty="0"/>
          </a:p>
        </p:txBody>
      </p:sp>
      <p:cxnSp>
        <p:nvCxnSpPr>
          <p:cNvPr id="15" name="14 Conector recto de flecha"/>
          <p:cNvCxnSpPr>
            <a:endCxn id="13" idx="1"/>
          </p:cNvCxnSpPr>
          <p:nvPr/>
        </p:nvCxnSpPr>
        <p:spPr>
          <a:xfrm>
            <a:off x="5796136" y="191683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Proceso"/>
          <p:cNvSpPr/>
          <p:nvPr/>
        </p:nvSpPr>
        <p:spPr>
          <a:xfrm>
            <a:off x="3059832" y="4797152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Devuelve “true”</a:t>
            </a:r>
            <a:endParaRPr lang="es-ES" dirty="0"/>
          </a:p>
        </p:txBody>
      </p:sp>
      <p:sp>
        <p:nvSpPr>
          <p:cNvPr id="19" name="18 Proceso"/>
          <p:cNvSpPr/>
          <p:nvPr/>
        </p:nvSpPr>
        <p:spPr>
          <a:xfrm>
            <a:off x="3059832" y="3501008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Escribe por pantalla “Error”</a:t>
            </a:r>
            <a:endParaRPr lang="es-ES" dirty="0"/>
          </a:p>
        </p:txBody>
      </p:sp>
      <p:sp>
        <p:nvSpPr>
          <p:cNvPr id="22" name="21 Conector"/>
          <p:cNvSpPr/>
          <p:nvPr/>
        </p:nvSpPr>
        <p:spPr>
          <a:xfrm>
            <a:off x="3707904" y="6021288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7" name="26 Conector recto de flecha"/>
          <p:cNvCxnSpPr>
            <a:endCxn id="19" idx="0"/>
          </p:cNvCxnSpPr>
          <p:nvPr/>
        </p:nvCxnSpPr>
        <p:spPr>
          <a:xfrm>
            <a:off x="3959932" y="278092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19" idx="2"/>
            <a:endCxn id="18" idx="0"/>
          </p:cNvCxnSpPr>
          <p:nvPr/>
        </p:nvCxnSpPr>
        <p:spPr>
          <a:xfrm>
            <a:off x="3959932" y="436510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18" idx="2"/>
          </p:cNvCxnSpPr>
          <p:nvPr/>
        </p:nvCxnSpPr>
        <p:spPr>
          <a:xfrm>
            <a:off x="3959932" y="56612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6084168" y="16288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Sí</a:t>
            </a:r>
            <a:endParaRPr lang="es-ES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563888" y="29156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cxnSp>
        <p:nvCxnSpPr>
          <p:cNvPr id="46" name="45 Conector recto"/>
          <p:cNvCxnSpPr>
            <a:stCxn id="13" idx="2"/>
          </p:cNvCxnSpPr>
          <p:nvPr/>
        </p:nvCxnSpPr>
        <p:spPr>
          <a:xfrm rot="5400000">
            <a:off x="3995936" y="2564904"/>
            <a:ext cx="3924436" cy="34923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Rectángulo"/>
          <p:cNvSpPr/>
          <p:nvPr/>
        </p:nvSpPr>
        <p:spPr>
          <a:xfrm>
            <a:off x="35496" y="44624"/>
            <a:ext cx="26963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horaVálida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onector"/>
          <p:cNvSpPr/>
          <p:nvPr/>
        </p:nvSpPr>
        <p:spPr>
          <a:xfrm>
            <a:off x="5966647" y="116632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onector"/>
          <p:cNvSpPr/>
          <p:nvPr/>
        </p:nvSpPr>
        <p:spPr>
          <a:xfrm>
            <a:off x="5940152" y="6165304"/>
            <a:ext cx="576064" cy="576064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Proceso"/>
          <p:cNvSpPr/>
          <p:nvPr/>
        </p:nvSpPr>
        <p:spPr>
          <a:xfrm>
            <a:off x="5318575" y="764704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Lee</a:t>
            </a:r>
            <a:r>
              <a:rPr lang="es-ES" dirty="0" smtClean="0"/>
              <a:t> “edad”</a:t>
            </a:r>
            <a:endParaRPr lang="es-ES" dirty="0"/>
          </a:p>
        </p:txBody>
      </p:sp>
      <p:cxnSp>
        <p:nvCxnSpPr>
          <p:cNvPr id="9" name="8 Conector recto"/>
          <p:cNvCxnSpPr>
            <a:stCxn id="6" idx="0"/>
            <a:endCxn id="4" idx="4"/>
          </p:cNvCxnSpPr>
          <p:nvPr/>
        </p:nvCxnSpPr>
        <p:spPr>
          <a:xfrm flipV="1">
            <a:off x="6218675" y="62068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4211960" y="15567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24" name="23 Decisión"/>
          <p:cNvSpPr/>
          <p:nvPr/>
        </p:nvSpPr>
        <p:spPr>
          <a:xfrm>
            <a:off x="4932040" y="3212976"/>
            <a:ext cx="2592288" cy="1224136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edad&lt;18 o edad&gt;65</a:t>
            </a:r>
            <a:endParaRPr lang="es-ES" dirty="0"/>
          </a:p>
        </p:txBody>
      </p:sp>
      <p:sp>
        <p:nvSpPr>
          <p:cNvPr id="30" name="29 Proceso"/>
          <p:cNvSpPr/>
          <p:nvPr/>
        </p:nvSpPr>
        <p:spPr>
          <a:xfrm>
            <a:off x="5292080" y="5085184"/>
            <a:ext cx="1872208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Escribe “tienes descuento”</a:t>
            </a:r>
            <a:endParaRPr lang="es-ES" dirty="0"/>
          </a:p>
        </p:txBody>
      </p:sp>
      <p:sp>
        <p:nvSpPr>
          <p:cNvPr id="33" name="32 Preparación"/>
          <p:cNvSpPr/>
          <p:nvPr/>
        </p:nvSpPr>
        <p:spPr>
          <a:xfrm>
            <a:off x="2555776" y="3356992"/>
            <a:ext cx="1979712" cy="936104"/>
          </a:xfrm>
          <a:prstGeom prst="flowChartPreparation">
            <a:avLst/>
          </a:prstGeom>
          <a:solidFill>
            <a:srgbClr val="B8CF8B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Opción</a:t>
            </a:r>
          </a:p>
          <a:p>
            <a:pPr algn="ctr"/>
            <a:r>
              <a:rPr lang="es-ES" dirty="0" smtClean="0"/>
              <a:t>Descuento</a:t>
            </a:r>
            <a:endParaRPr lang="es-ES" dirty="0"/>
          </a:p>
        </p:txBody>
      </p:sp>
      <p:cxnSp>
        <p:nvCxnSpPr>
          <p:cNvPr id="51" name="50 Conector recto de flecha"/>
          <p:cNvCxnSpPr>
            <a:stCxn id="24" idx="2"/>
            <a:endCxn id="30" idx="0"/>
          </p:cNvCxnSpPr>
          <p:nvPr/>
        </p:nvCxnSpPr>
        <p:spPr>
          <a:xfrm>
            <a:off x="6228184" y="443711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stCxn id="24" idx="1"/>
            <a:endCxn id="33" idx="3"/>
          </p:cNvCxnSpPr>
          <p:nvPr/>
        </p:nvCxnSpPr>
        <p:spPr>
          <a:xfrm flipH="1">
            <a:off x="4535488" y="3825044"/>
            <a:ext cx="396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angular"/>
          <p:cNvCxnSpPr>
            <a:stCxn id="33" idx="2"/>
            <a:endCxn id="30" idx="0"/>
          </p:cNvCxnSpPr>
          <p:nvPr/>
        </p:nvCxnSpPr>
        <p:spPr>
          <a:xfrm rot="16200000" flipH="1">
            <a:off x="4490864" y="3347864"/>
            <a:ext cx="792088" cy="2682552"/>
          </a:xfrm>
          <a:prstGeom prst="bentConnector3">
            <a:avLst>
              <a:gd name="adj1" fmla="val 652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angular"/>
          <p:cNvCxnSpPr>
            <a:stCxn id="33" idx="2"/>
          </p:cNvCxnSpPr>
          <p:nvPr/>
        </p:nvCxnSpPr>
        <p:spPr>
          <a:xfrm rot="5400000">
            <a:off x="2654660" y="4626260"/>
            <a:ext cx="1224136" cy="557808"/>
          </a:xfrm>
          <a:prstGeom prst="bentConnector3">
            <a:avLst>
              <a:gd name="adj1" fmla="val 422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15 Proceso"/>
          <p:cNvSpPr/>
          <p:nvPr/>
        </p:nvSpPr>
        <p:spPr>
          <a:xfrm>
            <a:off x="467544" y="5157192"/>
            <a:ext cx="1944216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Escribe “no tienes descuento”</a:t>
            </a:r>
            <a:endParaRPr lang="es-ES" dirty="0"/>
          </a:p>
        </p:txBody>
      </p:sp>
      <p:cxnSp>
        <p:nvCxnSpPr>
          <p:cNvPr id="118" name="117 Conector angular"/>
          <p:cNvCxnSpPr>
            <a:stCxn id="33" idx="2"/>
            <a:endCxn id="116" idx="0"/>
          </p:cNvCxnSpPr>
          <p:nvPr/>
        </p:nvCxnSpPr>
        <p:spPr>
          <a:xfrm rot="5400000">
            <a:off x="2060594" y="3672154"/>
            <a:ext cx="864096" cy="2105980"/>
          </a:xfrm>
          <a:prstGeom prst="bentConnector3">
            <a:avLst>
              <a:gd name="adj1" fmla="val 599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angular"/>
          <p:cNvCxnSpPr>
            <a:stCxn id="33" idx="2"/>
          </p:cNvCxnSpPr>
          <p:nvPr/>
        </p:nvCxnSpPr>
        <p:spPr>
          <a:xfrm rot="16200000" flipH="1">
            <a:off x="3374740" y="4463988"/>
            <a:ext cx="1224136" cy="882352"/>
          </a:xfrm>
          <a:prstGeom prst="bentConnector3">
            <a:avLst>
              <a:gd name="adj1" fmla="val 429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"/>
          <p:cNvCxnSpPr>
            <a:stCxn id="30" idx="2"/>
            <a:endCxn id="5" idx="0"/>
          </p:cNvCxnSpPr>
          <p:nvPr/>
        </p:nvCxnSpPr>
        <p:spPr>
          <a:xfrm>
            <a:off x="6228184" y="594928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43 CuadroTexto"/>
          <p:cNvSpPr txBox="1"/>
          <p:nvPr/>
        </p:nvSpPr>
        <p:spPr>
          <a:xfrm>
            <a:off x="6228184" y="44371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Sí</a:t>
            </a:r>
            <a:endParaRPr lang="es-ES" dirty="0"/>
          </a:p>
        </p:txBody>
      </p:sp>
      <p:cxnSp>
        <p:nvCxnSpPr>
          <p:cNvPr id="169" name="168 Conector recto"/>
          <p:cNvCxnSpPr>
            <a:stCxn id="116" idx="2"/>
            <a:endCxn id="5" idx="2"/>
          </p:cNvCxnSpPr>
          <p:nvPr/>
        </p:nvCxnSpPr>
        <p:spPr>
          <a:xfrm rot="16200000" flipH="1">
            <a:off x="3473878" y="3987062"/>
            <a:ext cx="432048" cy="4500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170 CuadroTexto"/>
          <p:cNvSpPr txBox="1"/>
          <p:nvPr/>
        </p:nvSpPr>
        <p:spPr>
          <a:xfrm>
            <a:off x="3779912" y="4509120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Caso 1: Familia numerosa</a:t>
            </a:r>
            <a:endParaRPr lang="es-ES" sz="1200" dirty="0"/>
          </a:p>
        </p:txBody>
      </p:sp>
      <p:sp>
        <p:nvSpPr>
          <p:cNvPr id="172" name="171 CuadroTexto"/>
          <p:cNvSpPr txBox="1"/>
          <p:nvPr/>
        </p:nvSpPr>
        <p:spPr>
          <a:xfrm>
            <a:off x="4427984" y="5055567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Caso 2: </a:t>
            </a:r>
          </a:p>
          <a:p>
            <a:r>
              <a:rPr lang="es-ES" sz="1200" dirty="0" smtClean="0"/>
              <a:t>Paro</a:t>
            </a:r>
            <a:endParaRPr lang="es-ES" sz="1200" dirty="0"/>
          </a:p>
        </p:txBody>
      </p:sp>
      <p:sp>
        <p:nvSpPr>
          <p:cNvPr id="175" name="174 CuadroTexto"/>
          <p:cNvSpPr txBox="1"/>
          <p:nvPr/>
        </p:nvSpPr>
        <p:spPr>
          <a:xfrm>
            <a:off x="2987824" y="494116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Caso 3: Cliente </a:t>
            </a:r>
            <a:r>
              <a:rPr lang="es-ES" sz="1200" dirty="0" err="1" smtClean="0"/>
              <a:t>premium</a:t>
            </a:r>
            <a:endParaRPr lang="es-ES" sz="1200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1115616" y="4509120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Caso 4: Ninguna de las anteriores</a:t>
            </a:r>
            <a:endParaRPr lang="es-ES" sz="1200" dirty="0"/>
          </a:p>
        </p:txBody>
      </p:sp>
      <p:cxnSp>
        <p:nvCxnSpPr>
          <p:cNvPr id="183" name="182 Conector recto de flecha"/>
          <p:cNvCxnSpPr/>
          <p:nvPr/>
        </p:nvCxnSpPr>
        <p:spPr>
          <a:xfrm>
            <a:off x="2987824" y="5517232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189 Rectángulo"/>
          <p:cNvSpPr/>
          <p:nvPr/>
        </p:nvSpPr>
        <p:spPr>
          <a:xfrm>
            <a:off x="35496" y="67271"/>
            <a:ext cx="28332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</a:t>
            </a:r>
            <a:r>
              <a:rPr lang="es-E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escuentos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05" name="204 CuadroTexto"/>
          <p:cNvSpPr txBox="1"/>
          <p:nvPr/>
        </p:nvSpPr>
        <p:spPr>
          <a:xfrm>
            <a:off x="4572000" y="34917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218" name="217 Datos"/>
          <p:cNvSpPr/>
          <p:nvPr/>
        </p:nvSpPr>
        <p:spPr>
          <a:xfrm>
            <a:off x="4860032" y="1988840"/>
            <a:ext cx="2736304" cy="720080"/>
          </a:xfrm>
          <a:prstGeom prst="flowChartInputOutput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edad&gt;0</a:t>
            </a:r>
            <a:endParaRPr lang="es-ES" dirty="0"/>
          </a:p>
        </p:txBody>
      </p:sp>
      <p:cxnSp>
        <p:nvCxnSpPr>
          <p:cNvPr id="222" name="221 Conector angular"/>
          <p:cNvCxnSpPr>
            <a:stCxn id="218" idx="2"/>
            <a:endCxn id="6" idx="1"/>
          </p:cNvCxnSpPr>
          <p:nvPr/>
        </p:nvCxnSpPr>
        <p:spPr>
          <a:xfrm rot="10800000" flipH="1">
            <a:off x="5133661" y="1196752"/>
            <a:ext cx="184913" cy="1152128"/>
          </a:xfrm>
          <a:prstGeom prst="bentConnector3">
            <a:avLst>
              <a:gd name="adj1" fmla="val -2716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223 Conector recto de flecha"/>
          <p:cNvCxnSpPr>
            <a:stCxn id="218" idx="4"/>
            <a:endCxn id="24" idx="0"/>
          </p:cNvCxnSpPr>
          <p:nvPr/>
        </p:nvCxnSpPr>
        <p:spPr>
          <a:xfrm>
            <a:off x="6228184" y="270892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225 Conector recto"/>
          <p:cNvCxnSpPr>
            <a:stCxn id="6" idx="2"/>
            <a:endCxn id="218" idx="1"/>
          </p:cNvCxnSpPr>
          <p:nvPr/>
        </p:nvCxnSpPr>
        <p:spPr>
          <a:xfrm>
            <a:off x="6218675" y="1628800"/>
            <a:ext cx="9509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229 CuadroTexto"/>
          <p:cNvSpPr txBox="1"/>
          <p:nvPr/>
        </p:nvSpPr>
        <p:spPr>
          <a:xfrm>
            <a:off x="6228184" y="27716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Sí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onector"/>
          <p:cNvSpPr/>
          <p:nvPr/>
        </p:nvSpPr>
        <p:spPr>
          <a:xfrm>
            <a:off x="4716016" y="44624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Proceso"/>
          <p:cNvSpPr/>
          <p:nvPr/>
        </p:nvSpPr>
        <p:spPr>
          <a:xfrm>
            <a:off x="3995936" y="1052736"/>
            <a:ext cx="1872208" cy="432048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verTabla</a:t>
            </a:r>
            <a:r>
              <a:rPr lang="es-ES" dirty="0" smtClean="0"/>
              <a:t>= “”</a:t>
            </a:r>
            <a:endParaRPr lang="es-ES" dirty="0"/>
          </a:p>
        </p:txBody>
      </p:sp>
      <p:sp>
        <p:nvSpPr>
          <p:cNvPr id="10" name="9 Proceso"/>
          <p:cNvSpPr/>
          <p:nvPr/>
        </p:nvSpPr>
        <p:spPr>
          <a:xfrm>
            <a:off x="3275856" y="2204864"/>
            <a:ext cx="3312368" cy="50405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verTabla</a:t>
            </a:r>
            <a:r>
              <a:rPr lang="es-ES" dirty="0" smtClean="0"/>
              <a:t>+= " "+</a:t>
            </a:r>
            <a:r>
              <a:rPr lang="es-ES" dirty="0" err="1" smtClean="0"/>
              <a:t>libreria</a:t>
            </a:r>
            <a:r>
              <a:rPr lang="es-ES" dirty="0" smtClean="0"/>
              <a:t>[i][j</a:t>
            </a:r>
            <a:r>
              <a:rPr lang="es-ES" dirty="0" smtClean="0"/>
              <a:t>]</a:t>
            </a:r>
            <a:endParaRPr lang="es-ES" dirty="0"/>
          </a:p>
        </p:txBody>
      </p:sp>
      <p:sp>
        <p:nvSpPr>
          <p:cNvPr id="18" name="17 Proceso"/>
          <p:cNvSpPr/>
          <p:nvPr/>
        </p:nvSpPr>
        <p:spPr>
          <a:xfrm>
            <a:off x="4283968" y="2924944"/>
            <a:ext cx="1287760" cy="351656"/>
          </a:xfrm>
          <a:prstGeom prst="flowChartProcess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j++</a:t>
            </a:r>
            <a:endParaRPr lang="es-ES" dirty="0"/>
          </a:p>
        </p:txBody>
      </p:sp>
      <p:sp>
        <p:nvSpPr>
          <p:cNvPr id="29" name="28 Datos"/>
          <p:cNvSpPr/>
          <p:nvPr/>
        </p:nvSpPr>
        <p:spPr>
          <a:xfrm>
            <a:off x="2771800" y="3429000"/>
            <a:ext cx="4320480" cy="504056"/>
          </a:xfrm>
          <a:prstGeom prst="flowChartInputOutput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j&lt;columnas librería</a:t>
            </a:r>
            <a:endParaRPr lang="es-ES" dirty="0"/>
          </a:p>
        </p:txBody>
      </p:sp>
      <p:sp>
        <p:nvSpPr>
          <p:cNvPr id="30" name="29 Proceso"/>
          <p:cNvSpPr/>
          <p:nvPr/>
        </p:nvSpPr>
        <p:spPr>
          <a:xfrm>
            <a:off x="4139952" y="1700808"/>
            <a:ext cx="1584176" cy="351656"/>
          </a:xfrm>
          <a:prstGeom prst="flowChartProcess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Inicializar j=0</a:t>
            </a:r>
            <a:endParaRPr lang="es-ES" dirty="0"/>
          </a:p>
        </p:txBody>
      </p:sp>
      <p:sp>
        <p:nvSpPr>
          <p:cNvPr id="31" name="30 Datos"/>
          <p:cNvSpPr/>
          <p:nvPr/>
        </p:nvSpPr>
        <p:spPr>
          <a:xfrm>
            <a:off x="2483768" y="5445224"/>
            <a:ext cx="4896544" cy="504056"/>
          </a:xfrm>
          <a:prstGeom prst="flowChartInputOutput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 i&lt;filas librería</a:t>
            </a:r>
            <a:endParaRPr lang="es-ES" dirty="0"/>
          </a:p>
        </p:txBody>
      </p:sp>
      <p:sp>
        <p:nvSpPr>
          <p:cNvPr id="32" name="31 Proceso"/>
          <p:cNvSpPr/>
          <p:nvPr/>
        </p:nvSpPr>
        <p:spPr>
          <a:xfrm>
            <a:off x="4211960" y="548680"/>
            <a:ext cx="1440160" cy="360040"/>
          </a:xfrm>
          <a:prstGeom prst="flowChartProcess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Inicializar i=0</a:t>
            </a:r>
            <a:endParaRPr lang="es-ES" dirty="0"/>
          </a:p>
        </p:txBody>
      </p:sp>
      <p:sp>
        <p:nvSpPr>
          <p:cNvPr id="33" name="32 Proceso"/>
          <p:cNvSpPr/>
          <p:nvPr/>
        </p:nvSpPr>
        <p:spPr>
          <a:xfrm>
            <a:off x="3419872" y="4293096"/>
            <a:ext cx="3024336" cy="50405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Escribir por pantalla </a:t>
            </a:r>
            <a:r>
              <a:rPr lang="es-ES" dirty="0" err="1" smtClean="0"/>
              <a:t>verTabla</a:t>
            </a:r>
            <a:endParaRPr lang="es-ES" dirty="0"/>
          </a:p>
        </p:txBody>
      </p:sp>
      <p:sp>
        <p:nvSpPr>
          <p:cNvPr id="34" name="33 Proceso"/>
          <p:cNvSpPr/>
          <p:nvPr/>
        </p:nvSpPr>
        <p:spPr>
          <a:xfrm>
            <a:off x="4283968" y="4941168"/>
            <a:ext cx="1287760" cy="351656"/>
          </a:xfrm>
          <a:prstGeom prst="flowChartProcess">
            <a:avLst/>
          </a:prstGeom>
          <a:solidFill>
            <a:srgbClr val="9D87B7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</a:t>
            </a:r>
            <a:r>
              <a:rPr lang="es-ES" dirty="0" smtClean="0"/>
              <a:t>++</a:t>
            </a:r>
            <a:endParaRPr lang="es-ES" dirty="0"/>
          </a:p>
        </p:txBody>
      </p:sp>
      <p:cxnSp>
        <p:nvCxnSpPr>
          <p:cNvPr id="36" name="35 Conector recto"/>
          <p:cNvCxnSpPr>
            <a:stCxn id="4" idx="4"/>
            <a:endCxn id="32" idx="0"/>
          </p:cNvCxnSpPr>
          <p:nvPr/>
        </p:nvCxnSpPr>
        <p:spPr>
          <a:xfrm>
            <a:off x="4932040" y="476672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>
            <a:stCxn id="32" idx="2"/>
            <a:endCxn id="8" idx="0"/>
          </p:cNvCxnSpPr>
          <p:nvPr/>
        </p:nvCxnSpPr>
        <p:spPr>
          <a:xfrm>
            <a:off x="4932040" y="90872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8" idx="2"/>
            <a:endCxn id="30" idx="0"/>
          </p:cNvCxnSpPr>
          <p:nvPr/>
        </p:nvCxnSpPr>
        <p:spPr>
          <a:xfrm>
            <a:off x="4932040" y="14847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>
            <a:stCxn id="30" idx="2"/>
            <a:endCxn id="10" idx="0"/>
          </p:cNvCxnSpPr>
          <p:nvPr/>
        </p:nvCxnSpPr>
        <p:spPr>
          <a:xfrm>
            <a:off x="4932040" y="2052464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>
            <a:stCxn id="10" idx="2"/>
            <a:endCxn id="18" idx="0"/>
          </p:cNvCxnSpPr>
          <p:nvPr/>
        </p:nvCxnSpPr>
        <p:spPr>
          <a:xfrm flipH="1">
            <a:off x="4927848" y="2708920"/>
            <a:ext cx="419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18" idx="2"/>
            <a:endCxn id="29" idx="1"/>
          </p:cNvCxnSpPr>
          <p:nvPr/>
        </p:nvCxnSpPr>
        <p:spPr>
          <a:xfrm>
            <a:off x="4927848" y="3276600"/>
            <a:ext cx="4192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angular"/>
          <p:cNvCxnSpPr>
            <a:stCxn id="29" idx="2"/>
            <a:endCxn id="30" idx="1"/>
          </p:cNvCxnSpPr>
          <p:nvPr/>
        </p:nvCxnSpPr>
        <p:spPr>
          <a:xfrm rot="10800000" flipH="1">
            <a:off x="3203848" y="1876636"/>
            <a:ext cx="936104" cy="1804392"/>
          </a:xfrm>
          <a:prstGeom prst="bentConnector3">
            <a:avLst>
              <a:gd name="adj1" fmla="val -705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>
            <a:stCxn id="29" idx="4"/>
            <a:endCxn id="33" idx="0"/>
          </p:cNvCxnSpPr>
          <p:nvPr/>
        </p:nvCxnSpPr>
        <p:spPr>
          <a:xfrm>
            <a:off x="4932040" y="393305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>
            <a:stCxn id="33" idx="2"/>
            <a:endCxn id="34" idx="0"/>
          </p:cNvCxnSpPr>
          <p:nvPr/>
        </p:nvCxnSpPr>
        <p:spPr>
          <a:xfrm flipH="1">
            <a:off x="4927848" y="4797152"/>
            <a:ext cx="419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>
            <a:stCxn id="34" idx="2"/>
            <a:endCxn id="31" idx="1"/>
          </p:cNvCxnSpPr>
          <p:nvPr/>
        </p:nvCxnSpPr>
        <p:spPr>
          <a:xfrm>
            <a:off x="4927848" y="5292824"/>
            <a:ext cx="4192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angular"/>
          <p:cNvCxnSpPr>
            <a:stCxn id="31" idx="2"/>
            <a:endCxn id="32" idx="1"/>
          </p:cNvCxnSpPr>
          <p:nvPr/>
        </p:nvCxnSpPr>
        <p:spPr>
          <a:xfrm rot="10800000" flipH="1">
            <a:off x="2973422" y="728700"/>
            <a:ext cx="1238538" cy="4968552"/>
          </a:xfrm>
          <a:prstGeom prst="bentConnector3">
            <a:avLst>
              <a:gd name="adj1" fmla="val -579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86 Conector"/>
          <p:cNvSpPr/>
          <p:nvPr/>
        </p:nvSpPr>
        <p:spPr>
          <a:xfrm>
            <a:off x="4716016" y="6309320"/>
            <a:ext cx="432048" cy="432048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88 Conector recto de flecha"/>
          <p:cNvCxnSpPr>
            <a:stCxn id="31" idx="4"/>
            <a:endCxn id="87" idx="0"/>
          </p:cNvCxnSpPr>
          <p:nvPr/>
        </p:nvCxnSpPr>
        <p:spPr>
          <a:xfrm>
            <a:off x="4932040" y="59492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89 CuadroTexto"/>
          <p:cNvSpPr txBox="1"/>
          <p:nvPr/>
        </p:nvSpPr>
        <p:spPr>
          <a:xfrm>
            <a:off x="2555776" y="335699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Sí</a:t>
            </a:r>
            <a:endParaRPr lang="es-ES" dirty="0"/>
          </a:p>
        </p:txBody>
      </p:sp>
      <p:sp>
        <p:nvSpPr>
          <p:cNvPr id="91" name="90 CuadroTexto"/>
          <p:cNvSpPr txBox="1"/>
          <p:nvPr/>
        </p:nvSpPr>
        <p:spPr>
          <a:xfrm>
            <a:off x="2267744" y="53732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Sí</a:t>
            </a:r>
            <a:endParaRPr lang="es-ES" dirty="0"/>
          </a:p>
        </p:txBody>
      </p:sp>
      <p:sp>
        <p:nvSpPr>
          <p:cNvPr id="92" name="91 CuadroTexto"/>
          <p:cNvSpPr txBox="1"/>
          <p:nvPr/>
        </p:nvSpPr>
        <p:spPr>
          <a:xfrm>
            <a:off x="4932040" y="393305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93" name="92 CuadroTexto"/>
          <p:cNvSpPr txBox="1"/>
          <p:nvPr/>
        </p:nvSpPr>
        <p:spPr>
          <a:xfrm>
            <a:off x="4932040" y="59492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94" name="93 Rectángulo"/>
          <p:cNvSpPr/>
          <p:nvPr/>
        </p:nvSpPr>
        <p:spPr>
          <a:xfrm>
            <a:off x="35496" y="67271"/>
            <a:ext cx="2166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verTabla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111</Words>
  <Application>Microsoft Office PowerPoint</Application>
  <PresentationFormat>Presentación en pantalla (4:3)</PresentationFormat>
  <Paragraphs>39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Company>www.intercambiosvirtuales.org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www.intercambiosvirtuales.org</dc:creator>
  <cp:lastModifiedBy>www.intercambiosvirtuales.org</cp:lastModifiedBy>
  <cp:revision>12</cp:revision>
  <dcterms:created xsi:type="dcterms:W3CDTF">2017-11-25T19:08:31Z</dcterms:created>
  <dcterms:modified xsi:type="dcterms:W3CDTF">2017-11-25T20:47:22Z</dcterms:modified>
</cp:coreProperties>
</file>