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</a:t>
            </a:r>
            <a:r>
              <a:rPr lang="es-ES" dirty="0" smtClean="0"/>
              <a:t> hora&lt;24 y </a:t>
            </a:r>
            <a:r>
              <a:rPr lang="es-ES" dirty="0"/>
              <a:t>minutos&gt;=0 y</a:t>
            </a:r>
            <a:r>
              <a:rPr lang="es-ES" dirty="0" smtClean="0"/>
              <a:t> </a:t>
            </a:r>
            <a:r>
              <a:rPr lang="es-ES" dirty="0"/>
              <a:t>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“false”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“true”</a:t>
            </a:r>
            <a:endParaRPr lang="es-ES" dirty="0"/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por pantalla “Error”</a:t>
            </a:r>
            <a:endParaRPr lang="es-ES" dirty="0"/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onector"/>
          <p:cNvSpPr/>
          <p:nvPr/>
        </p:nvSpPr>
        <p:spPr>
          <a:xfrm>
            <a:off x="5940152" y="6165304"/>
            <a:ext cx="576064" cy="57606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 “edad”</a:t>
            </a:r>
            <a:endParaRPr lang="es-ES" dirty="0"/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edad&lt;18 o edad&gt;65</a:t>
            </a:r>
            <a:endParaRPr lang="es-ES" dirty="0"/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“tienes descuento”</a:t>
            </a:r>
            <a:endParaRPr lang="es-ES" dirty="0"/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Opción</a:t>
            </a:r>
          </a:p>
          <a:p>
            <a:pPr algn="ctr"/>
            <a:r>
              <a:rPr lang="es-ES" dirty="0" smtClean="0"/>
              <a:t>Descuento</a:t>
            </a:r>
            <a:endParaRPr lang="es-ES" dirty="0"/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“no tienes descuento”</a:t>
            </a:r>
            <a:endParaRPr lang="es-ES" dirty="0"/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stCxn id="30" idx="2"/>
            <a:endCxn id="5" idx="0"/>
          </p:cNvCxnSpPr>
          <p:nvPr/>
        </p:nvCxnSpPr>
        <p:spPr>
          <a:xfrm>
            <a:off x="6228184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cxnSp>
        <p:nvCxnSpPr>
          <p:cNvPr id="169" name="168 Conector recto"/>
          <p:cNvCxnSpPr>
            <a:stCxn id="116" idx="2"/>
            <a:endCxn id="5" idx="2"/>
          </p:cNvCxnSpPr>
          <p:nvPr/>
        </p:nvCxnSpPr>
        <p:spPr>
          <a:xfrm rot="16200000" flipH="1">
            <a:off x="3473878" y="3987062"/>
            <a:ext cx="432048" cy="4500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1: Familia numerosa</a:t>
            </a:r>
            <a:endParaRPr lang="es-ES" sz="1200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2: </a:t>
            </a:r>
          </a:p>
          <a:p>
            <a:r>
              <a:rPr lang="es-ES" sz="1200" dirty="0" smtClean="0"/>
              <a:t>Paro</a:t>
            </a:r>
            <a:endParaRPr lang="es-ES" sz="1200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3: Cliente </a:t>
            </a:r>
            <a:r>
              <a:rPr lang="es-ES" sz="1200" dirty="0" err="1" smtClean="0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4: Ninguna de las anteriores</a:t>
            </a:r>
            <a:endParaRPr lang="es-ES" sz="1200" dirty="0"/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  edad&gt;0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1988840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= “”</a:t>
            </a:r>
            <a:endParaRPr lang="es-ES" dirty="0"/>
          </a:p>
        </p:txBody>
      </p:sp>
      <p:sp>
        <p:nvSpPr>
          <p:cNvPr id="10" name="9 Proceso"/>
          <p:cNvSpPr/>
          <p:nvPr/>
        </p:nvSpPr>
        <p:spPr>
          <a:xfrm>
            <a:off x="3131840" y="364502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+= " "+</a:t>
            </a:r>
            <a:r>
              <a:rPr lang="es-ES" dirty="0" err="1" smtClean="0"/>
              <a:t>libreria</a:t>
            </a:r>
            <a:r>
              <a:rPr lang="es-ES" dirty="0" smtClean="0"/>
              <a:t>[i][j]</a:t>
            </a:r>
            <a:endParaRPr lang="es-ES" dirty="0"/>
          </a:p>
        </p:txBody>
      </p:sp>
      <p:sp>
        <p:nvSpPr>
          <p:cNvPr id="33" name="32 Proceso"/>
          <p:cNvSpPr/>
          <p:nvPr/>
        </p:nvSpPr>
        <p:spPr>
          <a:xfrm>
            <a:off x="3131840" y="508518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Escribir por pantalla </a:t>
            </a:r>
            <a:r>
              <a:rPr lang="es-ES" dirty="0" err="1" smtClean="0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38132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4283968" y="4293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4283968" y="56612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4788024" y="60212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980728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i=0; i&lt;filas </a:t>
            </a:r>
            <a:r>
              <a:rPr lang="es-ES" dirty="0" err="1" smtClean="0"/>
              <a:t>array</a:t>
            </a:r>
            <a:r>
              <a:rPr lang="es-ES" dirty="0" smtClean="0"/>
              <a:t>; i++</a:t>
            </a:r>
            <a:endParaRPr lang="es-ES" dirty="0"/>
          </a:p>
        </p:txBody>
      </p:sp>
      <p:sp>
        <p:nvSpPr>
          <p:cNvPr id="68" name="67 Pentágono"/>
          <p:cNvSpPr/>
          <p:nvPr/>
        </p:nvSpPr>
        <p:spPr>
          <a:xfrm>
            <a:off x="3131840" y="2708920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j=0; j&lt;columnas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008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4290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22" idx="2"/>
            <a:endCxn id="68" idx="1"/>
          </p:cNvCxnSpPr>
          <p:nvPr/>
        </p:nvCxnSpPr>
        <p:spPr>
          <a:xfrm rot="10800000">
            <a:off x="3131840" y="3068960"/>
            <a:ext cx="1512168" cy="1512168"/>
          </a:xfrm>
          <a:prstGeom prst="bentConnector3">
            <a:avLst>
              <a:gd name="adj1" fmla="val 1151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14908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24" idx="2"/>
            <a:endCxn id="67" idx="1"/>
          </p:cNvCxnSpPr>
          <p:nvPr/>
        </p:nvCxnSpPr>
        <p:spPr>
          <a:xfrm rot="10800000">
            <a:off x="2987824" y="1340768"/>
            <a:ext cx="1656184" cy="4608512"/>
          </a:xfrm>
          <a:prstGeom prst="bentConnector3">
            <a:avLst>
              <a:gd name="adj1" fmla="val 1138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stCxn id="33" idx="2"/>
            <a:endCxn id="87" idx="0"/>
          </p:cNvCxnSpPr>
          <p:nvPr/>
        </p:nvCxnSpPr>
        <p:spPr>
          <a:xfrm>
            <a:off x="4788024" y="55892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onector"/>
          <p:cNvSpPr/>
          <p:nvPr/>
        </p:nvSpPr>
        <p:spPr>
          <a:xfrm>
            <a:off x="4644008" y="4437112"/>
            <a:ext cx="288032" cy="2880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onector"/>
          <p:cNvSpPr/>
          <p:nvPr/>
        </p:nvSpPr>
        <p:spPr>
          <a:xfrm>
            <a:off x="4644008" y="5805264"/>
            <a:ext cx="288032" cy="288032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113</Words>
  <Application>Microsoft Office PowerPoint</Application>
  <PresentationFormat>Presentación en pantalla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16</cp:revision>
  <dcterms:created xsi:type="dcterms:W3CDTF">2017-11-25T19:08:31Z</dcterms:created>
  <dcterms:modified xsi:type="dcterms:W3CDTF">2017-12-03T18:14:13Z</dcterms:modified>
</cp:coreProperties>
</file>