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87B7"/>
    <a:srgbClr val="8B72AA"/>
    <a:srgbClr val="7CA1CE"/>
    <a:srgbClr val="00FFCC"/>
    <a:srgbClr val="FFFFAB"/>
    <a:srgbClr val="DE8AC2"/>
    <a:srgbClr val="D260AC"/>
    <a:srgbClr val="CA429D"/>
    <a:srgbClr val="B8CF8B"/>
    <a:srgbClr val="D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27/11/2017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</a:t>
            </a:r>
            <a:r>
              <a:rPr lang="es-ES" dirty="0" smtClean="0"/>
              <a:t> hora&lt;24 y </a:t>
            </a:r>
            <a:r>
              <a:rPr lang="es-ES" dirty="0"/>
              <a:t>minutos&gt;=0 y</a:t>
            </a:r>
            <a:r>
              <a:rPr lang="es-ES" dirty="0" smtClean="0"/>
              <a:t> </a:t>
            </a:r>
            <a:r>
              <a:rPr lang="es-ES" dirty="0"/>
              <a:t>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Devuelve “false”</a:t>
            </a:r>
            <a:endParaRPr lang="es-ES" dirty="0"/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Devuelve “true”</a:t>
            </a:r>
            <a:endParaRPr lang="es-ES" dirty="0"/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por pantalla “Error”</a:t>
            </a:r>
            <a:endParaRPr lang="es-ES" dirty="0"/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35496" y="44624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5966647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onector"/>
          <p:cNvSpPr/>
          <p:nvPr/>
        </p:nvSpPr>
        <p:spPr>
          <a:xfrm>
            <a:off x="5940152" y="6165304"/>
            <a:ext cx="576064" cy="57606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5318575" y="76470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Lee “edad”</a:t>
            </a:r>
            <a:endParaRPr lang="es-ES" dirty="0"/>
          </a:p>
        </p:txBody>
      </p:sp>
      <p:cxnSp>
        <p:nvCxnSpPr>
          <p:cNvPr id="9" name="8 Conector recto"/>
          <p:cNvCxnSpPr>
            <a:stCxn id="6" idx="0"/>
            <a:endCxn id="4" idx="4"/>
          </p:cNvCxnSpPr>
          <p:nvPr/>
        </p:nvCxnSpPr>
        <p:spPr>
          <a:xfrm flipV="1">
            <a:off x="6218675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24" name="23 Decisión"/>
          <p:cNvSpPr/>
          <p:nvPr/>
        </p:nvSpPr>
        <p:spPr>
          <a:xfrm>
            <a:off x="4932040" y="321297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edad&lt;18 o edad&gt;65</a:t>
            </a:r>
            <a:endParaRPr lang="es-ES" dirty="0"/>
          </a:p>
        </p:txBody>
      </p:sp>
      <p:sp>
        <p:nvSpPr>
          <p:cNvPr id="30" name="29 Proceso"/>
          <p:cNvSpPr/>
          <p:nvPr/>
        </p:nvSpPr>
        <p:spPr>
          <a:xfrm>
            <a:off x="5292080" y="5085184"/>
            <a:ext cx="1872208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“tienes descuento”</a:t>
            </a:r>
            <a:endParaRPr lang="es-ES" dirty="0"/>
          </a:p>
        </p:txBody>
      </p:sp>
      <p:sp>
        <p:nvSpPr>
          <p:cNvPr id="33" name="32 Preparación"/>
          <p:cNvSpPr/>
          <p:nvPr/>
        </p:nvSpPr>
        <p:spPr>
          <a:xfrm>
            <a:off x="2555776" y="3356992"/>
            <a:ext cx="1979712" cy="93610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Opción</a:t>
            </a:r>
          </a:p>
          <a:p>
            <a:pPr algn="ctr"/>
            <a:r>
              <a:rPr lang="es-ES" dirty="0" smtClean="0"/>
              <a:t>Descuento</a:t>
            </a:r>
            <a:endParaRPr lang="es-ES" dirty="0"/>
          </a:p>
        </p:txBody>
      </p:sp>
      <p:cxnSp>
        <p:nvCxnSpPr>
          <p:cNvPr id="51" name="50 Conector recto de flecha"/>
          <p:cNvCxnSpPr>
            <a:stCxn id="24" idx="2"/>
            <a:endCxn id="30" idx="0"/>
          </p:cNvCxnSpPr>
          <p:nvPr/>
        </p:nvCxnSpPr>
        <p:spPr>
          <a:xfrm>
            <a:off x="6228184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1"/>
            <a:endCxn id="33" idx="3"/>
          </p:cNvCxnSpPr>
          <p:nvPr/>
        </p:nvCxnSpPr>
        <p:spPr>
          <a:xfrm flipH="1">
            <a:off x="4535488" y="3825044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33" idx="2"/>
            <a:endCxn id="30" idx="0"/>
          </p:cNvCxnSpPr>
          <p:nvPr/>
        </p:nvCxnSpPr>
        <p:spPr>
          <a:xfrm rot="16200000" flipH="1">
            <a:off x="4490864" y="3347864"/>
            <a:ext cx="792088" cy="2682552"/>
          </a:xfrm>
          <a:prstGeom prst="bentConnector3">
            <a:avLst>
              <a:gd name="adj1" fmla="val 65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33" idx="2"/>
          </p:cNvCxnSpPr>
          <p:nvPr/>
        </p:nvCxnSpPr>
        <p:spPr>
          <a:xfrm rot="5400000">
            <a:off x="2654660" y="4626260"/>
            <a:ext cx="1224136" cy="557808"/>
          </a:xfrm>
          <a:prstGeom prst="bentConnector3">
            <a:avLst>
              <a:gd name="adj1" fmla="val 4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Proceso"/>
          <p:cNvSpPr/>
          <p:nvPr/>
        </p:nvSpPr>
        <p:spPr>
          <a:xfrm>
            <a:off x="467544" y="5157192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“no tienes descuento”</a:t>
            </a:r>
            <a:endParaRPr lang="es-ES" dirty="0"/>
          </a:p>
        </p:txBody>
      </p:sp>
      <p:cxnSp>
        <p:nvCxnSpPr>
          <p:cNvPr id="118" name="117 Conector angular"/>
          <p:cNvCxnSpPr>
            <a:stCxn id="33" idx="2"/>
            <a:endCxn id="116" idx="0"/>
          </p:cNvCxnSpPr>
          <p:nvPr/>
        </p:nvCxnSpPr>
        <p:spPr>
          <a:xfrm rot="5400000">
            <a:off x="2060594" y="3672154"/>
            <a:ext cx="864096" cy="2105980"/>
          </a:xfrm>
          <a:prstGeom prst="bentConnector3">
            <a:avLst>
              <a:gd name="adj1" fmla="val 5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3" idx="2"/>
          </p:cNvCxnSpPr>
          <p:nvPr/>
        </p:nvCxnSpPr>
        <p:spPr>
          <a:xfrm rot="16200000" flipH="1">
            <a:off x="3374740" y="4463988"/>
            <a:ext cx="1224136" cy="882352"/>
          </a:xfrm>
          <a:prstGeom prst="bentConnector3">
            <a:avLst>
              <a:gd name="adj1" fmla="val 4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stCxn id="30" idx="2"/>
            <a:endCxn id="5" idx="0"/>
          </p:cNvCxnSpPr>
          <p:nvPr/>
        </p:nvCxnSpPr>
        <p:spPr>
          <a:xfrm>
            <a:off x="6228184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22818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cxnSp>
        <p:nvCxnSpPr>
          <p:cNvPr id="169" name="168 Conector recto"/>
          <p:cNvCxnSpPr>
            <a:stCxn id="116" idx="2"/>
            <a:endCxn id="5" idx="2"/>
          </p:cNvCxnSpPr>
          <p:nvPr/>
        </p:nvCxnSpPr>
        <p:spPr>
          <a:xfrm rot="16200000" flipH="1">
            <a:off x="3473878" y="3987062"/>
            <a:ext cx="432048" cy="4500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779912" y="45091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1: Familia numerosa</a:t>
            </a:r>
            <a:endParaRPr lang="es-ES" sz="1200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427984" y="50555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2: </a:t>
            </a:r>
          </a:p>
          <a:p>
            <a:r>
              <a:rPr lang="es-ES" sz="1200" dirty="0" smtClean="0"/>
              <a:t>Paro</a:t>
            </a:r>
            <a:endParaRPr lang="es-ES" sz="1200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2987824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3: Cliente </a:t>
            </a:r>
            <a:r>
              <a:rPr lang="es-ES" sz="1200" dirty="0" err="1" smtClean="0"/>
              <a:t>premium</a:t>
            </a:r>
            <a:endParaRPr lang="es-ES" sz="12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115616" y="45091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4: Ninguna de las anteriores</a:t>
            </a:r>
            <a:endParaRPr lang="es-ES" sz="1200" dirty="0"/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2987824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Rectángulo"/>
          <p:cNvSpPr/>
          <p:nvPr/>
        </p:nvSpPr>
        <p:spPr>
          <a:xfrm>
            <a:off x="35496" y="67271"/>
            <a:ext cx="2833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E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escuentos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457200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222" name="221 Conector angular"/>
          <p:cNvCxnSpPr>
            <a:endCxn id="6" idx="1"/>
          </p:cNvCxnSpPr>
          <p:nvPr/>
        </p:nvCxnSpPr>
        <p:spPr>
          <a:xfrm rot="10800000" flipH="1">
            <a:off x="5133661" y="1196752"/>
            <a:ext cx="184913" cy="1152128"/>
          </a:xfrm>
          <a:prstGeom prst="bentConnector3">
            <a:avLst>
              <a:gd name="adj1" fmla="val -271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endCxn id="24" idx="0"/>
          </p:cNvCxnSpPr>
          <p:nvPr/>
        </p:nvCxnSpPr>
        <p:spPr>
          <a:xfrm>
            <a:off x="622818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6" idx="2"/>
          </p:cNvCxnSpPr>
          <p:nvPr/>
        </p:nvCxnSpPr>
        <p:spPr>
          <a:xfrm>
            <a:off x="6218675" y="1628800"/>
            <a:ext cx="950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CuadroTexto"/>
          <p:cNvSpPr txBox="1"/>
          <p:nvPr/>
        </p:nvSpPr>
        <p:spPr>
          <a:xfrm>
            <a:off x="6228184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32" name="31 Decisión"/>
          <p:cNvSpPr/>
          <p:nvPr/>
        </p:nvSpPr>
        <p:spPr>
          <a:xfrm>
            <a:off x="5076056" y="1844824"/>
            <a:ext cx="2304256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  edad&gt;0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572000" y="26064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851920" y="2060848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verTabla</a:t>
            </a:r>
            <a:r>
              <a:rPr lang="es-ES" dirty="0" smtClean="0"/>
              <a:t>= “”</a:t>
            </a:r>
            <a:endParaRPr lang="es-ES" dirty="0"/>
          </a:p>
        </p:txBody>
      </p:sp>
      <p:sp>
        <p:nvSpPr>
          <p:cNvPr id="10" name="9 Proceso"/>
          <p:cNvSpPr/>
          <p:nvPr/>
        </p:nvSpPr>
        <p:spPr>
          <a:xfrm>
            <a:off x="3131840" y="400506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verTabla</a:t>
            </a:r>
            <a:r>
              <a:rPr lang="es-ES" dirty="0" smtClean="0"/>
              <a:t>+= " "+</a:t>
            </a:r>
            <a:r>
              <a:rPr lang="es-ES" dirty="0" err="1" smtClean="0"/>
              <a:t>libreria</a:t>
            </a:r>
            <a:r>
              <a:rPr lang="es-ES" dirty="0" smtClean="0"/>
              <a:t>[i][j]</a:t>
            </a:r>
            <a:endParaRPr lang="es-ES" dirty="0"/>
          </a:p>
        </p:txBody>
      </p:sp>
      <p:sp>
        <p:nvSpPr>
          <p:cNvPr id="33" name="32 Proceso"/>
          <p:cNvSpPr/>
          <p:nvPr/>
        </p:nvSpPr>
        <p:spPr>
          <a:xfrm>
            <a:off x="3131840" y="5013176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Escribir por pantalla </a:t>
            </a:r>
            <a:r>
              <a:rPr lang="es-ES" dirty="0" err="1" smtClean="0"/>
              <a:t>verTabla</a:t>
            </a:r>
            <a:endParaRPr lang="es-ES" dirty="0"/>
          </a:p>
        </p:txBody>
      </p:sp>
      <p:sp>
        <p:nvSpPr>
          <p:cNvPr id="87" name="86 Conector"/>
          <p:cNvSpPr/>
          <p:nvPr/>
        </p:nvSpPr>
        <p:spPr>
          <a:xfrm>
            <a:off x="4572000" y="616530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CuadroTexto"/>
          <p:cNvSpPr txBox="1"/>
          <p:nvPr/>
        </p:nvSpPr>
        <p:spPr>
          <a:xfrm>
            <a:off x="2843808" y="36357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91" name="90 CuadroTexto"/>
          <p:cNvSpPr txBox="1"/>
          <p:nvPr/>
        </p:nvSpPr>
        <p:spPr>
          <a:xfrm>
            <a:off x="2771800" y="49411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92" name="91 CuadroTexto"/>
          <p:cNvSpPr txBox="1"/>
          <p:nvPr/>
        </p:nvSpPr>
        <p:spPr>
          <a:xfrm>
            <a:off x="478802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4788024" y="5661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94" name="93 Rectángulo"/>
          <p:cNvSpPr/>
          <p:nvPr/>
        </p:nvSpPr>
        <p:spPr>
          <a:xfrm>
            <a:off x="35496" y="67271"/>
            <a:ext cx="2166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verTabla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66 Pentágono"/>
          <p:cNvSpPr/>
          <p:nvPr/>
        </p:nvSpPr>
        <p:spPr>
          <a:xfrm>
            <a:off x="2987824" y="1052736"/>
            <a:ext cx="3960440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i=0; i&lt;filas </a:t>
            </a:r>
            <a:r>
              <a:rPr lang="es-ES" dirty="0" err="1" smtClean="0"/>
              <a:t>array</a:t>
            </a:r>
            <a:r>
              <a:rPr lang="es-ES" dirty="0" smtClean="0"/>
              <a:t>; i++</a:t>
            </a:r>
            <a:endParaRPr lang="es-ES" dirty="0"/>
          </a:p>
        </p:txBody>
      </p:sp>
      <p:sp>
        <p:nvSpPr>
          <p:cNvPr id="68" name="67 Pentágono"/>
          <p:cNvSpPr/>
          <p:nvPr/>
        </p:nvSpPr>
        <p:spPr>
          <a:xfrm>
            <a:off x="3131840" y="2852936"/>
            <a:ext cx="3672408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int</a:t>
            </a:r>
            <a:r>
              <a:rPr lang="es-ES" dirty="0" smtClean="0"/>
              <a:t> j=0; j&lt;columnas </a:t>
            </a:r>
            <a:r>
              <a:rPr lang="es-ES" dirty="0" err="1" smtClean="0"/>
              <a:t>array</a:t>
            </a:r>
            <a:r>
              <a:rPr lang="es-ES" dirty="0" smtClean="0"/>
              <a:t>; </a:t>
            </a:r>
            <a:r>
              <a:rPr lang="es-ES" dirty="0" err="1" smtClean="0"/>
              <a:t>j++</a:t>
            </a:r>
            <a:endParaRPr lang="es-ES" dirty="0"/>
          </a:p>
        </p:txBody>
      </p:sp>
      <p:cxnSp>
        <p:nvCxnSpPr>
          <p:cNvPr id="70" name="69 Conector recto"/>
          <p:cNvCxnSpPr>
            <a:stCxn id="4" idx="4"/>
            <a:endCxn id="67" idx="0"/>
          </p:cNvCxnSpPr>
          <p:nvPr/>
        </p:nvCxnSpPr>
        <p:spPr>
          <a:xfrm>
            <a:off x="4788024" y="6926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67" idx="2"/>
            <a:endCxn id="8" idx="0"/>
          </p:cNvCxnSpPr>
          <p:nvPr/>
        </p:nvCxnSpPr>
        <p:spPr>
          <a:xfrm>
            <a:off x="4788024" y="177281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8" idx="2"/>
            <a:endCxn id="68" idx="0"/>
          </p:cNvCxnSpPr>
          <p:nvPr/>
        </p:nvCxnSpPr>
        <p:spPr>
          <a:xfrm>
            <a:off x="4788024" y="24928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68" idx="2"/>
            <a:endCxn id="10" idx="0"/>
          </p:cNvCxnSpPr>
          <p:nvPr/>
        </p:nvCxnSpPr>
        <p:spPr>
          <a:xfrm>
            <a:off x="4788024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10" idx="1"/>
            <a:endCxn id="68" idx="1"/>
          </p:cNvCxnSpPr>
          <p:nvPr/>
        </p:nvCxnSpPr>
        <p:spPr>
          <a:xfrm rot="10800000">
            <a:off x="3131840" y="3212976"/>
            <a:ext cx="12700" cy="104411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0" idx="2"/>
            <a:endCxn id="33" idx="0"/>
          </p:cNvCxnSpPr>
          <p:nvPr/>
        </p:nvCxnSpPr>
        <p:spPr>
          <a:xfrm>
            <a:off x="4788024" y="45091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33" idx="1"/>
            <a:endCxn id="67" idx="1"/>
          </p:cNvCxnSpPr>
          <p:nvPr/>
        </p:nvCxnSpPr>
        <p:spPr>
          <a:xfrm rot="10800000">
            <a:off x="2987824" y="1412776"/>
            <a:ext cx="144016" cy="3852428"/>
          </a:xfrm>
          <a:prstGeom prst="bentConnector3">
            <a:avLst>
              <a:gd name="adj1" fmla="val 258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>
            <a:stCxn id="33" idx="2"/>
            <a:endCxn id="87" idx="0"/>
          </p:cNvCxnSpPr>
          <p:nvPr/>
        </p:nvCxnSpPr>
        <p:spPr>
          <a:xfrm>
            <a:off x="4788024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113</Words>
  <Application>Microsoft Office PowerPoint</Application>
  <PresentationFormat>Presentación en pantalla (4:3)</PresentationFormat>
  <Paragraphs>35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15</cp:revision>
  <dcterms:created xsi:type="dcterms:W3CDTF">2017-11-25T19:08:31Z</dcterms:created>
  <dcterms:modified xsi:type="dcterms:W3CDTF">2017-11-27T16:19:25Z</dcterms:modified>
</cp:coreProperties>
</file>