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90" r:id="rId3"/>
    <p:sldId id="291" r:id="rId4"/>
    <p:sldId id="295" r:id="rId5"/>
    <p:sldId id="259" r:id="rId6"/>
    <p:sldId id="298" r:id="rId7"/>
    <p:sldId id="268" r:id="rId8"/>
    <p:sldId id="299" r:id="rId9"/>
    <p:sldId id="277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7" r:id="rId18"/>
    <p:sldId id="282" r:id="rId19"/>
    <p:sldId id="283" r:id="rId20"/>
    <p:sldId id="284" r:id="rId21"/>
    <p:sldId id="285" r:id="rId22"/>
    <p:sldId id="286" r:id="rId23"/>
    <p:sldId id="297" r:id="rId24"/>
    <p:sldId id="296" r:id="rId25"/>
    <p:sldId id="288" r:id="rId26"/>
    <p:sldId id="292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8" autoAdjust="0"/>
    <p:restoredTop sz="94718" autoAdjust="0"/>
  </p:normalViewPr>
  <p:slideViewPr>
    <p:cSldViewPr>
      <p:cViewPr varScale="1">
        <p:scale>
          <a:sx n="68" d="100"/>
          <a:sy n="68" d="100"/>
        </p:scale>
        <p:origin x="7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263A8-7272-4F55-8F3B-D2B4DFE4936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MAHARASHTRA INSTITUTE OF TECHNOLOGY, PUNE</a:t>
            </a:r>
            <a:br>
              <a:rPr lang="en-US" sz="2000" dirty="0"/>
            </a:br>
            <a:r>
              <a:rPr lang="en-IN" sz="2000" dirty="0"/>
              <a:t> </a:t>
            </a:r>
            <a:br>
              <a:rPr lang="en-US" sz="2000" dirty="0"/>
            </a:br>
            <a:r>
              <a:rPr lang="en-US" sz="2000" b="1" dirty="0"/>
              <a:t>Department of   Computer Engineering</a:t>
            </a:r>
            <a:br>
              <a:rPr lang="en-US" sz="2000" b="1" dirty="0"/>
            </a:br>
            <a:r>
              <a:rPr lang="en-IN" sz="2000" dirty="0"/>
              <a:t> </a:t>
            </a:r>
            <a:br>
              <a:rPr lang="en-US" sz="2000" dirty="0"/>
            </a:br>
            <a:r>
              <a:rPr lang="en-IN" sz="2000" dirty="0"/>
              <a:t>Simulating detection and prevention from SQL injection and Cross-Site Scripting attacks</a:t>
            </a:r>
            <a:br>
              <a:rPr lang="en-US" sz="2000" dirty="0"/>
            </a:br>
            <a:r>
              <a:rPr lang="en-IN" sz="2000" b="1" dirty="0"/>
              <a:t> </a:t>
            </a:r>
            <a:br>
              <a:rPr lang="en-US" sz="2000" dirty="0"/>
            </a:br>
            <a:r>
              <a:rPr lang="en-IN" sz="2000" b="1" dirty="0"/>
              <a:t>				Presented by -</a:t>
            </a:r>
            <a:br>
              <a:rPr lang="en-US" sz="2000" dirty="0"/>
            </a:br>
            <a:r>
              <a:rPr lang="en-IN" sz="2000" b="1" dirty="0"/>
              <a:t>				             </a:t>
            </a:r>
            <a:r>
              <a:rPr lang="en-IN" sz="2000" dirty="0" err="1"/>
              <a:t>Dhananjay</a:t>
            </a:r>
            <a:r>
              <a:rPr lang="en-IN" sz="2000" dirty="0"/>
              <a:t> </a:t>
            </a:r>
            <a:r>
              <a:rPr lang="en-IN" sz="2000" dirty="0" err="1"/>
              <a:t>Gavade</a:t>
            </a:r>
            <a:r>
              <a:rPr lang="en-IN" sz="2000" dirty="0"/>
              <a:t> (402060)</a:t>
            </a:r>
            <a:br>
              <a:rPr lang="en-US" sz="2000" dirty="0"/>
            </a:br>
            <a:r>
              <a:rPr lang="en-IN" sz="2000" dirty="0"/>
              <a:t>				</a:t>
            </a:r>
            <a:r>
              <a:rPr lang="en-IN" sz="2000" dirty="0" err="1"/>
              <a:t>Aditya</a:t>
            </a:r>
            <a:r>
              <a:rPr lang="en-IN" sz="2000" dirty="0"/>
              <a:t> Bora (402042)</a:t>
            </a:r>
            <a:br>
              <a:rPr lang="en-US" sz="2000" dirty="0"/>
            </a:br>
            <a:r>
              <a:rPr lang="en-IN" sz="2000" dirty="0"/>
              <a:t>				</a:t>
            </a:r>
            <a:r>
              <a:rPr lang="en-IN" sz="2000" dirty="0" err="1"/>
              <a:t>Atharva</a:t>
            </a:r>
            <a:r>
              <a:rPr lang="en-IN" sz="2000" dirty="0"/>
              <a:t> </a:t>
            </a:r>
            <a:r>
              <a:rPr lang="en-IN" sz="2000" dirty="0" err="1"/>
              <a:t>Nirali</a:t>
            </a:r>
            <a:r>
              <a:rPr lang="en-IN" sz="2000" dirty="0"/>
              <a:t> (403051)</a:t>
            </a:r>
            <a:br>
              <a:rPr lang="en-US" sz="2000" dirty="0"/>
            </a:br>
            <a:r>
              <a:rPr lang="en-IN" sz="2000" dirty="0"/>
              <a:t>				</a:t>
            </a:r>
            <a:r>
              <a:rPr lang="en-IN" sz="2000" dirty="0" err="1"/>
              <a:t>Ajinkya</a:t>
            </a:r>
            <a:r>
              <a:rPr lang="en-IN" sz="2000" dirty="0"/>
              <a:t> </a:t>
            </a:r>
            <a:r>
              <a:rPr lang="en-IN" sz="2000" dirty="0" err="1"/>
              <a:t>Gatkal</a:t>
            </a:r>
            <a:r>
              <a:rPr lang="en-IN" sz="2000" dirty="0"/>
              <a:t>(402058</a:t>
            </a:r>
            <a:r>
              <a:rPr lang="en-IN" sz="2000" b="1" dirty="0"/>
              <a:t>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Image17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699792" y="332656"/>
            <a:ext cx="3990975" cy="1733550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Snapshot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Login using admin id and password - </a:t>
            </a:r>
            <a:r>
              <a:rPr lang="en-IN" dirty="0" err="1"/>
              <a:t>sqlite</a:t>
            </a:r>
            <a:r>
              <a:rPr lang="en-IN" dirty="0"/>
              <a:t> Database.</a:t>
            </a:r>
            <a:endParaRPr lang="en-US" dirty="0"/>
          </a:p>
          <a:p>
            <a:pPr lvl="1"/>
            <a:r>
              <a:rPr lang="en-IN" dirty="0"/>
              <a:t> Session Authentication – Flask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31640" y="3861048"/>
            <a:ext cx="6264696" cy="2448272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Servers address along with port can be added in admin page.</a:t>
            </a:r>
            <a:endParaRPr lang="en-US" dirty="0"/>
          </a:p>
          <a:p>
            <a:pPr lvl="1"/>
            <a:r>
              <a:rPr lang="en-IN" dirty="0"/>
              <a:t>Once server is added request to server will be automatically filtered.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6" name="Picture 55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43608" y="3645024"/>
            <a:ext cx="7272808" cy="2736304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New policies for  </a:t>
            </a:r>
            <a:r>
              <a:rPr lang="en-IN" dirty="0" err="1"/>
              <a:t>sqli</a:t>
            </a:r>
            <a:r>
              <a:rPr lang="en-IN" dirty="0"/>
              <a:t> and </a:t>
            </a:r>
            <a:r>
              <a:rPr lang="en-IN" dirty="0" err="1"/>
              <a:t>xss</a:t>
            </a:r>
            <a:r>
              <a:rPr lang="en-IN" dirty="0"/>
              <a:t> attacks can be added in admin page.</a:t>
            </a:r>
            <a:endParaRPr lang="en-US" dirty="0"/>
          </a:p>
          <a:p>
            <a:pPr lvl="1"/>
            <a:r>
              <a:rPr lang="en-IN" dirty="0"/>
              <a:t>Specific policies for servers can be added.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552" y="3140968"/>
            <a:ext cx="7992888" cy="3240360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XSS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Without Proxy Server</a:t>
            </a:r>
          </a:p>
          <a:p>
            <a:pPr>
              <a:buNone/>
            </a:pPr>
            <a:r>
              <a:rPr lang="en-IN" b="1" dirty="0"/>
              <a:t>1. IMG SRC attack</a:t>
            </a:r>
          </a:p>
          <a:p>
            <a:endParaRPr lang="en-US" dirty="0"/>
          </a:p>
        </p:txBody>
      </p:sp>
      <p:pic>
        <p:nvPicPr>
          <p:cNvPr id="4" name="Image3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0" y="3356992"/>
            <a:ext cx="9143999" cy="3501008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GB" dirty="0"/>
              <a:t>&lt;Script&gt; Attack</a:t>
            </a:r>
          </a:p>
          <a:p>
            <a:endParaRPr lang="en-US" dirty="0"/>
          </a:p>
        </p:txBody>
      </p:sp>
      <p:pic>
        <p:nvPicPr>
          <p:cNvPr id="4" name="Image5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0" y="1097361"/>
            <a:ext cx="9144000" cy="5760639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With Proxy Server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IN" b="1" dirty="0"/>
              <a:t>1. IMG SRC attack</a:t>
            </a:r>
          </a:p>
          <a:p>
            <a:endParaRPr lang="en-US" dirty="0"/>
          </a:p>
        </p:txBody>
      </p:sp>
      <p:pic>
        <p:nvPicPr>
          <p:cNvPr id="4" name="Image7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79512" y="1900237"/>
            <a:ext cx="8964488" cy="4957763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2.&lt;Script&gt; Attack</a:t>
            </a:r>
          </a:p>
          <a:p>
            <a:endParaRPr lang="en-US" dirty="0"/>
          </a:p>
        </p:txBody>
      </p:sp>
      <p:pic>
        <p:nvPicPr>
          <p:cNvPr id="4" name="Image9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0" y="2708920"/>
            <a:ext cx="9144000" cy="4149080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Image8"/>
          <p:cNvPicPr>
            <a:picLocks noGrp="1"/>
          </p:cNvPicPr>
          <p:nvPr>
            <p:ph idx="1"/>
          </p:nvPr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46957" y="1484784"/>
            <a:ext cx="8050085" cy="4525963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SQLi</a:t>
            </a:r>
            <a:r>
              <a:rPr lang="en-IN" b="1" dirty="0"/>
              <a:t> ATTACKS: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13"/>
          <p:cNvPicPr>
            <a:picLocks noGrp="1"/>
          </p:cNvPicPr>
          <p:nvPr>
            <p:ph idx="1"/>
          </p:nvPr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57200" y="1203661"/>
            <a:ext cx="8229600" cy="4626891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Without Proxy Server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Image12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475656" y="2420888"/>
            <a:ext cx="6115050" cy="3438525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Concept</a:t>
            </a:r>
          </a:p>
          <a:p>
            <a:r>
              <a:rPr lang="en-GB" dirty="0"/>
              <a:t>Architecture</a:t>
            </a:r>
          </a:p>
          <a:p>
            <a:r>
              <a:rPr lang="en-GB" dirty="0"/>
              <a:t>Snapshots</a:t>
            </a:r>
          </a:p>
          <a:p>
            <a:r>
              <a:rPr lang="en-GB" dirty="0"/>
              <a:t>Advantages</a:t>
            </a:r>
          </a:p>
          <a:p>
            <a:r>
              <a:rPr lang="en-GB" dirty="0"/>
              <a:t>Future scope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Proxy Server</a:t>
            </a:r>
          </a:p>
          <a:p>
            <a:endParaRPr lang="en-US" dirty="0"/>
          </a:p>
        </p:txBody>
      </p:sp>
      <p:pic>
        <p:nvPicPr>
          <p:cNvPr id="4" name="Image14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514475" y="2492896"/>
            <a:ext cx="6115050" cy="3240360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Image15"/>
          <p:cNvPicPr>
            <a:picLocks noGrp="1"/>
          </p:cNvPicPr>
          <p:nvPr>
            <p:ph idx="1"/>
          </p:nvPr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Image16"/>
          <p:cNvPicPr>
            <a:picLocks noGrp="1"/>
          </p:cNvPicPr>
          <p:nvPr>
            <p:ph idx="1"/>
          </p:nvPr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Proxy server can detect and prevent both SQL injection and XSS.</a:t>
            </a:r>
          </a:p>
          <a:p>
            <a:r>
              <a:rPr lang="en-GB" dirty="0"/>
              <a:t> Policies can be added easily.</a:t>
            </a:r>
          </a:p>
          <a:p>
            <a:r>
              <a:rPr lang="en-GB" dirty="0"/>
              <a:t>Proxy server can be easily integrated with any type of web server (PHP, flask, </a:t>
            </a:r>
            <a:r>
              <a:rPr lang="en-GB" dirty="0" err="1"/>
              <a:t>django</a:t>
            </a:r>
            <a:r>
              <a:rPr lang="en-GB" dirty="0"/>
              <a:t>, asp).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further extended to detect and prevent attacks like DDoS, buffer overflow, password cracking etc.</a:t>
            </a:r>
          </a:p>
          <a:p>
            <a:r>
              <a:rPr lang="en-US" dirty="0"/>
              <a:t>Also information gathering attacks such as port scanning , mirroring , source code disclosure </a:t>
            </a:r>
            <a:r>
              <a:rPr lang="en-US" dirty="0" err="1"/>
              <a:t>etc</a:t>
            </a:r>
            <a:r>
              <a:rPr lang="en-US" dirty="0"/>
              <a:t> can be detected and prevented.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IN" b="1" dirty="0"/>
              <a:t>	</a:t>
            </a:r>
            <a:r>
              <a:rPr lang="en-IN" dirty="0"/>
              <a:t>Thus our project can  help in detecting and preventing SQL injection and XSS attacks.  Also it can be extended to detect and prevent other attacks on web server.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0486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W. G. J. </a:t>
            </a:r>
            <a:r>
              <a:rPr lang="en-US" dirty="0" err="1"/>
              <a:t>Halfond</a:t>
            </a:r>
            <a:r>
              <a:rPr lang="en-US" dirty="0"/>
              <a:t>, et al., "A Classification of </a:t>
            </a:r>
            <a:r>
              <a:rPr lang="en-US" dirty="0" err="1"/>
              <a:t>SQLInjection</a:t>
            </a:r>
            <a:r>
              <a:rPr lang="en-US" dirty="0"/>
              <a:t> Attacks and Countermeasures," in Proceedings of the IEEE International Symposium on Secure Software Engineering, Arlington, VA, USA, 2006.</a:t>
            </a:r>
          </a:p>
          <a:p>
            <a:r>
              <a:rPr lang="en-US" dirty="0"/>
              <a:t> [2] </a:t>
            </a:r>
            <a:r>
              <a:rPr lang="en-US" dirty="0" err="1"/>
              <a:t>Indrani</a:t>
            </a:r>
            <a:r>
              <a:rPr lang="en-US" dirty="0"/>
              <a:t> </a:t>
            </a:r>
            <a:r>
              <a:rPr lang="en-US" dirty="0" err="1"/>
              <a:t>Balasundaram</a:t>
            </a:r>
            <a:r>
              <a:rPr lang="en-US" dirty="0"/>
              <a:t> 1 Dr. E. </a:t>
            </a:r>
            <a:r>
              <a:rPr lang="en-US" dirty="0" err="1"/>
              <a:t>Ramaraj</a:t>
            </a:r>
            <a:r>
              <a:rPr lang="en-US" dirty="0"/>
              <a:t>, “An Approach to Detect and Prevent SQL Injection Attacks in Database Using Web Service,” in IJCSNS International Journal of Computer Science and Network Security, VOL.11 No.1, January 2011.</a:t>
            </a:r>
          </a:p>
          <a:p>
            <a:r>
              <a:rPr lang="en-US" dirty="0"/>
              <a:t>[3]Stephen W. Boyd and </a:t>
            </a:r>
            <a:r>
              <a:rPr lang="en-US" dirty="0" err="1"/>
              <a:t>Angelos</a:t>
            </a:r>
            <a:r>
              <a:rPr lang="en-US" dirty="0"/>
              <a:t> D. </a:t>
            </a:r>
            <a:r>
              <a:rPr lang="en-US" dirty="0" err="1"/>
              <a:t>Keromytis</a:t>
            </a:r>
            <a:r>
              <a:rPr lang="en-US" dirty="0"/>
              <a:t> Department of Computer Science Columbia University, “</a:t>
            </a:r>
            <a:r>
              <a:rPr lang="en-US" dirty="0" err="1"/>
              <a:t>SQLrand</a:t>
            </a:r>
            <a:r>
              <a:rPr lang="en-US" dirty="0"/>
              <a:t>: Preventing SQL Injection Attacks”. </a:t>
            </a:r>
          </a:p>
          <a:p>
            <a:endParaRPr lang="en-US" dirty="0"/>
          </a:p>
          <a:p>
            <a:r>
              <a:rPr lang="en-US" dirty="0"/>
              <a:t>[4] </a:t>
            </a:r>
            <a:r>
              <a:rPr lang="en-IN" dirty="0"/>
              <a:t>Joaquin</a:t>
            </a:r>
            <a:r>
              <a:rPr lang="en-IN" b="1" dirty="0"/>
              <a:t> </a:t>
            </a:r>
            <a:r>
              <a:rPr lang="en-IN" dirty="0"/>
              <a:t>Garcia-Alfaro ,Guillermo Navarro-</a:t>
            </a:r>
            <a:r>
              <a:rPr lang="en-IN" dirty="0" err="1"/>
              <a:t>Arribas</a:t>
            </a:r>
            <a:r>
              <a:rPr lang="en-IN" dirty="0"/>
              <a:t> ,“</a:t>
            </a:r>
            <a:r>
              <a:rPr lang="en-US" dirty="0"/>
              <a:t>A Survey on Cross-Site Scripting Attack”, Autonomous University of Barcelona , 2009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0626"/>
          </a:xfrm>
        </p:spPr>
        <p:txBody>
          <a:bodyPr>
            <a:normAutofit/>
          </a:bodyPr>
          <a:lstStyle/>
          <a:p>
            <a:r>
              <a:rPr lang="en-GB" sz="9600" dirty="0"/>
              <a:t>Thank You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0444"/>
            <a:ext cx="8229600" cy="45719"/>
          </a:xfrm>
        </p:spPr>
        <p:txBody>
          <a:bodyPr>
            <a:normAutofit fontScale="25000" lnSpcReduction="20000"/>
          </a:bodyPr>
          <a:lstStyle/>
          <a:p>
            <a:pPr lvl="2"/>
            <a:r>
              <a:rPr lang="en-GB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Defender proxy – helps in detection and avoiding SQL injection and cross site scripting attack users s</a:t>
            </a:r>
          </a:p>
          <a:p>
            <a:r>
              <a:rPr lang="en-GB" dirty="0"/>
              <a:t>Common types of attacks on web server – SQL injection and cross site scripting attacks</a:t>
            </a:r>
          </a:p>
          <a:p>
            <a:r>
              <a:rPr lang="en-GB" dirty="0"/>
              <a:t>Leak of users sensitive data and attack users of web server are affected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systems detects SQL injection and XSS attacks on web servers.</a:t>
            </a:r>
          </a:p>
          <a:p>
            <a:r>
              <a:rPr lang="en-GB" dirty="0"/>
              <a:t>For detection of these attacks we use policies.</a:t>
            </a:r>
          </a:p>
          <a:p>
            <a:r>
              <a:rPr lang="en-GB" dirty="0"/>
              <a:t>Policies are basically regular expressions.</a:t>
            </a:r>
          </a:p>
          <a:p>
            <a:r>
              <a:rPr lang="en-GB" dirty="0"/>
              <a:t>This regular expressions detects request with exploits.</a:t>
            </a:r>
          </a:p>
          <a:p>
            <a:r>
              <a:rPr lang="en-GB" dirty="0"/>
              <a:t>SQL injection attacks are done on databases of web server.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SQL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security vulnerability that allows an attacker to interfere with the queries that an application makes to its database</a:t>
            </a:r>
          </a:p>
          <a:p>
            <a:endParaRPr lang="en-US" dirty="0"/>
          </a:p>
        </p:txBody>
      </p:sp>
      <p:pic>
        <p:nvPicPr>
          <p:cNvPr id="4" name="Image1"/>
          <p:cNvPicPr>
            <a:picLocks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852487" y="3212976"/>
            <a:ext cx="7439025" cy="3645023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C98F-75CF-4392-8C47-BFAA6B37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SQL injection attacks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9AE4-5947-4924-A1C3-F668CBA2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4277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Regex for detection of SQL meta-characters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600" dirty="0"/>
              <a:t>/(\%27)|(\')|(\-\-)|(\%23)|(#)/ix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600" dirty="0"/>
          </a:p>
          <a:p>
            <a:r>
              <a:rPr lang="en-US" dirty="0"/>
              <a:t>Modified regex for detection of SQL meta-characters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/((\%</a:t>
            </a:r>
            <a:r>
              <a:rPr lang="pt-BR" sz="2200" dirty="0"/>
              <a:t>3D)|(=))[^\n]*((\%27)|(\')|(\-\-)|(\%3B)|(;))/i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200" dirty="0"/>
          </a:p>
          <a:p>
            <a:r>
              <a:rPr lang="en-US" dirty="0"/>
              <a:t> Regex for typical SQL Injection attack</a:t>
            </a:r>
            <a:endParaRPr lang="en-I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600" dirty="0"/>
              <a:t>/\w*((\%27)|(\'))((\%6F)|o|(\%4F))((\%72)|r|(\%52))/ix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600" dirty="0"/>
          </a:p>
          <a:p>
            <a:r>
              <a:rPr lang="en-US" dirty="0"/>
              <a:t>Regex for detecting SQL Injection with the UNION keyword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600" dirty="0"/>
              <a:t>/((\%27)|(\'))union/ix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3441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Cross-site Scripting attack (XSS):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security vulnerability that allows an attacker to compromise the interactions that users have with a vulnerable application.</a:t>
            </a:r>
          </a:p>
          <a:p>
            <a:endParaRPr lang="en-US" dirty="0"/>
          </a:p>
        </p:txBody>
      </p:sp>
      <p:pic>
        <p:nvPicPr>
          <p:cNvPr id="4" name="Image2"/>
          <p:cNvPicPr>
            <a:picLocks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55576" y="3068960"/>
            <a:ext cx="7439025" cy="3789040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2902-8908-49C2-8C82-DBF4989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XSS Attacks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9C91-D18B-4F84-8D7B-6F17D53E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for simple CSS attack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/((\%3C)|&lt;)((\%2F)|\/)*[a-z0-9\%]+((\%3E)|&gt;)/ix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dirty="0"/>
              <a:t>Regex for "&lt;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" CSS attack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/((\%3C)|&lt;)((\%69)|i|(\%49))((\%6D)|m|(\%4D))((\%67)|g|(\%47))[^\n]+((\%3E)|&gt;)/I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IN" dirty="0"/>
              <a:t> Paranoid regex for CSS attacks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/((\%3C)|&lt;)[^\n]+((\%3E)|&gt;)/I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3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Architecture</a:t>
            </a:r>
            <a:endParaRPr lang="en-US" b="1" dirty="0"/>
          </a:p>
        </p:txBody>
      </p:sp>
      <p:pic>
        <p:nvPicPr>
          <p:cNvPr id="5" name="Content Placeholder 10" descr="Screenshot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72311"/>
            <a:ext cx="9033007" cy="428306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755</Words>
  <Application>Microsoft Office PowerPoint</Application>
  <PresentationFormat>On-screen Show (4:3)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          MAHARASHTRA INSTITUTE OF TECHNOLOGY, PUNE   Department of   Computer Engineering   Simulating detection and prevention from SQL injection and Cross-Site Scripting attacks       Presented by -                  Dhananjay Gavade (402060)     Aditya Bora (402042)     Atharva Nirali (403051)     Ajinkya Gatkal(402058) </vt:lpstr>
      <vt:lpstr>Content</vt:lpstr>
      <vt:lpstr>Introduction</vt:lpstr>
      <vt:lpstr>Concept</vt:lpstr>
      <vt:lpstr>SQL Injection</vt:lpstr>
      <vt:lpstr>Detecting SQL injection attacks</vt:lpstr>
      <vt:lpstr>Cross-site Scripting attack (XSS):</vt:lpstr>
      <vt:lpstr>Detecting XSS Attacks</vt:lpstr>
      <vt:lpstr>Architecture</vt:lpstr>
      <vt:lpstr>Snapshot</vt:lpstr>
      <vt:lpstr>Adding Server</vt:lpstr>
      <vt:lpstr>Adding Policies</vt:lpstr>
      <vt:lpstr>XSS Attacks</vt:lpstr>
      <vt:lpstr> </vt:lpstr>
      <vt:lpstr>With Proxy Server  </vt:lpstr>
      <vt:lpstr> </vt:lpstr>
      <vt:lpstr> </vt:lpstr>
      <vt:lpstr>SQLi ATTACKS: </vt:lpstr>
      <vt:lpstr> </vt:lpstr>
      <vt:lpstr> </vt:lpstr>
      <vt:lpstr> </vt:lpstr>
      <vt:lpstr> </vt:lpstr>
      <vt:lpstr>Advantages</vt:lpstr>
      <vt:lpstr>Future Scope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MAHARASHTRA INSTITUTE OF TECHNOLOGY, PUNE   Department of   Computer Engineering   Simulating detection and prevention from SQL injection and Cross-Site Scripting attacks       Submitted By:     Dhananjay Gavade (402060)     Aditya Bora (402042)     Atharva Nirali (403051)     Ajinkya Gatkal(402058)</dc:title>
  <dc:creator>Lenovo</dc:creator>
  <cp:lastModifiedBy>Dhananjay Gavade</cp:lastModifiedBy>
  <cp:revision>32</cp:revision>
  <dcterms:created xsi:type="dcterms:W3CDTF">2020-04-09T04:50:21Z</dcterms:created>
  <dcterms:modified xsi:type="dcterms:W3CDTF">2020-04-10T11:30:41Z</dcterms:modified>
</cp:coreProperties>
</file>