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7A8"/>
    <a:srgbClr val="84AF9B"/>
    <a:srgbClr val="FACDAE"/>
    <a:srgbClr val="FC9D99"/>
    <a:srgbClr val="FF4266"/>
    <a:srgbClr val="93D6CA"/>
    <a:srgbClr val="F47B44"/>
    <a:srgbClr val="FC4A7E"/>
    <a:srgbClr val="FACDB0"/>
    <a:srgbClr val="34D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79" autoAdjust="0"/>
    <p:restoredTop sz="94660"/>
  </p:normalViewPr>
  <p:slideViewPr>
    <p:cSldViewPr snapToGrid="0">
      <p:cViewPr varScale="1">
        <p:scale>
          <a:sx n="70" d="100"/>
          <a:sy n="70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A674-CED6-484D-8454-75B9D39D0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BC070-0098-45DE-903E-B3963AD59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8DEB1-B9F0-4548-BC60-63625D86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17-Feb-19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97F0C-4460-4CBF-BD4F-04A1FD00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E0E1-A3F2-4C31-B6D9-09BB4BCD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919B-08B6-4B12-ADCB-7D8EF857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2833C-6F5F-44E6-AD9F-4764E70B9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7D572-93C0-4109-BF9E-EE714B0F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17-Feb-19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F0FA4-404C-4950-849D-30CF5B9E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DB8C-E3D1-48DD-8AD3-4337D542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9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A27DF-60EB-4ACA-93A9-CDECA7227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3E89F-F3FC-469C-BFD2-ABBAC4CC9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CCF9-E79E-475C-AB9F-05473C42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17-Feb-19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7FB93-87BF-4573-B387-3D2F0735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E9E86-235A-4E9B-84DD-34D24E00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9018-381A-42BC-BFCD-0704158D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71B5-E12F-4E5B-96FE-ADD8320D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7C489-7944-4A6B-B364-6EF5865E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17-Feb-19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3E333-13C5-4984-95A1-88F63DC6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B18F1-0FED-4A5E-B01D-A05BD7DC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6E58-3819-4E74-A15B-8EC5361E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B3B81-077D-4EA6-B457-7DC8E8A3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334A3-C29D-47AA-A4C5-5B77834E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17-Feb-19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7A02-7480-445D-9086-823D359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78D26-50D8-4A18-826C-5088CD90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1A18-B853-4C4B-9869-0D6EEC6F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82BF4-8D66-4D18-BC52-266F669C8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63194-38A3-48F9-BF51-20705AE47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02B0F-B056-451A-A08C-ECE3690D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17-Feb-19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3CE37-ACBC-4001-9257-8CDAD7D6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E9C02-13DA-4213-B777-B74BAB83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C3E1-D0C3-4F83-960B-196695A5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82791-D744-4FFD-B2C1-DBB130636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F8D08-0B51-41BD-9FEB-794FB326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FD374-F5C3-4395-8EC7-DC0233312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8F625-875D-499D-AB17-D59086B82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07281-8F29-4F10-9BAC-1D785DBF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17-Feb-19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813D3-2765-4743-A990-AD8E4742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2E69A-5F6F-425E-87E8-01F8B16E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6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0E8D-71D6-4DBF-9C86-5D60BD7C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E6019-5941-4057-8843-017DF357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17-Feb-19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E08F1-06EC-4796-9E57-9C92CE65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A06FF-D87C-40AC-ADC5-AE53CAE6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5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372BB-E41C-4D4E-91CE-094A18FF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17-Feb-19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F2F2B-6057-456D-97F8-3DC05B98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A766B-B067-44FF-80EF-90A95DA0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7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5D7B-FC66-4DDB-AF2C-2C2712A5C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3E95-532A-4537-818E-21A1AD4E1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866AE-8B7E-4EAD-816E-0EBA34FF1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AADFC-269E-4420-A949-C29ABD75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17-Feb-19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E7559-BE9D-4A2A-BE47-FF895733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BC039-F3CE-47AE-93A1-66F3A9B1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1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F72B-E9A7-49CA-BE4A-3256C8B9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CDD87-C16E-4679-8B39-934940389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0AA4-D86F-4642-B96F-2E4B4ED86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6C4C1-2D83-443B-80DF-C96852E9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17-Feb-19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51CED-4C33-452F-970F-0916999E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30EEF-E630-457B-8165-D794714F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3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41A8F-16B4-42B4-BCD2-9D527AEE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48783-6F45-4CD5-8CBD-3CB1AE64B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955B1-9F51-4C46-AD48-26807E68A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DA69C-A3BC-48FB-828D-5A6E6B919454}" type="datetimeFigureOut">
              <a:rPr lang="en-US" smtClean="0"/>
              <a:t>17-Feb-19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688D8-FB80-49EF-B593-170DCB4FF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69C12-CA27-4FD4-8883-4CDB70D8C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hyperlink" Target="PWP%20V.mp4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>
            <a:extLst>
              <a:ext uri="{FF2B5EF4-FFF2-40B4-BE49-F238E27FC236}">
                <a16:creationId xmlns:a16="http://schemas.microsoft.com/office/drawing/2014/main" id="{F8E980F8-602E-4DFB-9AE3-44F00D6B3444}"/>
              </a:ext>
            </a:extLst>
          </p:cNvPr>
          <p:cNvSpPr txBox="1"/>
          <p:nvPr/>
        </p:nvSpPr>
        <p:spPr>
          <a:xfrm>
            <a:off x="6261825" y="2952571"/>
            <a:ext cx="3855298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Tw Cen MT" panose="020B0602020104020603" pitchFamily="34" charset="0"/>
              </a:rPr>
              <a:t>Waste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84CBBCF-411A-4F6B-9506-408626888D60}"/>
              </a:ext>
            </a:extLst>
          </p:cNvPr>
          <p:cNvSpPr txBox="1"/>
          <p:nvPr/>
        </p:nvSpPr>
        <p:spPr>
          <a:xfrm>
            <a:off x="6261824" y="3627572"/>
            <a:ext cx="4711261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Tw Cen MT" panose="020B0602020104020603" pitchFamily="34" charset="0"/>
              </a:rPr>
              <a:t>Profiling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65EEAC0-3B56-4C4A-901B-25190C1EC3CC}"/>
              </a:ext>
            </a:extLst>
          </p:cNvPr>
          <p:cNvSpPr txBox="1"/>
          <p:nvPr/>
        </p:nvSpPr>
        <p:spPr>
          <a:xfrm>
            <a:off x="6261825" y="2263877"/>
            <a:ext cx="3855298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Tw Cen MT" panose="020B0602020104020603" pitchFamily="34" charset="0"/>
              </a:rPr>
              <a:t>Plastic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C6200C6-CC04-43C4-9A7B-8FAFE02DBD54}"/>
              </a:ext>
            </a:extLst>
          </p:cNvPr>
          <p:cNvCxnSpPr>
            <a:cxnSpLocks/>
          </p:cNvCxnSpPr>
          <p:nvPr/>
        </p:nvCxnSpPr>
        <p:spPr>
          <a:xfrm>
            <a:off x="7219817" y="1608791"/>
            <a:ext cx="3855308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0146759-332C-4D34-B5E1-1F95AB319241}"/>
              </a:ext>
            </a:extLst>
          </p:cNvPr>
          <p:cNvCxnSpPr>
            <a:cxnSpLocks/>
          </p:cNvCxnSpPr>
          <p:nvPr/>
        </p:nvCxnSpPr>
        <p:spPr>
          <a:xfrm rot="5400000">
            <a:off x="9070842" y="3536445"/>
            <a:ext cx="3855308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B8F2F61F-C255-43FE-812D-D006D348218E}"/>
              </a:ext>
            </a:extLst>
          </p:cNvPr>
          <p:cNvCxnSpPr>
            <a:cxnSpLocks/>
          </p:cNvCxnSpPr>
          <p:nvPr/>
        </p:nvCxnSpPr>
        <p:spPr>
          <a:xfrm>
            <a:off x="7219817" y="5393391"/>
            <a:ext cx="3855308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39E0CFD6-E9DF-4CD3-9302-8865510C80B8}"/>
              </a:ext>
            </a:extLst>
          </p:cNvPr>
          <p:cNvCxnSpPr>
            <a:cxnSpLocks/>
          </p:cNvCxnSpPr>
          <p:nvPr/>
        </p:nvCxnSpPr>
        <p:spPr>
          <a:xfrm>
            <a:off x="7290096" y="4822582"/>
            <a:ext cx="0" cy="641517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A28E5DE-7187-4A16-96A7-513255CA5AAE}"/>
              </a:ext>
            </a:extLst>
          </p:cNvPr>
          <p:cNvCxnSpPr>
            <a:cxnSpLocks/>
          </p:cNvCxnSpPr>
          <p:nvPr/>
        </p:nvCxnSpPr>
        <p:spPr>
          <a:xfrm>
            <a:off x="7290096" y="1608791"/>
            <a:ext cx="0" cy="641517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761E50-ACF4-4AEB-91B2-4D1260FF3876}"/>
              </a:ext>
            </a:extLst>
          </p:cNvPr>
          <p:cNvGrpSpPr/>
          <p:nvPr/>
        </p:nvGrpSpPr>
        <p:grpSpPr>
          <a:xfrm>
            <a:off x="-8897911" y="0"/>
            <a:ext cx="12346891" cy="6858000"/>
            <a:chOff x="-4114800" y="0"/>
            <a:chExt cx="10729913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A82F37-F384-44AF-8D4D-8E5AB51F36CD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4CE4060-9EA1-4A18-9D41-27A4057CDEAD}"/>
                </a:ext>
              </a:extLst>
            </p:cNvPr>
            <p:cNvGrpSpPr/>
            <p:nvPr/>
          </p:nvGrpSpPr>
          <p:grpSpPr>
            <a:xfrm>
              <a:off x="5734050" y="2952212"/>
              <a:ext cx="881063" cy="923330"/>
              <a:chOff x="8401050" y="3607250"/>
              <a:chExt cx="881063" cy="923330"/>
            </a:xfrm>
          </p:grpSpPr>
          <p:sp>
            <p:nvSpPr>
              <p:cNvPr id="2" name="Rectangle: Top Corners Rounded 1">
                <a:extLst>
                  <a:ext uri="{FF2B5EF4-FFF2-40B4-BE49-F238E27FC236}">
                    <a16:creationId xmlns:a16="http://schemas.microsoft.com/office/drawing/2014/main" id="{C5D1EB51-A0E9-4F9E-8E46-8B3E890D1A18}"/>
                  </a:ext>
                </a:extLst>
              </p:cNvPr>
              <p:cNvSpPr/>
              <p:nvPr/>
            </p:nvSpPr>
            <p:spPr>
              <a:xfrm rot="5400000">
                <a:off x="8400703" y="3628384"/>
                <a:ext cx="881757" cy="881063"/>
              </a:xfrm>
              <a:prstGeom prst="round2SameRect">
                <a:avLst/>
              </a:prstGeom>
              <a:solidFill>
                <a:srgbClr val="C8C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756F21-0986-45B4-9493-6206B3F28A73}"/>
                  </a:ext>
                </a:extLst>
              </p:cNvPr>
              <p:cNvSpPr txBox="1"/>
              <p:nvPr/>
            </p:nvSpPr>
            <p:spPr>
              <a:xfrm>
                <a:off x="8513922" y="3607250"/>
                <a:ext cx="6743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84AF9B"/>
                    </a:solidFill>
                    <a:latin typeface="DAGGERSQUARE" pitchFamily="50" charset="0"/>
                  </a:rPr>
                  <a:t>P</a:t>
                </a:r>
              </a:p>
            </p:txBody>
          </p:sp>
        </p:grpSp>
      </p:grpSp>
      <p:pic>
        <p:nvPicPr>
          <p:cNvPr id="23" name="Picture 22">
            <a:hlinkClick r:id="rId2" action="ppaction://hlinkfile"/>
            <a:extLst>
              <a:ext uri="{FF2B5EF4-FFF2-40B4-BE49-F238E27FC236}">
                <a16:creationId xmlns:a16="http://schemas.microsoft.com/office/drawing/2014/main" id="{80C8343D-EFFD-46C8-BE7C-C9DB31DE7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238" y="164142"/>
            <a:ext cx="6565998" cy="6565998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D9F87DD0-B660-4FD3-9876-F10CFF006B32}"/>
              </a:ext>
            </a:extLst>
          </p:cNvPr>
          <p:cNvGrpSpPr/>
          <p:nvPr/>
        </p:nvGrpSpPr>
        <p:grpSpPr>
          <a:xfrm>
            <a:off x="-8434325" y="22332"/>
            <a:ext cx="10729913" cy="6858000"/>
            <a:chOff x="-5219700" y="0"/>
            <a:chExt cx="10729913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275D813-8D64-4748-8D21-48563217B55D}"/>
                </a:ext>
              </a:extLst>
            </p:cNvPr>
            <p:cNvSpPr/>
            <p:nvPr/>
          </p:nvSpPr>
          <p:spPr>
            <a:xfrm>
              <a:off x="-5219700" y="0"/>
              <a:ext cx="9848850" cy="6858000"/>
            </a:xfrm>
            <a:prstGeom prst="rect">
              <a:avLst/>
            </a:prstGeom>
            <a:solidFill>
              <a:srgbClr val="FAC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C0D95A8-67B5-4055-9C4F-3DBEE1C07201}"/>
                </a:ext>
              </a:extLst>
            </p:cNvPr>
            <p:cNvGrpSpPr/>
            <p:nvPr/>
          </p:nvGrpSpPr>
          <p:grpSpPr>
            <a:xfrm>
              <a:off x="4629150" y="2511334"/>
              <a:ext cx="881063" cy="923330"/>
              <a:chOff x="8401050" y="3607250"/>
              <a:chExt cx="881063" cy="923330"/>
            </a:xfrm>
          </p:grpSpPr>
          <p:sp>
            <p:nvSpPr>
              <p:cNvPr id="13" name="Rectangle: Top Corners Rounded 12">
                <a:extLst>
                  <a:ext uri="{FF2B5EF4-FFF2-40B4-BE49-F238E27FC236}">
                    <a16:creationId xmlns:a16="http://schemas.microsoft.com/office/drawing/2014/main" id="{4398BEEC-1423-4336-B5D8-03839CBA6908}"/>
                  </a:ext>
                </a:extLst>
              </p:cNvPr>
              <p:cNvSpPr/>
              <p:nvPr/>
            </p:nvSpPr>
            <p:spPr>
              <a:xfrm rot="5400000">
                <a:off x="8400703" y="3628384"/>
                <a:ext cx="881757" cy="881063"/>
              </a:xfrm>
              <a:prstGeom prst="round2SameRect">
                <a:avLst/>
              </a:prstGeom>
              <a:solidFill>
                <a:srgbClr val="FAC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56715B-D0FD-4499-8AFC-ED7C0F550A86}"/>
                  </a:ext>
                </a:extLst>
              </p:cNvPr>
              <p:cNvSpPr txBox="1"/>
              <p:nvPr/>
            </p:nvSpPr>
            <p:spPr>
              <a:xfrm>
                <a:off x="8513922" y="3607250"/>
                <a:ext cx="6743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C8C7A8"/>
                    </a:solidFill>
                    <a:latin typeface="DAGGERSQUARE" pitchFamily="50" charset="0"/>
                  </a:rPr>
                  <a:t>W</a:t>
                </a:r>
              </a:p>
            </p:txBody>
          </p:sp>
        </p:grpSp>
      </p:grpSp>
      <p:pic>
        <p:nvPicPr>
          <p:cNvPr id="184" name="Picture 183">
            <a:extLst>
              <a:ext uri="{FF2B5EF4-FFF2-40B4-BE49-F238E27FC236}">
                <a16:creationId xmlns:a16="http://schemas.microsoft.com/office/drawing/2014/main" id="{8CA0CA15-5E5E-4BD0-AA0E-2A4551EEEA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74" y="2165579"/>
            <a:ext cx="1691680" cy="1127025"/>
          </a:xfrm>
          <a:prstGeom prst="rect">
            <a:avLst/>
          </a:prstGeom>
        </p:spPr>
      </p:pic>
      <p:pic>
        <p:nvPicPr>
          <p:cNvPr id="186" name="Picture 2" descr="Related image">
            <a:extLst>
              <a:ext uri="{FF2B5EF4-FFF2-40B4-BE49-F238E27FC236}">
                <a16:creationId xmlns:a16="http://schemas.microsoft.com/office/drawing/2014/main" id="{26AB2E07-0E22-4A28-9519-9609DD42E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219" y="230118"/>
            <a:ext cx="1240532" cy="124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00210868-168C-47D8-8831-F2EEDE0EBC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830" y="273861"/>
            <a:ext cx="1920139" cy="1196789"/>
          </a:xfrm>
          <a:prstGeom prst="rect">
            <a:avLst/>
          </a:prstGeom>
        </p:spPr>
      </p:pic>
      <p:pic>
        <p:nvPicPr>
          <p:cNvPr id="188" name="Picture 6" descr="Image result for .csv icon">
            <a:extLst>
              <a:ext uri="{FF2B5EF4-FFF2-40B4-BE49-F238E27FC236}">
                <a16:creationId xmlns:a16="http://schemas.microsoft.com/office/drawing/2014/main" id="{8EA97AF3-8065-4111-B8C2-6345E1345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369" y="257120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8" descr="Image result for graph icon">
            <a:extLst>
              <a:ext uri="{FF2B5EF4-FFF2-40B4-BE49-F238E27FC236}">
                <a16:creationId xmlns:a16="http://schemas.microsoft.com/office/drawing/2014/main" id="{E2FF23BF-C8DE-4990-A8ED-8A6B231DB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226" y="4514124"/>
            <a:ext cx="1617211" cy="161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" name="Rectangle 189">
            <a:extLst>
              <a:ext uri="{FF2B5EF4-FFF2-40B4-BE49-F238E27FC236}">
                <a16:creationId xmlns:a16="http://schemas.microsoft.com/office/drawing/2014/main" id="{57C39DBA-5414-448F-A46F-067F4657949B}"/>
              </a:ext>
            </a:extLst>
          </p:cNvPr>
          <p:cNvSpPr/>
          <p:nvPr/>
        </p:nvSpPr>
        <p:spPr>
          <a:xfrm>
            <a:off x="1479174" y="3354174"/>
            <a:ext cx="1822102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1" cap="none" spc="0" dirty="0">
                <a:ln w="0"/>
              </a:rPr>
              <a:t>Take </a:t>
            </a:r>
            <a:r>
              <a:rPr lang="en-US" sz="1500" b="1" cap="none" spc="0" dirty="0" err="1">
                <a:ln w="0"/>
              </a:rPr>
              <a:t>Plastfies</a:t>
            </a:r>
            <a:endParaRPr lang="en-US" sz="1500" b="1" cap="none" spc="0" dirty="0">
              <a:ln w="0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6D55E89-E104-4597-893D-CACDB6953CBB}"/>
              </a:ext>
            </a:extLst>
          </p:cNvPr>
          <p:cNvSpPr/>
          <p:nvPr/>
        </p:nvSpPr>
        <p:spPr>
          <a:xfrm>
            <a:off x="3366385" y="1470650"/>
            <a:ext cx="178536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1" dirty="0">
                <a:ln w="0"/>
              </a:rPr>
              <a:t>Upload to database </a:t>
            </a:r>
          </a:p>
          <a:p>
            <a:pPr algn="ctr"/>
            <a:r>
              <a:rPr lang="en-US" sz="1500" b="1" dirty="0">
                <a:ln w="0"/>
              </a:rPr>
              <a:t>with location</a:t>
            </a:r>
            <a:endParaRPr lang="en-US" sz="1500" b="1" cap="none" spc="0" dirty="0">
              <a:ln w="0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940B9961-C70C-4CF7-9485-49AEF6745AF7}"/>
              </a:ext>
            </a:extLst>
          </p:cNvPr>
          <p:cNvSpPr/>
          <p:nvPr/>
        </p:nvSpPr>
        <p:spPr>
          <a:xfrm>
            <a:off x="6355708" y="1470650"/>
            <a:ext cx="149836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1" cap="none" spc="0" dirty="0">
                <a:ln w="0"/>
              </a:rPr>
              <a:t>Neural Network </a:t>
            </a:r>
          </a:p>
          <a:p>
            <a:pPr algn="ctr"/>
            <a:r>
              <a:rPr lang="en-US" sz="1500" b="1" cap="none" spc="0" dirty="0">
                <a:ln w="0"/>
              </a:rPr>
              <a:t>output the label</a:t>
            </a:r>
          </a:p>
        </p:txBody>
      </p:sp>
      <p:sp>
        <p:nvSpPr>
          <p:cNvPr id="226" name="Arrow: Bent 225">
            <a:extLst>
              <a:ext uri="{FF2B5EF4-FFF2-40B4-BE49-F238E27FC236}">
                <a16:creationId xmlns:a16="http://schemas.microsoft.com/office/drawing/2014/main" id="{2971D65E-9579-4B8A-8D27-544180A33D2F}"/>
              </a:ext>
            </a:extLst>
          </p:cNvPr>
          <p:cNvSpPr/>
          <p:nvPr/>
        </p:nvSpPr>
        <p:spPr>
          <a:xfrm>
            <a:off x="2154885" y="476296"/>
            <a:ext cx="1102022" cy="1548352"/>
          </a:xfrm>
          <a:prstGeom prst="bentArrow">
            <a:avLst>
              <a:gd name="adj1" fmla="val 15651"/>
              <a:gd name="adj2" fmla="val 21126"/>
              <a:gd name="adj3" fmla="val 21494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7" name="Arrow: Right 226">
            <a:extLst>
              <a:ext uri="{FF2B5EF4-FFF2-40B4-BE49-F238E27FC236}">
                <a16:creationId xmlns:a16="http://schemas.microsoft.com/office/drawing/2014/main" id="{DACC47B1-F5BB-4133-BE03-1CC964D4A5F1}"/>
              </a:ext>
            </a:extLst>
          </p:cNvPr>
          <p:cNvSpPr/>
          <p:nvPr/>
        </p:nvSpPr>
        <p:spPr>
          <a:xfrm>
            <a:off x="4936761" y="667045"/>
            <a:ext cx="124053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Arrow: Bent 227">
            <a:extLst>
              <a:ext uri="{FF2B5EF4-FFF2-40B4-BE49-F238E27FC236}">
                <a16:creationId xmlns:a16="http://schemas.microsoft.com/office/drawing/2014/main" id="{623E39DC-5DF3-4F74-B30B-466A3406D792}"/>
              </a:ext>
            </a:extLst>
          </p:cNvPr>
          <p:cNvSpPr/>
          <p:nvPr/>
        </p:nvSpPr>
        <p:spPr>
          <a:xfrm rot="5400000">
            <a:off x="8122134" y="1043286"/>
            <a:ext cx="1800201" cy="1053105"/>
          </a:xfrm>
          <a:prstGeom prst="bentArrow">
            <a:avLst>
              <a:gd name="adj1" fmla="val 15651"/>
              <a:gd name="adj2" fmla="val 21126"/>
              <a:gd name="adj3" fmla="val 21494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47D295E-960B-41F6-9925-F70D573875AB}"/>
              </a:ext>
            </a:extLst>
          </p:cNvPr>
          <p:cNvSpPr/>
          <p:nvPr/>
        </p:nvSpPr>
        <p:spPr>
          <a:xfrm>
            <a:off x="8096727" y="3854812"/>
            <a:ext cx="2294603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1" dirty="0">
                <a:ln w="0"/>
              </a:rPr>
              <a:t>Store Label in CSV file </a:t>
            </a:r>
          </a:p>
          <a:p>
            <a:pPr algn="ctr"/>
            <a:r>
              <a:rPr lang="en-US" sz="1500" b="1" dirty="0">
                <a:ln w="0"/>
              </a:rPr>
              <a:t>and </a:t>
            </a:r>
          </a:p>
          <a:p>
            <a:pPr algn="ctr"/>
            <a:r>
              <a:rPr lang="en-US" sz="1500" b="1" dirty="0">
                <a:ln w="0"/>
              </a:rPr>
              <a:t>analyze it</a:t>
            </a:r>
            <a:endParaRPr lang="en-US" sz="1500" b="1" cap="none" spc="0" dirty="0">
              <a:ln w="0"/>
            </a:endParaRPr>
          </a:p>
        </p:txBody>
      </p:sp>
      <p:sp>
        <p:nvSpPr>
          <p:cNvPr id="230" name="Arrow: Bent 229">
            <a:extLst>
              <a:ext uri="{FF2B5EF4-FFF2-40B4-BE49-F238E27FC236}">
                <a16:creationId xmlns:a16="http://schemas.microsoft.com/office/drawing/2014/main" id="{9BD0D746-DE0E-4FE8-9A82-E4BC3C1CAAC6}"/>
              </a:ext>
            </a:extLst>
          </p:cNvPr>
          <p:cNvSpPr/>
          <p:nvPr/>
        </p:nvSpPr>
        <p:spPr>
          <a:xfrm rot="10800000">
            <a:off x="8282943" y="4698584"/>
            <a:ext cx="1144380" cy="1053105"/>
          </a:xfrm>
          <a:prstGeom prst="bentArrow">
            <a:avLst>
              <a:gd name="adj1" fmla="val 15651"/>
              <a:gd name="adj2" fmla="val 21126"/>
              <a:gd name="adj3" fmla="val 21494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31" name="Picture 12" descr="Related image">
            <a:extLst>
              <a:ext uri="{FF2B5EF4-FFF2-40B4-BE49-F238E27FC236}">
                <a16:creationId xmlns:a16="http://schemas.microsoft.com/office/drawing/2014/main" id="{D0AF9091-757A-4EFB-8613-A48079A03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859" y="4745791"/>
            <a:ext cx="2089981" cy="119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2" name="Arrow: Right 231">
            <a:extLst>
              <a:ext uri="{FF2B5EF4-FFF2-40B4-BE49-F238E27FC236}">
                <a16:creationId xmlns:a16="http://schemas.microsoft.com/office/drawing/2014/main" id="{0ABCF201-3AFD-4D74-AAB5-DC7AA79F4A58}"/>
              </a:ext>
            </a:extLst>
          </p:cNvPr>
          <p:cNvSpPr/>
          <p:nvPr/>
        </p:nvSpPr>
        <p:spPr>
          <a:xfrm rot="10800000">
            <a:off x="4626411" y="5123896"/>
            <a:ext cx="124053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4CDF78E8-9555-4DEA-B454-FEEA41EAAC7A}"/>
              </a:ext>
            </a:extLst>
          </p:cNvPr>
          <p:cNvSpPr/>
          <p:nvPr/>
        </p:nvSpPr>
        <p:spPr>
          <a:xfrm>
            <a:off x="6138918" y="6036554"/>
            <a:ext cx="193193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1" dirty="0">
                <a:ln w="0"/>
              </a:rPr>
              <a:t>Plot statistics on map </a:t>
            </a:r>
            <a:endParaRPr lang="en-US" sz="1500" b="1" cap="none" spc="0" dirty="0">
              <a:ln w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65C189AC-6FD1-4E61-A64F-86F9BA107758}"/>
              </a:ext>
            </a:extLst>
          </p:cNvPr>
          <p:cNvSpPr/>
          <p:nvPr/>
        </p:nvSpPr>
        <p:spPr>
          <a:xfrm>
            <a:off x="2390225" y="6216809"/>
            <a:ext cx="258461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1" dirty="0">
                <a:ln w="0"/>
              </a:rPr>
              <a:t>Creation of statistical Diagram</a:t>
            </a:r>
            <a:endParaRPr lang="en-US" sz="1500" b="1" cap="none" spc="0" dirty="0">
              <a:ln w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6AB1F5F-FC4D-4A86-A9E5-BBEB8A5FDA63}"/>
              </a:ext>
            </a:extLst>
          </p:cNvPr>
          <p:cNvGrpSpPr/>
          <p:nvPr/>
        </p:nvGrpSpPr>
        <p:grpSpPr>
          <a:xfrm>
            <a:off x="-9194697" y="-136396"/>
            <a:ext cx="10912455" cy="6858000"/>
            <a:chOff x="-5712536" y="-95122"/>
            <a:chExt cx="10912455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61F369-01B8-42C0-AB81-1CDAED90BB31}"/>
                </a:ext>
              </a:extLst>
            </p:cNvPr>
            <p:cNvSpPr/>
            <p:nvPr/>
          </p:nvSpPr>
          <p:spPr>
            <a:xfrm>
              <a:off x="-5712536" y="-95122"/>
              <a:ext cx="9848850" cy="6858000"/>
            </a:xfrm>
            <a:prstGeom prst="rect">
              <a:avLst/>
            </a:prstGeom>
            <a:solidFill>
              <a:srgbClr val="FC9D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2B5E647-0CEC-423F-B558-37B9E35FDE29}"/>
                </a:ext>
              </a:extLst>
            </p:cNvPr>
            <p:cNvGrpSpPr/>
            <p:nvPr/>
          </p:nvGrpSpPr>
          <p:grpSpPr>
            <a:xfrm>
              <a:off x="3521218" y="2042324"/>
              <a:ext cx="1678701" cy="923330"/>
              <a:chOff x="8398018" y="3599905"/>
              <a:chExt cx="1678701" cy="923330"/>
            </a:xfrm>
          </p:grpSpPr>
          <p:sp>
            <p:nvSpPr>
              <p:cNvPr id="16" name="Rectangle: Top Corners Rounded 15">
                <a:extLst>
                  <a:ext uri="{FF2B5EF4-FFF2-40B4-BE49-F238E27FC236}">
                    <a16:creationId xmlns:a16="http://schemas.microsoft.com/office/drawing/2014/main" id="{8FBCEB8D-B1DF-412C-A248-C5E7E6FECF6F}"/>
                  </a:ext>
                </a:extLst>
              </p:cNvPr>
              <p:cNvSpPr/>
              <p:nvPr/>
            </p:nvSpPr>
            <p:spPr>
              <a:xfrm rot="5400000">
                <a:off x="8634128" y="3394958"/>
                <a:ext cx="881757" cy="1347918"/>
              </a:xfrm>
              <a:prstGeom prst="round2SameRect">
                <a:avLst/>
              </a:prstGeom>
              <a:solidFill>
                <a:srgbClr val="FC9D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47BC8A-CC83-433F-B204-2012A7E0FDD3}"/>
                  </a:ext>
                </a:extLst>
              </p:cNvPr>
              <p:cNvSpPr txBox="1"/>
              <p:nvPr/>
            </p:nvSpPr>
            <p:spPr>
              <a:xfrm>
                <a:off x="8398018" y="3599905"/>
                <a:ext cx="167870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FACDB0"/>
                    </a:solidFill>
                    <a:latin typeface="DAGGERSQUARE" pitchFamily="50" charset="0"/>
                  </a:rPr>
                  <a:t>P</a:t>
                </a:r>
              </a:p>
            </p:txBody>
          </p:sp>
        </p:grpSp>
      </p:grp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2D441B83-AAA4-4782-9E69-DE9102F5F3A0}"/>
              </a:ext>
            </a:extLst>
          </p:cNvPr>
          <p:cNvCxnSpPr>
            <a:cxnSpLocks/>
          </p:cNvCxnSpPr>
          <p:nvPr/>
        </p:nvCxnSpPr>
        <p:spPr>
          <a:xfrm flipV="1">
            <a:off x="2260533" y="3426867"/>
            <a:ext cx="1462080" cy="9397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2467644F-C6C8-4E45-A3C7-7E9AC8878F67}"/>
              </a:ext>
            </a:extLst>
          </p:cNvPr>
          <p:cNvGrpSpPr/>
          <p:nvPr/>
        </p:nvGrpSpPr>
        <p:grpSpPr>
          <a:xfrm>
            <a:off x="2049439" y="3321320"/>
            <a:ext cx="211094" cy="211094"/>
            <a:chOff x="1677812" y="4248152"/>
            <a:chExt cx="211094" cy="211094"/>
          </a:xfrm>
        </p:grpSpPr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9EB2C6A1-B460-4CA4-9AB9-B17455AD05AE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A19BE38F-5154-41D5-883D-3BED8FBE57A1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C127FF1A-D665-468E-9D47-091473EDF181}"/>
              </a:ext>
            </a:extLst>
          </p:cNvPr>
          <p:cNvGrpSpPr/>
          <p:nvPr/>
        </p:nvGrpSpPr>
        <p:grpSpPr>
          <a:xfrm>
            <a:off x="3665868" y="3306523"/>
            <a:ext cx="211094" cy="211094"/>
            <a:chOff x="3855819" y="4248152"/>
            <a:chExt cx="211094" cy="211094"/>
          </a:xfrm>
        </p:grpSpPr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FE89C175-5300-4B6C-9160-E8CF98425D4A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F311F3B6-E152-47F1-8CB2-E01D6048DA18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71142C5B-7D02-41B6-9F2B-93F75F53F554}"/>
              </a:ext>
            </a:extLst>
          </p:cNvPr>
          <p:cNvGrpSpPr/>
          <p:nvPr/>
        </p:nvGrpSpPr>
        <p:grpSpPr>
          <a:xfrm>
            <a:off x="1005053" y="3955167"/>
            <a:ext cx="2289049" cy="707886"/>
            <a:chOff x="1514240" y="4816886"/>
            <a:chExt cx="2289049" cy="707886"/>
          </a:xfrm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65EE9419-4942-4EE3-9C3A-C8436A377BE9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REDUNDANCY</a:t>
              </a:r>
            </a:p>
            <a:p>
              <a:pPr algn="ctr"/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REMOVAL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ED6DCC64-F640-41B0-9C3D-78EBAE56721A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70AAECD5-281D-46D7-A93D-E623CB706F3E}"/>
              </a:ext>
            </a:extLst>
          </p:cNvPr>
          <p:cNvSpPr txBox="1"/>
          <p:nvPr/>
        </p:nvSpPr>
        <p:spPr>
          <a:xfrm>
            <a:off x="1267926" y="3485712"/>
            <a:ext cx="1754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1</a:t>
            </a: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630C9058-3E88-4017-A1C7-851940F3A707}"/>
              </a:ext>
            </a:extLst>
          </p:cNvPr>
          <p:cNvGrpSpPr/>
          <p:nvPr/>
        </p:nvGrpSpPr>
        <p:grpSpPr>
          <a:xfrm>
            <a:off x="2658842" y="3931899"/>
            <a:ext cx="2289049" cy="1015663"/>
            <a:chOff x="1514240" y="4816886"/>
            <a:chExt cx="2289049" cy="1015663"/>
          </a:xfrm>
        </p:grpSpPr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3F3BEA00-DFEF-45E7-99C8-7C75ED6220C5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MULTIPLE</a:t>
              </a:r>
            </a:p>
            <a:p>
              <a:pPr algn="ctr"/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OBJECT</a:t>
              </a:r>
            </a:p>
            <a:p>
              <a:pPr algn="ctr"/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DETECTION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335DCA1B-E47D-407D-81B6-D17B321326B0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53" name="TextBox 252">
            <a:extLst>
              <a:ext uri="{FF2B5EF4-FFF2-40B4-BE49-F238E27FC236}">
                <a16:creationId xmlns:a16="http://schemas.microsoft.com/office/drawing/2014/main" id="{3E3FCF68-E8EC-435B-BA05-7EFF35711919}"/>
              </a:ext>
            </a:extLst>
          </p:cNvPr>
          <p:cNvSpPr txBox="1"/>
          <p:nvPr/>
        </p:nvSpPr>
        <p:spPr>
          <a:xfrm>
            <a:off x="3042478" y="3485589"/>
            <a:ext cx="1427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2</a:t>
            </a: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5192B0F1-BAB9-4E70-8085-27BC155E944B}"/>
              </a:ext>
            </a:extLst>
          </p:cNvPr>
          <p:cNvGrpSpPr/>
          <p:nvPr/>
        </p:nvGrpSpPr>
        <p:grpSpPr>
          <a:xfrm>
            <a:off x="4367643" y="3931899"/>
            <a:ext cx="2289049" cy="548656"/>
            <a:chOff x="1514240" y="4816886"/>
            <a:chExt cx="2289049" cy="548656"/>
          </a:xfrm>
        </p:grpSpPr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74C0E69B-D259-4C33-83B3-5F943BFE8DD6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SCHEDULER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3B79C1C1-DAB1-4A63-9405-7D072F580B60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C0B6CDEF-1661-4965-AD29-DC37AD0B3702}"/>
              </a:ext>
            </a:extLst>
          </p:cNvPr>
          <p:cNvGrpSpPr/>
          <p:nvPr/>
        </p:nvGrpSpPr>
        <p:grpSpPr>
          <a:xfrm>
            <a:off x="1511737" y="1559528"/>
            <a:ext cx="1275682" cy="1275682"/>
            <a:chOff x="3063120" y="1755914"/>
            <a:chExt cx="1275682" cy="1275682"/>
          </a:xfrm>
        </p:grpSpPr>
        <p:sp>
          <p:nvSpPr>
            <p:cNvPr id="259" name="Teardrop 258">
              <a:extLst>
                <a:ext uri="{FF2B5EF4-FFF2-40B4-BE49-F238E27FC236}">
                  <a16:creationId xmlns:a16="http://schemas.microsoft.com/office/drawing/2014/main" id="{B3BBF1CE-6460-44E5-9095-5646AC14CED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92D3134E-37B7-42B2-9A0E-356B5C47C945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1" name="Picture 260">
              <a:extLst>
                <a:ext uri="{FF2B5EF4-FFF2-40B4-BE49-F238E27FC236}">
                  <a16:creationId xmlns:a16="http://schemas.microsoft.com/office/drawing/2014/main" id="{A2B49A8E-09AE-4ECC-93AA-3F4E73C3C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4F7F7AD5-98A0-4BED-8199-D7F0D2298853}"/>
              </a:ext>
            </a:extLst>
          </p:cNvPr>
          <p:cNvGrpSpPr/>
          <p:nvPr/>
        </p:nvGrpSpPr>
        <p:grpSpPr>
          <a:xfrm>
            <a:off x="3155936" y="1559528"/>
            <a:ext cx="1275682" cy="1275682"/>
            <a:chOff x="5242440" y="1755914"/>
            <a:chExt cx="1275682" cy="1275682"/>
          </a:xfrm>
        </p:grpSpPr>
        <p:sp>
          <p:nvSpPr>
            <p:cNvPr id="263" name="Teardrop 262">
              <a:extLst>
                <a:ext uri="{FF2B5EF4-FFF2-40B4-BE49-F238E27FC236}">
                  <a16:creationId xmlns:a16="http://schemas.microsoft.com/office/drawing/2014/main" id="{A1179853-AAC0-4D71-9EE9-B4CB575FBB54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1BF983FD-8E07-40ED-9B3C-F50A8D2AA1FE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5" name="Picture 264">
              <a:extLst>
                <a:ext uri="{FF2B5EF4-FFF2-40B4-BE49-F238E27FC236}">
                  <a16:creationId xmlns:a16="http://schemas.microsoft.com/office/drawing/2014/main" id="{4F68C1AB-0757-4FAA-BDA0-6EE559F6E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BC3EF98F-C19A-4119-B379-04740FBBCC9C}"/>
              </a:ext>
            </a:extLst>
          </p:cNvPr>
          <p:cNvGrpSpPr/>
          <p:nvPr/>
        </p:nvGrpSpPr>
        <p:grpSpPr>
          <a:xfrm>
            <a:off x="5359647" y="3322543"/>
            <a:ext cx="211094" cy="211094"/>
            <a:chOff x="5973250" y="4248152"/>
            <a:chExt cx="211094" cy="211094"/>
          </a:xfrm>
          <a:solidFill>
            <a:srgbClr val="5D7373"/>
          </a:solidFill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C324CE1-B672-4087-975C-93B1DE56D9FB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9690FB33-FE57-433A-9AE0-30DD43649726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665289C1-4F1F-416F-BA37-22D8516CCE7A}"/>
              </a:ext>
            </a:extLst>
          </p:cNvPr>
          <p:cNvGrpSpPr/>
          <p:nvPr/>
        </p:nvGrpSpPr>
        <p:grpSpPr>
          <a:xfrm>
            <a:off x="6018331" y="3959642"/>
            <a:ext cx="2289049" cy="1015663"/>
            <a:chOff x="1514240" y="4816886"/>
            <a:chExt cx="2289049" cy="1015663"/>
          </a:xfrm>
        </p:grpSpPr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4942717C-B26E-417D-BFCE-DC73553DB6D4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MAP</a:t>
              </a:r>
            </a:p>
            <a:p>
              <a:pPr algn="ctr"/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&amp;</a:t>
              </a:r>
            </a:p>
            <a:p>
              <a:pPr algn="ctr"/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STATISTICS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E59A9580-AB00-40C0-99A6-0D2774EB026A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76" name="TextBox 275">
            <a:extLst>
              <a:ext uri="{FF2B5EF4-FFF2-40B4-BE49-F238E27FC236}">
                <a16:creationId xmlns:a16="http://schemas.microsoft.com/office/drawing/2014/main" id="{96D49410-3E7E-4771-9454-137E0D187CCC}"/>
              </a:ext>
            </a:extLst>
          </p:cNvPr>
          <p:cNvSpPr txBox="1"/>
          <p:nvPr/>
        </p:nvSpPr>
        <p:spPr>
          <a:xfrm>
            <a:off x="4325246" y="3572818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3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5F6E0648-8ED1-416C-8937-E0A5DB17E958}"/>
              </a:ext>
            </a:extLst>
          </p:cNvPr>
          <p:cNvGrpSpPr/>
          <p:nvPr/>
        </p:nvGrpSpPr>
        <p:grpSpPr>
          <a:xfrm>
            <a:off x="4816568" y="1560751"/>
            <a:ext cx="1275682" cy="1275682"/>
            <a:chOff x="7353181" y="1755914"/>
            <a:chExt cx="1275682" cy="1275682"/>
          </a:xfrm>
        </p:grpSpPr>
        <p:sp>
          <p:nvSpPr>
            <p:cNvPr id="278" name="Teardrop 277">
              <a:extLst>
                <a:ext uri="{FF2B5EF4-FFF2-40B4-BE49-F238E27FC236}">
                  <a16:creationId xmlns:a16="http://schemas.microsoft.com/office/drawing/2014/main" id="{0EEFB246-171A-45C2-8B40-8B58A0AC351A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342F6518-9B9D-4E1C-A9C5-7686E234B1DB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0" name="Picture 279">
              <a:extLst>
                <a:ext uri="{FF2B5EF4-FFF2-40B4-BE49-F238E27FC236}">
                  <a16:creationId xmlns:a16="http://schemas.microsoft.com/office/drawing/2014/main" id="{A646D81A-3321-4CA8-B4D4-0A95562F2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6">
                  <a:lumMod val="50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3184C8F6-C12C-442F-9B6F-BB944D78961C}"/>
              </a:ext>
            </a:extLst>
          </p:cNvPr>
          <p:cNvGrpSpPr/>
          <p:nvPr/>
        </p:nvGrpSpPr>
        <p:grpSpPr>
          <a:xfrm>
            <a:off x="6951269" y="3323821"/>
            <a:ext cx="211094" cy="211094"/>
            <a:chOff x="5973250" y="4248152"/>
            <a:chExt cx="211094" cy="211094"/>
          </a:xfrm>
        </p:grpSpPr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C475432D-6CE7-4AD6-9055-E365320F0D25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257CC502-0064-4F51-800A-FF273CABE9D6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id="{6E5B44A9-91FD-417F-94C3-B0041D2FA8DB}"/>
              </a:ext>
            </a:extLst>
          </p:cNvPr>
          <p:cNvSpPr txBox="1"/>
          <p:nvPr/>
        </p:nvSpPr>
        <p:spPr>
          <a:xfrm>
            <a:off x="7131576" y="4326832"/>
            <a:ext cx="184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EFD04DC3-8014-48D6-BCE6-064D1B5EC17E}"/>
              </a:ext>
            </a:extLst>
          </p:cNvPr>
          <p:cNvSpPr txBox="1"/>
          <p:nvPr/>
        </p:nvSpPr>
        <p:spPr>
          <a:xfrm>
            <a:off x="5867454" y="3512794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A0A8"/>
                </a:solidFill>
                <a:latin typeface="Tw Cen MT" panose="020B0602020104020603" pitchFamily="34" charset="0"/>
              </a:rPr>
              <a:t>4</a:t>
            </a:r>
          </a:p>
        </p:txBody>
      </p: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CAB5021E-75CA-419E-9E2B-39C9BF768738}"/>
              </a:ext>
            </a:extLst>
          </p:cNvPr>
          <p:cNvGrpSpPr/>
          <p:nvPr/>
        </p:nvGrpSpPr>
        <p:grpSpPr>
          <a:xfrm>
            <a:off x="6406342" y="1560751"/>
            <a:ext cx="1275682" cy="1275682"/>
            <a:chOff x="7353181" y="1755914"/>
            <a:chExt cx="1275682" cy="1275682"/>
          </a:xfrm>
        </p:grpSpPr>
        <p:sp>
          <p:nvSpPr>
            <p:cNvPr id="289" name="Teardrop 288">
              <a:extLst>
                <a:ext uri="{FF2B5EF4-FFF2-40B4-BE49-F238E27FC236}">
                  <a16:creationId xmlns:a16="http://schemas.microsoft.com/office/drawing/2014/main" id="{E368F27C-E98D-4C72-B05D-0C24AF577B5D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20E209A0-3E14-441F-8CAE-C995D21033FA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1" name="Picture 290">
              <a:extLst>
                <a:ext uri="{FF2B5EF4-FFF2-40B4-BE49-F238E27FC236}">
                  <a16:creationId xmlns:a16="http://schemas.microsoft.com/office/drawing/2014/main" id="{57173C40-F396-4DE1-A784-2576C8446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prstClr val="black"/>
                <a:srgbClr val="00A0A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B41379EC-0A4C-487D-8E38-49DA9C8647AB}"/>
              </a:ext>
            </a:extLst>
          </p:cNvPr>
          <p:cNvCxnSpPr>
            <a:cxnSpLocks/>
          </p:cNvCxnSpPr>
          <p:nvPr/>
        </p:nvCxnSpPr>
        <p:spPr>
          <a:xfrm>
            <a:off x="3889765" y="3428090"/>
            <a:ext cx="1469882" cy="9397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02E22022-B55A-4D2D-8AA4-A6E724BFDAB9}"/>
              </a:ext>
            </a:extLst>
          </p:cNvPr>
          <p:cNvCxnSpPr>
            <a:cxnSpLocks/>
          </p:cNvCxnSpPr>
          <p:nvPr/>
        </p:nvCxnSpPr>
        <p:spPr>
          <a:xfrm flipV="1">
            <a:off x="5570741" y="3428090"/>
            <a:ext cx="1408968" cy="9397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2" descr="Related image">
            <a:extLst>
              <a:ext uri="{FF2B5EF4-FFF2-40B4-BE49-F238E27FC236}">
                <a16:creationId xmlns:a16="http://schemas.microsoft.com/office/drawing/2014/main" id="{340CDE83-46E4-40E7-90B2-2DEAD1F50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" y="0"/>
            <a:ext cx="12176245" cy="688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07033B3C-0248-4CAA-8D23-AD5D3C7276A2}"/>
              </a:ext>
            </a:extLst>
          </p:cNvPr>
          <p:cNvSpPr txBox="1"/>
          <p:nvPr/>
        </p:nvSpPr>
        <p:spPr>
          <a:xfrm>
            <a:off x="3891375" y="4299089"/>
            <a:ext cx="184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2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2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8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66 0.00394 L 0.71354 -0.0004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88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7.40741E-7 L 0.72838 -0.00555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19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59259E-6 L 0.72917 0.00787 " pathEditMode="relative" rAng="0" ptsTypes="AA">
                                      <p:cBhvr>
                                        <p:cTn id="18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58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000"/>
                            </p:stCondLst>
                            <p:childTnLst>
                              <p:par>
                                <p:cTn id="18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2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2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2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50"/>
                            </p:stCondLst>
                            <p:childTnLst>
                              <p:par>
                                <p:cTn id="2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25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25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25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2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2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2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750"/>
                            </p:stCondLst>
                            <p:childTnLst>
                              <p:par>
                                <p:cTn id="2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5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25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25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25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25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25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000"/>
                            </p:stCondLst>
                            <p:childTnLst>
                              <p:par>
                                <p:cTn id="2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2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2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2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250"/>
                            </p:stCondLst>
                            <p:childTnLst>
                              <p:par>
                                <p:cTn id="2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2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2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2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500"/>
                            </p:stCondLst>
                            <p:childTnLst>
                              <p:par>
                                <p:cTn id="2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2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2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2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750"/>
                            </p:stCondLst>
                            <p:childTnLst>
                              <p:par>
                                <p:cTn id="2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2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2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2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3500"/>
                            </p:stCondLst>
                            <p:childTnLst>
                              <p:par>
                                <p:cTn id="2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2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2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" dur="2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3750"/>
                            </p:stCondLst>
                            <p:childTnLst>
                              <p:par>
                                <p:cTn id="2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25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25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25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4000"/>
                            </p:stCondLst>
                            <p:childTnLst>
                              <p:par>
                                <p:cTn id="2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25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25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25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4250"/>
                            </p:stCondLst>
                            <p:childTnLst>
                              <p:par>
                                <p:cTn id="2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25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25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25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4500"/>
                            </p:stCondLst>
                            <p:childTnLst>
                              <p:par>
                                <p:cTn id="2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0"/>
                            </p:stCondLst>
                            <p:childTnLst>
                              <p:par>
                                <p:cTn id="28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2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2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25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250"/>
                            </p:stCondLst>
                            <p:childTnLst>
                              <p:par>
                                <p:cTn id="2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25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25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7" dur="25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25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25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3" dur="25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  <p:bldP spid="153" grpId="1"/>
      <p:bldP spid="154" grpId="0"/>
      <p:bldP spid="154" grpId="1"/>
      <p:bldP spid="155" grpId="0"/>
      <p:bldP spid="155" grpId="1"/>
      <p:bldP spid="190" grpId="0"/>
      <p:bldP spid="191" grpId="0"/>
      <p:bldP spid="222" grpId="0"/>
      <p:bldP spid="226" grpId="0" animBg="1"/>
      <p:bldP spid="227" grpId="0" animBg="1"/>
      <p:bldP spid="228" grpId="0" animBg="1"/>
      <p:bldP spid="229" grpId="0"/>
      <p:bldP spid="229" grpId="1"/>
      <p:bldP spid="230" grpId="0" animBg="1"/>
      <p:bldP spid="232" grpId="0" animBg="1"/>
      <p:bldP spid="233" grpId="0"/>
      <p:bldP spid="234" grpId="0"/>
      <p:bldP spid="249" grpId="0"/>
      <p:bldP spid="253" grpId="0"/>
      <p:bldP spid="276" grpId="0"/>
      <p:bldP spid="28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4972</TotalTime>
  <Words>47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DAGGERSQUARE</vt:lpstr>
      <vt:lpstr>Tw Cen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Aditya Bora</cp:lastModifiedBy>
  <cp:revision>68</cp:revision>
  <dcterms:created xsi:type="dcterms:W3CDTF">2017-11-09T17:58:25Z</dcterms:created>
  <dcterms:modified xsi:type="dcterms:W3CDTF">2019-02-17T06:36:11Z</dcterms:modified>
</cp:coreProperties>
</file>