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6"/>
  </p:notesMasterIdLst>
  <p:handoutMasterIdLst>
    <p:handoutMasterId r:id="rId67"/>
  </p:handoutMasterIdLst>
  <p:sldIdLst>
    <p:sldId id="283" r:id="rId35"/>
    <p:sldId id="263" r:id="rId36"/>
    <p:sldId id="290" r:id="rId37"/>
    <p:sldId id="279" r:id="rId38"/>
    <p:sldId id="291" r:id="rId39"/>
    <p:sldId id="293" r:id="rId40"/>
    <p:sldId id="292" r:id="rId41"/>
    <p:sldId id="294" r:id="rId42"/>
    <p:sldId id="296" r:id="rId43"/>
    <p:sldId id="295" r:id="rId44"/>
    <p:sldId id="257" r:id="rId45"/>
    <p:sldId id="261" r:id="rId46"/>
    <p:sldId id="260" r:id="rId47"/>
    <p:sldId id="271" r:id="rId48"/>
    <p:sldId id="264" r:id="rId49"/>
    <p:sldId id="268" r:id="rId50"/>
    <p:sldId id="275" r:id="rId51"/>
    <p:sldId id="265" r:id="rId52"/>
    <p:sldId id="269" r:id="rId53"/>
    <p:sldId id="288" r:id="rId54"/>
    <p:sldId id="286" r:id="rId55"/>
    <p:sldId id="272" r:id="rId56"/>
    <p:sldId id="273" r:id="rId57"/>
    <p:sldId id="274" r:id="rId58"/>
    <p:sldId id="267" r:id="rId59"/>
    <p:sldId id="259" r:id="rId60"/>
    <p:sldId id="289" r:id="rId61"/>
    <p:sldId id="280" r:id="rId62"/>
    <p:sldId id="285" r:id="rId63"/>
    <p:sldId id="277" r:id="rId64"/>
    <p:sldId id="256" r:id="rId6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gistering and deploying your bot" id="{73C69594-0ADE-4BE2-8ADD-1BD08A5CD6F4}">
          <p14:sldIdLst>
            <p14:sldId id="283"/>
            <p14:sldId id="263"/>
            <p14:sldId id="290"/>
            <p14:sldId id="279"/>
            <p14:sldId id="291"/>
            <p14:sldId id="293"/>
            <p14:sldId id="292"/>
            <p14:sldId id="294"/>
            <p14:sldId id="296"/>
          </p14:sldIdLst>
        </p14:section>
        <p14:section name="Testing your bot" id="{3CC7570D-6979-41B4-9539-04E20FF7860D}">
          <p14:sldIdLst>
            <p14:sldId id="295"/>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02" d="100"/>
          <a:sy n="102" d="100"/>
        </p:scale>
        <p:origin x="1152" y="72"/>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commentAuthors" Target="commentAuthors.xml"/><Relationship Id="rId7" Type="http://schemas.openxmlformats.org/officeDocument/2006/relationships/customXml" Target="../customXml/item7.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handoutMaster" Target="handoutMasters/handoutMaster1.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8/26/2016 11:03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8/26/2016 11:03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8/26/2016 11:03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7.xml"/><Relationship Id="rId7" Type="http://schemas.openxmlformats.org/officeDocument/2006/relationships/image" Target="../media/image1.png"/><Relationship Id="rId2" Type="http://schemas.openxmlformats.org/officeDocument/2006/relationships/customXml" Target="../../customXml/item22.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28.xml"/><Relationship Id="rId4" Type="http://schemas.openxmlformats.org/officeDocument/2006/relationships/customXml" Target="../../customXml/item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3.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30.xml"/><Relationship Id="rId6" Type="http://schemas.openxmlformats.org/officeDocument/2006/relationships/slideMaster" Target="../slideMasters/slideMaster1.xml"/><Relationship Id="rId5" Type="http://schemas.openxmlformats.org/officeDocument/2006/relationships/customXml" Target="../../customXml/item3.xml"/><Relationship Id="rId4" Type="http://schemas.openxmlformats.org/officeDocument/2006/relationships/customXml" Target="../../customXml/item1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24.xml"/><Relationship Id="rId1" Type="http://schemas.openxmlformats.org/officeDocument/2006/relationships/customXml" Target="../../customXml/item6.xml"/><Relationship Id="rId6" Type="http://schemas.openxmlformats.org/officeDocument/2006/relationships/slideMaster" Target="../slideMasters/slideMaster1.xml"/><Relationship Id="rId5" Type="http://schemas.openxmlformats.org/officeDocument/2006/relationships/customXml" Target="../../customXml/item29.xml"/><Relationship Id="rId4" Type="http://schemas.openxmlformats.org/officeDocument/2006/relationships/customXml" Target="../../customXml/item21.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1.png"/><Relationship Id="rId2" Type="http://schemas.openxmlformats.org/officeDocument/2006/relationships/customXml" Target="../../customXml/item26.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7.xml"/><Relationship Id="rId4" Type="http://schemas.openxmlformats.org/officeDocument/2006/relationships/customXml" Target="../../customXml/item13.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6.xml"/><Relationship Id="rId7" Type="http://schemas.openxmlformats.org/officeDocument/2006/relationships/image" Target="../media/image2.png"/><Relationship Id="rId2" Type="http://schemas.openxmlformats.org/officeDocument/2006/relationships/customXml" Target="../../customXml/item5.xml"/><Relationship Id="rId1" Type="http://schemas.openxmlformats.org/officeDocument/2006/relationships/customXml" Target="../../customXml/item32.xml"/><Relationship Id="rId6" Type="http://schemas.openxmlformats.org/officeDocument/2006/relationships/slideMaster" Target="../slideMasters/slideMaster1.xml"/><Relationship Id="rId5" Type="http://schemas.openxmlformats.org/officeDocument/2006/relationships/customXml" Target="../../customXml/item14.xml"/><Relationship Id="rId4" Type="http://schemas.openxmlformats.org/officeDocument/2006/relationships/customXml" Target="../../customXml/item9.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2.png"/><Relationship Id="rId2" Type="http://schemas.openxmlformats.org/officeDocument/2006/relationships/customXml" Target="../../customXml/item12.xml"/><Relationship Id="rId1" Type="http://schemas.openxmlformats.org/officeDocument/2006/relationships/customXml" Target="../../customXml/item20.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10.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a:t>
            </a:r>
            <a:r>
              <a:rPr lang="en-US" sz="1000" baseline="0" dirty="0" smtClean="0">
                <a:solidFill>
                  <a:schemeClr val="bg1"/>
                </a:solidFill>
                <a:cs typeface="Segoe UI" pitchFamily="34" charset="0"/>
              </a:rPr>
              <a:t>2016 </a:t>
            </a:r>
            <a:r>
              <a:rPr lang="en-US" sz="1000" baseline="0" dirty="0">
                <a:solidFill>
                  <a:schemeClr val="bg1"/>
                </a:solidFill>
                <a:cs typeface="Segoe UI" pitchFamily="34" charset="0"/>
              </a:rPr>
              <a:t>Microsoft Corporation. All rights reserved. </a:t>
            </a:r>
            <a:r>
              <a:rPr lang="en-US" sz="1000" baseline="0" dirty="0" smtClean="0">
                <a:solidFill>
                  <a:schemeClr val="bg1"/>
                </a:solidFill>
                <a:cs typeface="Segoe UI" pitchFamily="34" charset="0"/>
              </a:rPr>
              <a:t>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smtClean="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dirty="0">
              <a:solidFill>
                <a:schemeClr val="bg1"/>
              </a:solidFill>
              <a:cs typeface="Segoe UI"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smtClean="0"/>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s://ngrok.com/"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4.xml"/><Relationship Id="rId5" Type="http://schemas.openxmlformats.org/officeDocument/2006/relationships/image" Target="../media/image16.emf"/><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4.xml"/><Relationship Id="rId4" Type="http://schemas.openxmlformats.org/officeDocument/2006/relationships/image" Target="../media/image21.emf"/></Relationships>
</file>

<file path=ppt/slides/_rels/slide27.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2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3.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image" Target="../media/image51.emf"/><Relationship Id="rId18" Type="http://schemas.openxmlformats.org/officeDocument/2006/relationships/image" Target="../media/image16.emf"/><Relationship Id="rId26" Type="http://schemas.openxmlformats.org/officeDocument/2006/relationships/image" Target="../media/image62.emf"/><Relationship Id="rId3" Type="http://schemas.openxmlformats.org/officeDocument/2006/relationships/image" Target="../media/image20.emf"/><Relationship Id="rId21" Type="http://schemas.openxmlformats.org/officeDocument/2006/relationships/image" Target="../media/image58.emf"/><Relationship Id="rId7" Type="http://schemas.openxmlformats.org/officeDocument/2006/relationships/image" Target="../media/image45.emf"/><Relationship Id="rId12" Type="http://schemas.openxmlformats.org/officeDocument/2006/relationships/image" Target="../media/image50.emf"/><Relationship Id="rId17" Type="http://schemas.openxmlformats.org/officeDocument/2006/relationships/image" Target="../media/image55.emf"/><Relationship Id="rId25" Type="http://schemas.openxmlformats.org/officeDocument/2006/relationships/image" Target="../media/image61.emf"/><Relationship Id="rId33" Type="http://schemas.openxmlformats.org/officeDocument/2006/relationships/image" Target="../media/image69.emf"/><Relationship Id="rId2" Type="http://schemas.openxmlformats.org/officeDocument/2006/relationships/image" Target="../media/image19.emf"/><Relationship Id="rId16" Type="http://schemas.openxmlformats.org/officeDocument/2006/relationships/image" Target="../media/image54.emf"/><Relationship Id="rId20" Type="http://schemas.openxmlformats.org/officeDocument/2006/relationships/image" Target="../media/image57.emf"/><Relationship Id="rId29" Type="http://schemas.openxmlformats.org/officeDocument/2006/relationships/image" Target="../media/image65.emf"/><Relationship Id="rId1" Type="http://schemas.openxmlformats.org/officeDocument/2006/relationships/slideLayout" Target="../slideLayouts/slideLayout23.xml"/><Relationship Id="rId6" Type="http://schemas.openxmlformats.org/officeDocument/2006/relationships/image" Target="../media/image44.emf"/><Relationship Id="rId11" Type="http://schemas.openxmlformats.org/officeDocument/2006/relationships/image" Target="../media/image49.emf"/><Relationship Id="rId24" Type="http://schemas.openxmlformats.org/officeDocument/2006/relationships/image" Target="../media/image15.emf"/><Relationship Id="rId32" Type="http://schemas.openxmlformats.org/officeDocument/2006/relationships/image" Target="../media/image68.emf"/><Relationship Id="rId5" Type="http://schemas.openxmlformats.org/officeDocument/2006/relationships/image" Target="../media/image21.emf"/><Relationship Id="rId15" Type="http://schemas.openxmlformats.org/officeDocument/2006/relationships/image" Target="../media/image53.emf"/><Relationship Id="rId23" Type="http://schemas.openxmlformats.org/officeDocument/2006/relationships/image" Target="../media/image60.emf"/><Relationship Id="rId28" Type="http://schemas.openxmlformats.org/officeDocument/2006/relationships/image" Target="../media/image64.emf"/><Relationship Id="rId10" Type="http://schemas.openxmlformats.org/officeDocument/2006/relationships/image" Target="../media/image48.emf"/><Relationship Id="rId19" Type="http://schemas.openxmlformats.org/officeDocument/2006/relationships/image" Target="../media/image56.emf"/><Relationship Id="rId31" Type="http://schemas.openxmlformats.org/officeDocument/2006/relationships/image" Target="../media/image67.emf"/><Relationship Id="rId4" Type="http://schemas.openxmlformats.org/officeDocument/2006/relationships/image" Target="../media/image43.emf"/><Relationship Id="rId9" Type="http://schemas.openxmlformats.org/officeDocument/2006/relationships/image" Target="../media/image47.emf"/><Relationship Id="rId14" Type="http://schemas.openxmlformats.org/officeDocument/2006/relationships/image" Target="../media/image52.emf"/><Relationship Id="rId22" Type="http://schemas.openxmlformats.org/officeDocument/2006/relationships/image" Target="../media/image59.emf"/><Relationship Id="rId27" Type="http://schemas.openxmlformats.org/officeDocument/2006/relationships/image" Target="../media/image63.emf"/><Relationship Id="rId30" Type="http://schemas.openxmlformats.org/officeDocument/2006/relationships/image" Target="../media/image66.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309325" y="3421062"/>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solidFill>
                  <a:schemeClr val="bg1"/>
                </a:solidFill>
              </a:rPr>
              <a:t>Ryan Volum</a:t>
            </a:r>
          </a:p>
          <a:p>
            <a:pPr lvl="0"/>
            <a:r>
              <a:rPr lang="en-US" dirty="0" smtClean="0">
                <a:solidFill>
                  <a:schemeClr val="bg1"/>
                </a:solidFill>
              </a:rPr>
              <a:t>Christopher Harrison</a:t>
            </a:r>
            <a:endParaRPr lang="en-US" dirty="0" smtClean="0">
              <a:solidFill>
                <a:schemeClr val="bg1"/>
              </a:solidFill>
            </a:endParaRP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smtClean="0">
                <a:solidFill>
                  <a:schemeClr val="bg1"/>
                </a:solidFill>
              </a:rPr>
              <a:t>Introducing your bot to the real world</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Bots require direct communication</a:t>
            </a:r>
            <a:endParaRPr lang="en-US" dirty="0"/>
          </a:p>
        </p:txBody>
      </p:sp>
      <p:sp>
        <p:nvSpPr>
          <p:cNvPr id="3" name="Text Placeholder 2"/>
          <p:cNvSpPr>
            <a:spLocks noGrp="1"/>
          </p:cNvSpPr>
          <p:nvPr>
            <p:ph type="body" sz="quarter" idx="10"/>
          </p:nvPr>
        </p:nvSpPr>
        <p:spPr>
          <a:xfrm>
            <a:off x="365760" y="1371600"/>
            <a:ext cx="11704320" cy="1855893"/>
          </a:xfrm>
        </p:spPr>
        <p:txBody>
          <a:bodyPr/>
          <a:lstStyle/>
          <a:p>
            <a:r>
              <a:rPr lang="en-US" dirty="0" smtClean="0"/>
              <a:t>You need to be communicating from an accessible endpoint/address</a:t>
            </a:r>
          </a:p>
          <a:p>
            <a:endParaRPr lang="en-US" dirty="0"/>
          </a:p>
          <a:p>
            <a:r>
              <a:rPr lang="en-US" dirty="0" smtClean="0"/>
              <a:t>Or you can create a tunnel</a:t>
            </a:r>
          </a:p>
          <a:p>
            <a:pPr lvl="1"/>
            <a:r>
              <a:rPr lang="en-US" dirty="0" err="1" smtClean="0">
                <a:hlinkClick r:id="rId2"/>
              </a:rPr>
              <a:t>ngrok</a:t>
            </a:r>
            <a:endParaRPr lang="en-US" dirty="0"/>
          </a:p>
        </p:txBody>
      </p:sp>
    </p:spTree>
    <p:extLst>
      <p:ext uri="{BB962C8B-B14F-4D97-AF65-F5344CB8AC3E}">
        <p14:creationId xmlns:p14="http://schemas.microsoft.com/office/powerpoint/2010/main" val="257918661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Preferred text layout without bullets</a:t>
            </a:r>
            <a:endParaRPr lang="en-US" dirty="0"/>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a:p>
            <a:pPr lvl="1"/>
            <a:endParaRPr lang="en-US" dirty="0"/>
          </a:p>
          <a:p>
            <a:r>
              <a:rPr lang="en-US" dirty="0"/>
              <a:t>Main topic two: size 28 </a:t>
            </a:r>
            <a:r>
              <a:rPr lang="en-US" dirty="0" err="1"/>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a:p>
            <a:pPr lvl="1"/>
            <a:endParaRPr lang="en-US" dirty="0"/>
          </a:p>
          <a:p>
            <a:r>
              <a:rPr lang="en-US" dirty="0"/>
              <a:t>Main topic three: size 28 </a:t>
            </a:r>
            <a:r>
              <a:rPr lang="en-US" dirty="0" err="1"/>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smtClean="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smtClean="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or </a:t>
            </a:r>
            <a:r>
              <a:rPr lang="en-US" sz="2400" i="1" dirty="0" smtClean="0">
                <a:gradFill>
                  <a:gsLst>
                    <a:gs pos="0">
                      <a:srgbClr val="FFFFFF"/>
                    </a:gs>
                    <a:gs pos="100000">
                      <a:srgbClr val="FFFFFF"/>
                    </a:gs>
                  </a:gsLst>
                  <a:lin ang="5400000" scaled="0"/>
                </a:gradFill>
                <a:ea typeface="Segoe UI" pitchFamily="34" charset="0"/>
                <a:cs typeface="Segoe UI" pitchFamily="34" charset="0"/>
              </a:rPr>
              <a:t>Alt-Shift-</a:t>
            </a:r>
            <a:r>
              <a:rPr lang="en-US" sz="2400" i="1" dirty="0" err="1" smtClean="0">
                <a:gradFill>
                  <a:gsLst>
                    <a:gs pos="0">
                      <a:srgbClr val="FFFFFF"/>
                    </a:gs>
                    <a:gs pos="100000">
                      <a:srgbClr val="FFFFFF"/>
                    </a:gs>
                  </a:gsLst>
                  <a:lin ang="5400000" scaled="0"/>
                </a:gradFill>
                <a:ea typeface="Segoe UI" pitchFamily="34" charset="0"/>
                <a:cs typeface="Segoe UI" pitchFamily="34" charset="0"/>
              </a:rPr>
              <a:t>RightArrow</a:t>
            </a:r>
            <a:r>
              <a:rPr lang="en-US" sz="2400" dirty="0" smtClean="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a:t>
            </a:r>
            <a:r>
              <a:rPr lang="en-US" dirty="0" smtClean="0"/>
              <a:t>with bullets</a:t>
            </a:r>
            <a:endParaRPr lang="en-US" dirty="0"/>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a:t>
            </a:r>
            <a:r>
              <a:rPr lang="en-US" dirty="0" smtClean="0"/>
              <a:t>one: </a:t>
            </a:r>
            <a:r>
              <a:rPr lang="en-US" dirty="0"/>
              <a:t>size </a:t>
            </a:r>
            <a:r>
              <a:rPr lang="en-US" dirty="0" smtClean="0"/>
              <a:t>28 </a:t>
            </a:r>
            <a:r>
              <a:rPr lang="en-US" dirty="0" err="1"/>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a:p>
            <a:pPr lvl="1"/>
            <a:endParaRPr lang="en-US" dirty="0"/>
          </a:p>
          <a:p>
            <a:r>
              <a:rPr lang="en-US" dirty="0"/>
              <a:t>Main topic </a:t>
            </a:r>
            <a:r>
              <a:rPr lang="en-US" dirty="0" smtClean="0"/>
              <a:t>two: </a:t>
            </a:r>
            <a:r>
              <a:rPr lang="en-US" dirty="0"/>
              <a:t>size </a:t>
            </a:r>
            <a:r>
              <a:rPr lang="en-US" dirty="0" smtClean="0"/>
              <a:t>28 </a:t>
            </a:r>
            <a:r>
              <a:rPr lang="en-US" dirty="0" err="1" smtClean="0"/>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a:p>
            <a:pPr lvl="1"/>
            <a:endParaRPr lang="en-US" dirty="0"/>
          </a:p>
          <a:p>
            <a:r>
              <a:rPr lang="en-US" dirty="0"/>
              <a:t>Main topic </a:t>
            </a:r>
            <a:r>
              <a:rPr lang="en-US" dirty="0" smtClean="0"/>
              <a:t>three: </a:t>
            </a:r>
            <a:r>
              <a:rPr lang="en-US" dirty="0"/>
              <a:t>size </a:t>
            </a:r>
            <a:r>
              <a:rPr lang="en-US" dirty="0" smtClean="0"/>
              <a:t>28 </a:t>
            </a:r>
            <a:r>
              <a:rPr lang="en-US" dirty="0" err="1" smtClean="0"/>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a:t>
            </a:r>
            <a:r>
              <a:rPr lang="en-US" dirty="0" smtClean="0"/>
              <a:t>subtopics</a:t>
            </a:r>
            <a:endParaRPr lang="en-US" dirty="0"/>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smtClean="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smtClean="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or </a:t>
            </a:r>
            <a:r>
              <a:rPr lang="en-US" sz="2400" i="1" dirty="0" smtClean="0">
                <a:gradFill>
                  <a:gsLst>
                    <a:gs pos="0">
                      <a:srgbClr val="FFFFFF"/>
                    </a:gs>
                    <a:gs pos="100000">
                      <a:srgbClr val="FFFFFF"/>
                    </a:gs>
                  </a:gsLst>
                  <a:lin ang="5400000" scaled="0"/>
                </a:gradFill>
                <a:ea typeface="Segoe UI" pitchFamily="34" charset="0"/>
                <a:cs typeface="Segoe UI" pitchFamily="34" charset="0"/>
              </a:rPr>
              <a:t>Alt-Shift-</a:t>
            </a:r>
            <a:r>
              <a:rPr lang="en-US" sz="2400" i="1" dirty="0" err="1" smtClean="0">
                <a:gradFill>
                  <a:gsLst>
                    <a:gs pos="0">
                      <a:srgbClr val="FFFFFF"/>
                    </a:gs>
                    <a:gs pos="100000">
                      <a:srgbClr val="FFFFFF"/>
                    </a:gs>
                  </a:gsLst>
                  <a:lin ang="5400000" scaled="0"/>
                </a:gradFill>
                <a:ea typeface="Segoe UI" pitchFamily="34" charset="0"/>
                <a:cs typeface="Segoe UI" pitchFamily="34" charset="0"/>
              </a:rPr>
              <a:t>RightArrow</a:t>
            </a:r>
            <a:r>
              <a:rPr lang="en-US" sz="2400" dirty="0" smtClean="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smtClean="0">
                <a:gradFill>
                  <a:gsLst>
                    <a:gs pos="1250">
                      <a:srgbClr val="505050"/>
                    </a:gs>
                    <a:gs pos="100000">
                      <a:srgbClr val="505050"/>
                    </a:gs>
                  </a:gsLst>
                  <a:lin ang="5400000" scaled="0"/>
                </a:gradFill>
              </a:rPr>
              <a:t>As mentioned before, avoid slides with nothing but bullets</a:t>
            </a:r>
          </a:p>
          <a:p>
            <a:pPr lvl="0">
              <a:spcBef>
                <a:spcPts val="1200"/>
              </a:spcBef>
            </a:pPr>
            <a:r>
              <a:rPr lang="en-US" dirty="0" smtClean="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smtClean="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a:t>
            </a:r>
            <a:r>
              <a:rPr lang="en-US" dirty="0" smtClean="0">
                <a:gradFill>
                  <a:gsLst>
                    <a:gs pos="1250">
                      <a:srgbClr val="505050"/>
                    </a:gs>
                    <a:gs pos="100000">
                      <a:srgbClr val="505050"/>
                    </a:gs>
                  </a:gsLst>
                  <a:lin ang="5400000" scaled="0"/>
                </a:gradFill>
              </a:rPr>
              <a:t>- Do not use the following:</a:t>
            </a:r>
          </a:p>
          <a:p>
            <a:pPr lvl="1">
              <a:spcBef>
                <a:spcPts val="1200"/>
              </a:spcBef>
            </a:pPr>
            <a:r>
              <a:rPr lang="en-US" dirty="0" smtClean="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smtClean="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r>
              <a:rPr lang="en-US" dirty="0" smtClean="0">
                <a:gradFill>
                  <a:gsLst>
                    <a:gs pos="1250">
                      <a:srgbClr val="505050"/>
                    </a:gs>
                    <a:gs pos="100000">
                      <a:srgbClr val="505050"/>
                    </a:gs>
                  </a:gsLst>
                  <a:lin ang="5400000" scaled="0"/>
                </a:gradFill>
              </a:rPr>
              <a:t>.</a:t>
            </a:r>
            <a:endParaRPr lang="en-US" dirty="0">
              <a:gradFill>
                <a:gsLst>
                  <a:gs pos="1250">
                    <a:srgbClr val="505050"/>
                  </a:gs>
                  <a:gs pos="100000">
                    <a:srgbClr val="505050"/>
                  </a:gs>
                </a:gsLst>
                <a:lin ang="5400000" scaled="0"/>
              </a:gradFill>
            </a:endParaRP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layout with bulleted text</a:t>
            </a:r>
            <a:endParaRPr lang="en-US" dirty="0"/>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a:t>
            </a:r>
            <a:r>
              <a:rPr lang="en-US" dirty="0" smtClean="0">
                <a:gradFill>
                  <a:gsLst>
                    <a:gs pos="1250">
                      <a:srgbClr val="505050"/>
                    </a:gs>
                    <a:gs pos="100000">
                      <a:srgbClr val="505050"/>
                    </a:gs>
                  </a:gsLst>
                  <a:lin ang="5400000" scaled="0"/>
                </a:gradFill>
              </a:rPr>
              <a:t>issues.</a:t>
            </a:r>
          </a:p>
          <a:p>
            <a:pPr lvl="1">
              <a:spcBef>
                <a:spcPts val="1200"/>
              </a:spcBef>
            </a:pPr>
            <a:r>
              <a:rPr lang="en-US" dirty="0" smtClean="0">
                <a:gradFill>
                  <a:gsLst>
                    <a:gs pos="1250">
                      <a:srgbClr val="505050"/>
                    </a:gs>
                    <a:gs pos="100000">
                      <a:srgbClr val="505050"/>
                    </a:gs>
                  </a:gsLst>
                  <a:lin ang="5400000" scaled="0"/>
                </a:gradFill>
              </a:rPr>
              <a:t>There are images at the end of this deck that are guaranteed safe to use.</a:t>
            </a:r>
            <a:endParaRPr lang="en-US" dirty="0">
              <a:gradFill>
                <a:gsLst>
                  <a:gs pos="1250">
                    <a:srgbClr val="505050"/>
                  </a:gs>
                  <a:gs pos="100000">
                    <a:srgbClr val="505050"/>
                  </a:gs>
                </a:gsLst>
                <a:lin ang="5400000" scaled="0"/>
              </a:gradFill>
            </a:endParaRP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layout for list with graphics</a:t>
            </a:r>
            <a:endParaRPr lang="en-US" dirty="0"/>
          </a:p>
        </p:txBody>
      </p:sp>
      <p:sp>
        <p:nvSpPr>
          <p:cNvPr id="3" name="Text Placeholder 2"/>
          <p:cNvSpPr>
            <a:spLocks noGrp="1"/>
          </p:cNvSpPr>
          <p:nvPr>
            <p:ph type="body" sz="quarter" idx="10"/>
          </p:nvPr>
        </p:nvSpPr>
        <p:spPr/>
        <p:txBody>
          <a:bodyPr/>
          <a:lstStyle/>
          <a:p>
            <a:r>
              <a:rPr lang="en-US" dirty="0" smtClean="0"/>
              <a:t>Perfect for instructions with just a few steps</a:t>
            </a:r>
            <a:endParaRPr lang="en-US" dirty="0"/>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Step 1</a:t>
            </a:r>
            <a:r>
              <a:rPr lang="en-US" sz="1600" b="1" dirty="0">
                <a:solidFill>
                  <a:srgbClr val="0072C6"/>
                </a:solidFill>
              </a:rPr>
              <a:t>:</a:t>
            </a:r>
            <a:r>
              <a:rPr lang="en-US" sz="1600" b="1" dirty="0">
                <a:solidFill>
                  <a:schemeClr val="tx2"/>
                </a:solidFill>
              </a:rPr>
              <a:t> </a:t>
            </a:r>
            <a:r>
              <a:rPr lang="en-US" sz="1600" dirty="0" smtClean="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Step 2:</a:t>
            </a:r>
            <a:r>
              <a:rPr lang="en-US" sz="1600" b="1" dirty="0" smtClean="0">
                <a:solidFill>
                  <a:schemeClr val="tx2"/>
                </a:solidFill>
              </a:rPr>
              <a:t> </a:t>
            </a:r>
            <a:r>
              <a:rPr lang="en-US" sz="1600" dirty="0" smtClean="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Step 3:</a:t>
            </a:r>
            <a:r>
              <a:rPr lang="en-US" sz="1600" b="1" dirty="0" smtClean="0">
                <a:solidFill>
                  <a:schemeClr val="tx2"/>
                </a:solidFill>
              </a:rPr>
              <a:t> </a:t>
            </a:r>
            <a:r>
              <a:rPr lang="en-US" sz="1600" dirty="0" smtClean="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with grid of data points</a:t>
            </a:r>
            <a:endParaRPr lang="en-US" dirty="0"/>
          </a:p>
        </p:txBody>
      </p:sp>
      <p:sp>
        <p:nvSpPr>
          <p:cNvPr id="3" name="Text Placeholder 2"/>
          <p:cNvSpPr>
            <a:spLocks noGrp="1"/>
          </p:cNvSpPr>
          <p:nvPr>
            <p:ph type="body" sz="quarter" idx="10"/>
          </p:nvPr>
        </p:nvSpPr>
        <p:spPr/>
        <p:txBody>
          <a:bodyPr/>
          <a:lstStyle/>
          <a:p>
            <a:r>
              <a:rPr lang="en-US" dirty="0" smtClean="0"/>
              <a:t>Check out the cool tips inline!</a:t>
            </a:r>
            <a:endParaRPr lang="en-US" dirty="0"/>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Segoe UI Light"/>
                <a:ea typeface="Segoe UI" pitchFamily="34" charset="0"/>
                <a:cs typeface="Segoe UI" pitchFamily="34" charset="0"/>
              </a:rPr>
              <a:t>47%</a:t>
            </a:r>
            <a:endParaRPr lang="en-US" sz="4800" dirty="0">
              <a:gradFill>
                <a:gsLst>
                  <a:gs pos="0">
                    <a:srgbClr val="FFFFFF"/>
                  </a:gs>
                  <a:gs pos="100000">
                    <a:srgbClr val="FFFFFF"/>
                  </a:gs>
                </a:gsLst>
                <a:lin ang="5400000" scaled="0"/>
              </a:gradFill>
              <a:latin typeface="Segoe UI Light"/>
              <a:ea typeface="Segoe UI" pitchFamily="34" charset="0"/>
              <a:cs typeface="Segoe UI" pitchFamily="34" charset="0"/>
            </a:endParaRP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Segoe UI Light"/>
                <a:ea typeface="Segoe UI" pitchFamily="34" charset="0"/>
                <a:cs typeface="Segoe UI" pitchFamily="34" charset="0"/>
              </a:rPr>
              <a:t>2 Tips</a:t>
            </a:r>
            <a:endParaRPr lang="en-US" sz="4800" dirty="0">
              <a:gradFill>
                <a:gsLst>
                  <a:gs pos="0">
                    <a:srgbClr val="FFFFFF"/>
                  </a:gs>
                  <a:gs pos="100000">
                    <a:srgbClr val="FFFFFF"/>
                  </a:gs>
                </a:gsLst>
                <a:lin ang="5400000" scaled="0"/>
              </a:gradFill>
              <a:latin typeface="Segoe UI Light"/>
              <a:ea typeface="Segoe UI" pitchFamily="34" charset="0"/>
              <a:cs typeface="Segoe UI" pitchFamily="34" charset="0"/>
            </a:endParaRP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Segoe UI Light"/>
                <a:ea typeface="Segoe UI" pitchFamily="34" charset="0"/>
                <a:cs typeface="Segoe UI" pitchFamily="34" charset="0"/>
              </a:rPr>
              <a:t>3,000</a:t>
            </a:r>
            <a:endParaRPr lang="en-US" sz="4800" dirty="0">
              <a:gradFill>
                <a:gsLst>
                  <a:gs pos="0">
                    <a:srgbClr val="FFFFFF"/>
                  </a:gs>
                  <a:gs pos="100000">
                    <a:srgbClr val="FFFFFF"/>
                  </a:gs>
                </a:gsLst>
                <a:lin ang="5400000" scaled="0"/>
              </a:gradFill>
              <a:latin typeface="Segoe UI Light"/>
              <a:ea typeface="Segoe UI" pitchFamily="34" charset="0"/>
              <a:cs typeface="Segoe UI" pitchFamily="34" charset="0"/>
            </a:endParaRPr>
          </a:p>
          <a:p>
            <a:pPr lvl="0" defTabSz="932472" fontAlgn="base">
              <a:lnSpc>
                <a:spcPct val="90000"/>
              </a:lnSpc>
              <a:spcBef>
                <a:spcPct val="0"/>
              </a:spcBef>
              <a:spcAft>
                <a:spcPct val="0"/>
              </a:spcAft>
            </a:pPr>
            <a:r>
              <a:rPr lang="en-US" sz="1400" dirty="0" err="1" smtClean="0">
                <a:gradFill>
                  <a:gsLst>
                    <a:gs pos="0">
                      <a:srgbClr val="FFFFFF"/>
                    </a:gs>
                    <a:gs pos="100000">
                      <a:srgbClr val="FFFFFF"/>
                    </a:gs>
                  </a:gsLst>
                  <a:lin ang="5400000" scaled="0"/>
                </a:gradFill>
                <a:ea typeface="Segoe UI" pitchFamily="34" charset="0"/>
                <a:cs typeface="Segoe UI" pitchFamily="34" charset="0"/>
              </a:rPr>
              <a:t>Lorem</a:t>
            </a:r>
            <a:r>
              <a:rPr lang="en-US" sz="1400" dirty="0" smtClean="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Segoe UI Light"/>
                <a:ea typeface="Segoe UI" pitchFamily="34" charset="0"/>
                <a:cs typeface="Segoe UI" pitchFamily="34" charset="0"/>
              </a:rPr>
              <a:t>3 Tips</a:t>
            </a:r>
            <a:endParaRPr lang="en-US" sz="4800" dirty="0">
              <a:gradFill>
                <a:gsLst>
                  <a:gs pos="0">
                    <a:srgbClr val="FFFFFF"/>
                  </a:gs>
                  <a:gs pos="100000">
                    <a:srgbClr val="FFFFFF"/>
                  </a:gs>
                </a:gsLst>
                <a:lin ang="5400000" scaled="0"/>
              </a:gradFill>
              <a:latin typeface="Segoe UI Light"/>
              <a:ea typeface="Segoe UI" pitchFamily="34" charset="0"/>
              <a:cs typeface="Segoe UI" pitchFamily="34" charset="0"/>
            </a:endParaRP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smtClean="0">
                <a:gradFill>
                  <a:gsLst>
                    <a:gs pos="0">
                      <a:srgbClr val="FFFFFF"/>
                    </a:gs>
                    <a:gs pos="100000">
                      <a:srgbClr val="FFFFFF"/>
                    </a:gs>
                  </a:gsLst>
                  <a:lin ang="5400000" scaled="0"/>
                </a:gradFill>
                <a:ea typeface="Segoe UI" pitchFamily="34" charset="0"/>
                <a:cs typeface="Segoe UI" pitchFamily="34" charset="0"/>
              </a:rPr>
              <a:t>DO NOT</a:t>
            </a:r>
            <a:r>
              <a:rPr lang="en-US" sz="1400" dirty="0" smtClean="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smtClean="0"/>
              <a:t>“This slide can be used to dress up a pull quote or key statistic. Text should be styled as 28pt Segoe UI Light. Reference should be styled as 24pt Segoe UI Regular. Text must be left as black to align to Microsoft’s accessibility standards.”</a:t>
            </a:r>
            <a:br>
              <a:rPr lang="en-US" dirty="0" smtClean="0"/>
            </a:br>
            <a:r>
              <a:rPr lang="en-US" dirty="0"/>
              <a:t/>
            </a:r>
            <a:br>
              <a:rPr lang="en-US" dirty="0"/>
            </a:br>
            <a:r>
              <a:rPr lang="en-US" sz="2400" dirty="0" err="1" smtClean="0">
                <a:latin typeface="+mn-lt"/>
              </a:rPr>
              <a:t>Firstname</a:t>
            </a:r>
            <a:r>
              <a:rPr lang="en-US" sz="2400" dirty="0" smtClean="0">
                <a:latin typeface="+mn-lt"/>
              </a:rPr>
              <a:t> </a:t>
            </a:r>
            <a:r>
              <a:rPr lang="en-US" sz="2400" dirty="0" err="1" smtClean="0">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r>
              <a:rPr lang="en-US" dirty="0">
                <a:solidFill>
                  <a:srgbClr val="505050">
                    <a:lumMod val="50000"/>
                  </a:srgbClr>
                </a:solidFill>
              </a:rPr>
              <a:t/>
            </a: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list all main modules</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3</a:t>
            </a:r>
          </a:p>
        </p:txBody>
      </p:sp>
      <p:sp>
        <p:nvSpPr>
          <p:cNvPr id="8" name="Rectangle 7"/>
          <p:cNvSpPr/>
          <p:nvPr/>
        </p:nvSpPr>
        <p:spPr bwMode="auto">
          <a:xfrm>
            <a:off x="457200" y="379476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4</a:t>
            </a:r>
          </a:p>
        </p:txBody>
      </p:sp>
      <p:sp>
        <p:nvSpPr>
          <p:cNvPr id="9" name="Rectangle 8"/>
          <p:cNvSpPr/>
          <p:nvPr/>
        </p:nvSpPr>
        <p:spPr bwMode="auto">
          <a:xfrm>
            <a:off x="457200" y="457200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5</a:t>
            </a:r>
          </a:p>
        </p:txBody>
      </p:sp>
      <p:sp>
        <p:nvSpPr>
          <p:cNvPr id="15" name="Rectangle 14"/>
          <p:cNvSpPr/>
          <p:nvPr/>
        </p:nvSpPr>
        <p:spPr bwMode="auto">
          <a:xfrm>
            <a:off x="630936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6</a:t>
            </a:r>
          </a:p>
        </p:txBody>
      </p:sp>
      <p:sp>
        <p:nvSpPr>
          <p:cNvPr id="16" name="Rectangle 15"/>
          <p:cNvSpPr/>
          <p:nvPr/>
        </p:nvSpPr>
        <p:spPr bwMode="auto">
          <a:xfrm>
            <a:off x="630936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7</a:t>
            </a:r>
          </a:p>
        </p:txBody>
      </p:sp>
      <p:sp>
        <p:nvSpPr>
          <p:cNvPr id="17" name="Rectangle 16"/>
          <p:cNvSpPr/>
          <p:nvPr/>
        </p:nvSpPr>
        <p:spPr bwMode="auto">
          <a:xfrm>
            <a:off x="630936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8</a:t>
            </a:r>
          </a:p>
        </p:txBody>
      </p:sp>
      <p:sp>
        <p:nvSpPr>
          <p:cNvPr id="18" name="Rectangle 17"/>
          <p:cNvSpPr/>
          <p:nvPr/>
        </p:nvSpPr>
        <p:spPr bwMode="auto">
          <a:xfrm>
            <a:off x="6309360" y="379476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9</a:t>
            </a:r>
          </a:p>
        </p:txBody>
      </p:sp>
      <p:sp>
        <p:nvSpPr>
          <p:cNvPr id="19" name="Rectangle 18"/>
          <p:cNvSpPr/>
          <p:nvPr/>
        </p:nvSpPr>
        <p:spPr bwMode="auto">
          <a:xfrm>
            <a:off x="6309360" y="457200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10</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Registering your bot</a:t>
            </a:r>
            <a:endParaRPr lang="en-US" sz="2000" dirty="0">
              <a:solidFill>
                <a:srgbClr val="505050"/>
              </a:solidFill>
              <a:latin typeface="Segoe UI Light"/>
              <a:ea typeface="Segoe UI" pitchFamily="34" charset="0"/>
              <a:cs typeface="Segoe UI" pitchFamily="34" charset="0"/>
            </a:endParaRP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smtClean="0">
                <a:solidFill>
                  <a:srgbClr val="505050"/>
                </a:solidFill>
                <a:latin typeface="Segoe UI Light"/>
                <a:ea typeface="Segoe UI" pitchFamily="34" charset="0"/>
                <a:cs typeface="Segoe UI" pitchFamily="34" charset="0"/>
              </a:rPr>
              <a:t>Testing your bot</a:t>
            </a:r>
            <a:endParaRPr lang="en-US" sz="2000" dirty="0">
              <a:solidFill>
                <a:srgbClr val="505050"/>
              </a:solidFill>
              <a:latin typeface="Segoe UI Light"/>
              <a:ea typeface="Segoe UI" pitchFamily="34" charset="0"/>
              <a:cs typeface="Segoe UI" pitchFamily="34" charset="0"/>
            </a:endParaRPr>
          </a:p>
        </p:txBody>
      </p:sp>
      <p:sp>
        <p:nvSpPr>
          <p:cNvPr id="22" name="Rectangle 21"/>
          <p:cNvSpPr/>
          <p:nvPr/>
        </p:nvSpPr>
        <p:spPr bwMode="auto">
          <a:xfrm>
            <a:off x="118872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Title for Section </a:t>
            </a:r>
            <a:r>
              <a:rPr lang="en-US" sz="2000" dirty="0" smtClean="0">
                <a:solidFill>
                  <a:srgbClr val="505050"/>
                </a:solidFill>
                <a:latin typeface="Segoe UI Light"/>
                <a:ea typeface="Segoe UI" pitchFamily="34" charset="0"/>
                <a:cs typeface="Segoe UI" pitchFamily="34" charset="0"/>
              </a:rPr>
              <a:t>3. </a:t>
            </a:r>
            <a:r>
              <a:rPr lang="en-US" sz="2000" dirty="0">
                <a:solidFill>
                  <a:srgbClr val="505050"/>
                </a:solidFill>
                <a:latin typeface="Segoe UI Light"/>
                <a:ea typeface="Segoe UI" pitchFamily="34" charset="0"/>
                <a:cs typeface="Segoe UI" pitchFamily="34" charset="0"/>
              </a:rPr>
              <a:t>Size 20 </a:t>
            </a:r>
            <a:r>
              <a:rPr lang="en-US" sz="2000" dirty="0" err="1">
                <a:solidFill>
                  <a:srgbClr val="505050"/>
                </a:solidFill>
                <a:latin typeface="Segoe UI Light"/>
                <a:ea typeface="Segoe UI" pitchFamily="34" charset="0"/>
                <a:cs typeface="Segoe UI" pitchFamily="34" charset="0"/>
              </a:rPr>
              <a:t>pt</a:t>
            </a:r>
            <a:endParaRPr lang="en-US" sz="2000" dirty="0">
              <a:solidFill>
                <a:srgbClr val="505050"/>
              </a:solidFill>
              <a:latin typeface="Segoe UI Light"/>
              <a:ea typeface="Segoe UI" pitchFamily="34" charset="0"/>
              <a:cs typeface="Segoe UI" pitchFamily="34" charset="0"/>
            </a:endParaRPr>
          </a:p>
        </p:txBody>
      </p:sp>
      <p:sp>
        <p:nvSpPr>
          <p:cNvPr id="23" name="Rectangle 22"/>
          <p:cNvSpPr/>
          <p:nvPr/>
        </p:nvSpPr>
        <p:spPr bwMode="auto">
          <a:xfrm>
            <a:off x="1188720" y="379476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Title for Section </a:t>
            </a:r>
            <a:r>
              <a:rPr lang="en-US" sz="2000" dirty="0" smtClean="0">
                <a:solidFill>
                  <a:srgbClr val="505050"/>
                </a:solidFill>
                <a:latin typeface="Segoe UI Light"/>
                <a:ea typeface="Segoe UI" pitchFamily="34" charset="0"/>
                <a:cs typeface="Segoe UI" pitchFamily="34" charset="0"/>
              </a:rPr>
              <a:t>4. </a:t>
            </a:r>
            <a:r>
              <a:rPr lang="en-US" sz="2000" dirty="0">
                <a:solidFill>
                  <a:srgbClr val="505050"/>
                </a:solidFill>
                <a:latin typeface="Segoe UI Light"/>
                <a:ea typeface="Segoe UI" pitchFamily="34" charset="0"/>
                <a:cs typeface="Segoe UI" pitchFamily="34" charset="0"/>
              </a:rPr>
              <a:t>Size 20 </a:t>
            </a:r>
            <a:r>
              <a:rPr lang="en-US" sz="2000" dirty="0" err="1">
                <a:solidFill>
                  <a:srgbClr val="505050"/>
                </a:solidFill>
                <a:latin typeface="Segoe UI Light"/>
                <a:ea typeface="Segoe UI" pitchFamily="34" charset="0"/>
                <a:cs typeface="Segoe UI" pitchFamily="34" charset="0"/>
              </a:rPr>
              <a:t>pt</a:t>
            </a:r>
            <a:endParaRPr lang="en-US" sz="2000" dirty="0">
              <a:solidFill>
                <a:srgbClr val="505050"/>
              </a:solidFill>
              <a:latin typeface="Segoe UI Light"/>
              <a:ea typeface="Segoe UI" pitchFamily="34" charset="0"/>
              <a:cs typeface="Segoe UI" pitchFamily="34" charset="0"/>
            </a:endParaRPr>
          </a:p>
        </p:txBody>
      </p:sp>
      <p:sp>
        <p:nvSpPr>
          <p:cNvPr id="24" name="Rectangle 23"/>
          <p:cNvSpPr/>
          <p:nvPr/>
        </p:nvSpPr>
        <p:spPr bwMode="auto">
          <a:xfrm>
            <a:off x="1188720" y="457200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Title for Section </a:t>
            </a:r>
            <a:r>
              <a:rPr lang="en-US" sz="2000" dirty="0" smtClean="0">
                <a:solidFill>
                  <a:srgbClr val="505050"/>
                </a:solidFill>
                <a:latin typeface="Segoe UI Light"/>
                <a:ea typeface="Segoe UI" pitchFamily="34" charset="0"/>
                <a:cs typeface="Segoe UI" pitchFamily="34" charset="0"/>
              </a:rPr>
              <a:t>5. </a:t>
            </a:r>
            <a:r>
              <a:rPr lang="en-US" sz="2000" dirty="0">
                <a:solidFill>
                  <a:srgbClr val="505050"/>
                </a:solidFill>
                <a:latin typeface="Segoe UI Light"/>
                <a:ea typeface="Segoe UI" pitchFamily="34" charset="0"/>
                <a:cs typeface="Segoe UI" pitchFamily="34" charset="0"/>
              </a:rPr>
              <a:t>Size 20 </a:t>
            </a:r>
            <a:r>
              <a:rPr lang="en-US" sz="2000" dirty="0" err="1">
                <a:solidFill>
                  <a:srgbClr val="505050"/>
                </a:solidFill>
                <a:latin typeface="Segoe UI Light"/>
                <a:ea typeface="Segoe UI" pitchFamily="34" charset="0"/>
                <a:cs typeface="Segoe UI" pitchFamily="34" charset="0"/>
              </a:rPr>
              <a:t>pt</a:t>
            </a:r>
            <a:endParaRPr lang="en-US" sz="2000" dirty="0">
              <a:solidFill>
                <a:srgbClr val="505050"/>
              </a:solidFill>
              <a:latin typeface="Segoe UI Light"/>
              <a:ea typeface="Segoe UI" pitchFamily="34" charset="0"/>
              <a:cs typeface="Segoe UI" pitchFamily="34" charset="0"/>
            </a:endParaRPr>
          </a:p>
        </p:txBody>
      </p:sp>
      <p:sp>
        <p:nvSpPr>
          <p:cNvPr id="25" name="Rectangle 24"/>
          <p:cNvSpPr/>
          <p:nvPr/>
        </p:nvSpPr>
        <p:spPr bwMode="auto">
          <a:xfrm>
            <a:off x="704088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smtClean="0">
                <a:solidFill>
                  <a:srgbClr val="505050"/>
                </a:solidFill>
                <a:latin typeface="Segoe UI Light"/>
                <a:ea typeface="Segoe UI" pitchFamily="34" charset="0"/>
                <a:cs typeface="Segoe UI" pitchFamily="34" charset="0"/>
              </a:rPr>
              <a:t>Deploying your bot</a:t>
            </a:r>
            <a:endParaRPr lang="en-US" sz="2000" dirty="0">
              <a:solidFill>
                <a:srgbClr val="505050"/>
              </a:solidFill>
              <a:latin typeface="Segoe UI Light"/>
              <a:ea typeface="Segoe UI" pitchFamily="34" charset="0"/>
              <a:cs typeface="Segoe UI" pitchFamily="34" charset="0"/>
            </a:endParaRPr>
          </a:p>
        </p:txBody>
      </p:sp>
      <p:sp>
        <p:nvSpPr>
          <p:cNvPr id="26" name="Rectangle 25"/>
          <p:cNvSpPr/>
          <p:nvPr/>
        </p:nvSpPr>
        <p:spPr bwMode="auto">
          <a:xfrm>
            <a:off x="704088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smtClean="0">
                <a:solidFill>
                  <a:srgbClr val="505050"/>
                </a:solidFill>
                <a:latin typeface="Segoe UI Light"/>
                <a:ea typeface="Segoe UI" pitchFamily="34" charset="0"/>
                <a:cs typeface="Segoe UI" pitchFamily="34" charset="0"/>
              </a:rPr>
              <a:t>Enabling channels</a:t>
            </a:r>
            <a:endParaRPr lang="en-US" sz="2000" dirty="0">
              <a:solidFill>
                <a:srgbClr val="505050"/>
              </a:solidFill>
              <a:latin typeface="Segoe UI Light"/>
              <a:ea typeface="Segoe UI" pitchFamily="34" charset="0"/>
              <a:cs typeface="Segoe UI" pitchFamily="34" charset="0"/>
            </a:endParaRPr>
          </a:p>
        </p:txBody>
      </p:sp>
      <p:sp>
        <p:nvSpPr>
          <p:cNvPr id="27" name="Rectangle 26"/>
          <p:cNvSpPr/>
          <p:nvPr/>
        </p:nvSpPr>
        <p:spPr bwMode="auto">
          <a:xfrm>
            <a:off x="704088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Title for Section </a:t>
            </a:r>
            <a:r>
              <a:rPr lang="en-US" sz="2000" dirty="0" smtClean="0">
                <a:solidFill>
                  <a:srgbClr val="505050"/>
                </a:solidFill>
                <a:latin typeface="Segoe UI Light"/>
                <a:ea typeface="Segoe UI" pitchFamily="34" charset="0"/>
                <a:cs typeface="Segoe UI" pitchFamily="34" charset="0"/>
              </a:rPr>
              <a:t>8. </a:t>
            </a:r>
            <a:r>
              <a:rPr lang="en-US" sz="2000" dirty="0">
                <a:solidFill>
                  <a:srgbClr val="505050"/>
                </a:solidFill>
                <a:latin typeface="Segoe UI Light"/>
                <a:ea typeface="Segoe UI" pitchFamily="34" charset="0"/>
                <a:cs typeface="Segoe UI" pitchFamily="34" charset="0"/>
              </a:rPr>
              <a:t>Size 20 </a:t>
            </a:r>
            <a:r>
              <a:rPr lang="en-US" sz="2000" dirty="0" err="1">
                <a:solidFill>
                  <a:srgbClr val="505050"/>
                </a:solidFill>
                <a:latin typeface="Segoe UI Light"/>
                <a:ea typeface="Segoe UI" pitchFamily="34" charset="0"/>
                <a:cs typeface="Segoe UI" pitchFamily="34" charset="0"/>
              </a:rPr>
              <a:t>pt</a:t>
            </a:r>
            <a:endParaRPr lang="en-US" sz="2000" dirty="0">
              <a:solidFill>
                <a:srgbClr val="505050"/>
              </a:solidFill>
              <a:latin typeface="Segoe UI Light"/>
              <a:ea typeface="Segoe UI" pitchFamily="34" charset="0"/>
              <a:cs typeface="Segoe UI" pitchFamily="34" charset="0"/>
            </a:endParaRPr>
          </a:p>
        </p:txBody>
      </p:sp>
      <p:sp>
        <p:nvSpPr>
          <p:cNvPr id="28" name="Rectangle 27"/>
          <p:cNvSpPr/>
          <p:nvPr/>
        </p:nvSpPr>
        <p:spPr bwMode="auto">
          <a:xfrm>
            <a:off x="7040880" y="379476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Title for Section </a:t>
            </a:r>
            <a:r>
              <a:rPr lang="en-US" sz="2000" dirty="0" smtClean="0">
                <a:solidFill>
                  <a:srgbClr val="505050"/>
                </a:solidFill>
                <a:latin typeface="Segoe UI Light"/>
                <a:ea typeface="Segoe UI" pitchFamily="34" charset="0"/>
                <a:cs typeface="Segoe UI" pitchFamily="34" charset="0"/>
              </a:rPr>
              <a:t>9. </a:t>
            </a:r>
            <a:r>
              <a:rPr lang="en-US" sz="2000" dirty="0">
                <a:solidFill>
                  <a:srgbClr val="505050"/>
                </a:solidFill>
                <a:latin typeface="Segoe UI Light"/>
                <a:ea typeface="Segoe UI" pitchFamily="34" charset="0"/>
                <a:cs typeface="Segoe UI" pitchFamily="34" charset="0"/>
              </a:rPr>
              <a:t>Size 20 </a:t>
            </a:r>
            <a:r>
              <a:rPr lang="en-US" sz="2000" dirty="0" err="1">
                <a:solidFill>
                  <a:srgbClr val="505050"/>
                </a:solidFill>
                <a:latin typeface="Segoe UI Light"/>
                <a:ea typeface="Segoe UI" pitchFamily="34" charset="0"/>
                <a:cs typeface="Segoe UI" pitchFamily="34" charset="0"/>
              </a:rPr>
              <a:t>pt</a:t>
            </a:r>
            <a:endParaRPr lang="en-US" sz="2000" dirty="0">
              <a:solidFill>
                <a:srgbClr val="505050"/>
              </a:solidFill>
              <a:latin typeface="Segoe UI Light"/>
              <a:ea typeface="Segoe UI" pitchFamily="34" charset="0"/>
              <a:cs typeface="Segoe UI" pitchFamily="34" charset="0"/>
            </a:endParaRPr>
          </a:p>
        </p:txBody>
      </p:sp>
      <p:sp>
        <p:nvSpPr>
          <p:cNvPr id="29" name="Rectangle 28"/>
          <p:cNvSpPr/>
          <p:nvPr/>
        </p:nvSpPr>
        <p:spPr bwMode="auto">
          <a:xfrm>
            <a:off x="7040880" y="457200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Title for Section </a:t>
            </a:r>
            <a:r>
              <a:rPr lang="en-US" sz="2000" dirty="0" smtClean="0">
                <a:solidFill>
                  <a:srgbClr val="505050"/>
                </a:solidFill>
                <a:latin typeface="Segoe UI Light"/>
                <a:ea typeface="Segoe UI" pitchFamily="34" charset="0"/>
                <a:cs typeface="Segoe UI" pitchFamily="34" charset="0"/>
              </a:rPr>
              <a:t>10. </a:t>
            </a:r>
            <a:r>
              <a:rPr lang="en-US" sz="2000" dirty="0">
                <a:solidFill>
                  <a:srgbClr val="505050"/>
                </a:solidFill>
                <a:latin typeface="Segoe UI Light"/>
                <a:ea typeface="Segoe UI" pitchFamily="34" charset="0"/>
                <a:cs typeface="Segoe UI" pitchFamily="34" charset="0"/>
              </a:rPr>
              <a:t>Size 20 </a:t>
            </a:r>
            <a:r>
              <a:rPr lang="en-US" sz="2000" dirty="0" err="1">
                <a:solidFill>
                  <a:srgbClr val="505050"/>
                </a:solidFill>
                <a:latin typeface="Segoe UI Light"/>
                <a:ea typeface="Segoe UI" pitchFamily="34" charset="0"/>
                <a:cs typeface="Segoe UI" pitchFamily="34" charset="0"/>
              </a:rPr>
              <a:t>pt</a:t>
            </a:r>
            <a:endParaRPr lang="en-US" sz="2000" dirty="0">
              <a:solidFill>
                <a:srgbClr val="505050"/>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2743253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name</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smtClean="0"/>
              <a:t>This slide layout uses Consolas</a:t>
            </a:r>
          </a:p>
          <a:p>
            <a:r>
              <a:rPr lang="en-US" b="1" dirty="0" smtClean="0"/>
              <a:t>Tips:</a:t>
            </a:r>
          </a:p>
          <a:p>
            <a:r>
              <a:rPr lang="en-US" dirty="0" smtClean="0"/>
              <a:t>Copy and paste from Visual Studio, keeping formatting, to include color coding</a:t>
            </a:r>
          </a:p>
          <a:p>
            <a:endParaRPr lang="en-US" dirty="0" smtClean="0"/>
          </a:p>
          <a:p>
            <a:r>
              <a:rPr lang="en-US" dirty="0" smtClean="0"/>
              <a:t>To disable reformatting of quotes - " and '</a:t>
            </a:r>
          </a:p>
          <a:p>
            <a:pPr lvl="1"/>
            <a:r>
              <a:rPr lang="en-US" dirty="0" smtClean="0"/>
              <a:t>In PowerPoint, click </a:t>
            </a:r>
            <a:r>
              <a:rPr lang="en-US" b="1" dirty="0" smtClean="0"/>
              <a:t>File</a:t>
            </a:r>
            <a:r>
              <a:rPr lang="en-US" dirty="0" smtClean="0"/>
              <a:t> &gt; </a:t>
            </a:r>
            <a:r>
              <a:rPr lang="en-US" b="1" dirty="0" smtClean="0"/>
              <a:t>Options</a:t>
            </a:r>
          </a:p>
          <a:p>
            <a:pPr lvl="1"/>
            <a:r>
              <a:rPr lang="en-US" dirty="0" smtClean="0"/>
              <a:t>Choose </a:t>
            </a:r>
            <a:r>
              <a:rPr lang="en-US" b="1" dirty="0" smtClean="0"/>
              <a:t>Proofing</a:t>
            </a:r>
            <a:r>
              <a:rPr lang="en-US" dirty="0" smtClean="0"/>
              <a:t> &gt; </a:t>
            </a:r>
            <a:r>
              <a:rPr lang="en-US" b="1" dirty="0" smtClean="0"/>
              <a:t>Autocorrect Options</a:t>
            </a:r>
          </a:p>
          <a:p>
            <a:pPr lvl="1"/>
            <a:r>
              <a:rPr lang="en-US" dirty="0" smtClean="0"/>
              <a:t>Remove the check from </a:t>
            </a:r>
            <a:r>
              <a:rPr lang="en-US" b="1" dirty="0" smtClean="0"/>
              <a:t>"Straight quotes" with "Smart quotes"</a:t>
            </a:r>
          </a:p>
          <a:p>
            <a:endParaRPr lang="en-US" b="1" dirty="0"/>
          </a:p>
          <a:p>
            <a:r>
              <a:rPr lang="en-US" dirty="0" smtClean="0"/>
              <a:t>Consider using </a:t>
            </a:r>
            <a:r>
              <a:rPr lang="en-US" b="1" dirty="0" smtClean="0"/>
              <a:t>Code Presenter Pro</a:t>
            </a:r>
            <a:r>
              <a:rPr lang="en-US" dirty="0" smtClean="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with editable pie chart graphics</a:t>
            </a:r>
            <a:endParaRPr lang="en-US" dirty="0"/>
          </a:p>
        </p:txBody>
      </p:sp>
      <p:sp>
        <p:nvSpPr>
          <p:cNvPr id="3" name="Text Placeholder 2"/>
          <p:cNvSpPr>
            <a:spLocks noGrp="1"/>
          </p:cNvSpPr>
          <p:nvPr>
            <p:ph type="body" sz="quarter" idx="10"/>
          </p:nvPr>
        </p:nvSpPr>
        <p:spPr/>
        <p:txBody>
          <a:bodyPr/>
          <a:lstStyle/>
          <a:p>
            <a:r>
              <a:rPr lang="en-US" dirty="0" smtClean="0"/>
              <a:t>Subhead goes here</a:t>
            </a:r>
            <a:endParaRPr lang="en-US" dirty="0"/>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smtClean="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smtClean="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smtClean="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smtClean="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smtClean="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smtClean="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smtClean="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smtClean="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with editable bar chart graphic</a:t>
            </a:r>
            <a:endParaRPr lang="en-US" dirty="0"/>
          </a:p>
        </p:txBody>
      </p:sp>
      <p:sp>
        <p:nvSpPr>
          <p:cNvPr id="3" name="Text Placeholder 2"/>
          <p:cNvSpPr>
            <a:spLocks noGrp="1"/>
          </p:cNvSpPr>
          <p:nvPr>
            <p:ph type="body" sz="quarter" idx="10"/>
          </p:nvPr>
        </p:nvSpPr>
        <p:spPr/>
        <p:txBody>
          <a:bodyPr/>
          <a:lstStyle/>
          <a:p>
            <a:r>
              <a:rPr lang="en-US" dirty="0" smtClean="0"/>
              <a:t>Subhead goes here</a:t>
            </a:r>
            <a:endParaRPr lang="en-US" dirty="0"/>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smtClean="0"/>
              <a:t>Text goes</a:t>
            </a:r>
            <a:br>
              <a:rPr lang="en-US" smtClean="0"/>
            </a:br>
            <a:r>
              <a:rPr lang="en-US" smtClean="0"/>
              <a:t>here</a:t>
            </a:r>
            <a:endParaRPr lang="en-US" dirty="0"/>
          </a:p>
        </p:txBody>
      </p:sp>
      <p:sp>
        <p:nvSpPr>
          <p:cNvPr id="3" name="Text Placeholder 2"/>
          <p:cNvSpPr>
            <a:spLocks noGrp="1"/>
          </p:cNvSpPr>
          <p:nvPr>
            <p:ph type="body" sz="quarter" idx="18"/>
          </p:nvPr>
        </p:nvSpPr>
        <p:spPr/>
        <p:txBody>
          <a:bodyPr/>
          <a:lstStyle/>
          <a:p>
            <a:r>
              <a:rPr lang="en-US" smtClean="0"/>
              <a:t>Text goes</a:t>
            </a:r>
            <a:br>
              <a:rPr lang="en-US" smtClean="0"/>
            </a:br>
            <a:r>
              <a:rPr lang="en-US" smtClean="0"/>
              <a:t>here</a:t>
            </a:r>
            <a:endParaRPr lang="en-US" dirty="0"/>
          </a:p>
        </p:txBody>
      </p:sp>
      <p:sp>
        <p:nvSpPr>
          <p:cNvPr id="4" name="Text Placeholder 3"/>
          <p:cNvSpPr>
            <a:spLocks noGrp="1"/>
          </p:cNvSpPr>
          <p:nvPr>
            <p:ph type="body" sz="quarter" idx="19"/>
          </p:nvPr>
        </p:nvSpPr>
        <p:spPr/>
        <p:txBody>
          <a:bodyPr/>
          <a:lstStyle/>
          <a:p>
            <a:r>
              <a:rPr lang="en-US" smtClean="0"/>
              <a:t>Text goes</a:t>
            </a:r>
            <a:br>
              <a:rPr lang="en-US" smtClean="0"/>
            </a:br>
            <a:r>
              <a:rPr lang="en-US" smtClean="0"/>
              <a:t>here</a:t>
            </a:r>
            <a:endParaRPr lang="en-US" dirty="0"/>
          </a:p>
        </p:txBody>
      </p:sp>
      <p:sp>
        <p:nvSpPr>
          <p:cNvPr id="5" name="Title 4"/>
          <p:cNvSpPr>
            <a:spLocks noGrp="1"/>
          </p:cNvSpPr>
          <p:nvPr>
            <p:ph type="title"/>
          </p:nvPr>
        </p:nvSpPr>
        <p:spPr/>
        <p:txBody>
          <a:bodyPr/>
          <a:lstStyle/>
          <a:p>
            <a:r>
              <a:rPr lang="en-US" smtClean="0"/>
              <a:t>Text layout for with content boxes</a:t>
            </a:r>
            <a:endParaRPr lang="en-US" dirty="0"/>
          </a:p>
        </p:txBody>
      </p:sp>
      <p:sp>
        <p:nvSpPr>
          <p:cNvPr id="6" name="Text Placeholder 5"/>
          <p:cNvSpPr>
            <a:spLocks noGrp="1"/>
          </p:cNvSpPr>
          <p:nvPr>
            <p:ph type="body" sz="quarter" idx="10"/>
          </p:nvPr>
        </p:nvSpPr>
        <p:spPr/>
        <p:txBody>
          <a:bodyPr/>
          <a:lstStyle/>
          <a:p>
            <a:r>
              <a:rPr lang="en-US" smtClean="0"/>
              <a:t>Subhead goes here</a:t>
            </a:r>
            <a:endParaRPr lang="en-US" dirty="0"/>
          </a:p>
        </p:txBody>
      </p:sp>
      <p:sp>
        <p:nvSpPr>
          <p:cNvPr id="7" name="Text Placeholder 6"/>
          <p:cNvSpPr>
            <a:spLocks noGrp="1"/>
          </p:cNvSpPr>
          <p:nvPr>
            <p:ph type="body" sz="quarter" idx="20"/>
          </p:nvPr>
        </p:nvSpPr>
        <p:spPr/>
        <p:txBody>
          <a:bodyPr/>
          <a:lstStyle/>
          <a:p>
            <a:r>
              <a:rPr lang="en-US" smtClean="0"/>
              <a:t>Text goes</a:t>
            </a:r>
            <a:br>
              <a:rPr lang="en-US" smtClean="0"/>
            </a:br>
            <a:r>
              <a:rPr lang="en-US" smtClean="0"/>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Preferred layout for tables and charts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smtClean="0"/>
              <a:t>Three column layout with graphics</a:t>
            </a:r>
            <a:endParaRPr lang="en-US" dirty="0"/>
          </a:p>
        </p:txBody>
      </p:sp>
      <p:sp>
        <p:nvSpPr>
          <p:cNvPr id="3" name="Text Placeholder 2"/>
          <p:cNvSpPr>
            <a:spLocks noGrp="1"/>
          </p:cNvSpPr>
          <p:nvPr>
            <p:ph type="body" sz="quarter" idx="10"/>
          </p:nvPr>
        </p:nvSpPr>
        <p:spPr/>
        <p:txBody>
          <a:bodyPr/>
          <a:lstStyle/>
          <a:p>
            <a:r>
              <a:rPr lang="en-US" dirty="0" smtClean="0"/>
              <a:t>Subhead goes here</a:t>
            </a:r>
            <a:endParaRPr lang="en-US" dirty="0"/>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Size 16 </a:t>
            </a:r>
            <a:r>
              <a:rPr lang="en-US" sz="1600" b="1" dirty="0" err="1" smtClean="0">
                <a:solidFill>
                  <a:srgbClr val="0072C6"/>
                </a:solidFill>
              </a:rPr>
              <a:t>pt</a:t>
            </a:r>
            <a:r>
              <a:rPr lang="en-US" sz="1600" b="1" dirty="0" smtClean="0">
                <a:solidFill>
                  <a:srgbClr val="0072C6"/>
                </a:solidFill>
              </a:rPr>
              <a:t> bold for lead-in statement. </a:t>
            </a:r>
          </a:p>
          <a:p>
            <a:pPr>
              <a:spcAft>
                <a:spcPts val="600"/>
              </a:spcAft>
            </a:pPr>
            <a:r>
              <a:rPr lang="en-US" sz="1600" dirty="0" smtClean="0">
                <a:gradFill>
                  <a:gsLst>
                    <a:gs pos="2917">
                      <a:schemeClr val="tx1"/>
                    </a:gs>
                    <a:gs pos="30000">
                      <a:schemeClr val="tx1"/>
                    </a:gs>
                  </a:gsLst>
                  <a:lin ang="5400000" scaled="0"/>
                </a:gradFill>
              </a:rPr>
              <a:t>Size 16 </a:t>
            </a:r>
            <a:r>
              <a:rPr lang="en-US" sz="1600" dirty="0" err="1" smtClean="0">
                <a:gradFill>
                  <a:gsLst>
                    <a:gs pos="2917">
                      <a:schemeClr val="tx1"/>
                    </a:gs>
                    <a:gs pos="30000">
                      <a:schemeClr val="tx1"/>
                    </a:gs>
                  </a:gsLst>
                  <a:lin ang="5400000" scaled="0"/>
                </a:gradFill>
              </a:rPr>
              <a:t>pt</a:t>
            </a:r>
            <a:r>
              <a:rPr lang="en-US" sz="1600" dirty="0" smtClean="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endParaRPr lang="en-US" sz="1600" dirty="0">
              <a:gradFill>
                <a:gsLst>
                  <a:gs pos="2917">
                    <a:schemeClr val="tx1"/>
                  </a:gs>
                  <a:gs pos="30000">
                    <a:schemeClr val="tx1"/>
                  </a:gs>
                </a:gsLst>
                <a:lin ang="5400000" scaled="0"/>
              </a:gradFill>
            </a:endParaRP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a:t>
            </a:r>
            <a:r>
              <a:rPr lang="en-US" sz="1600" b="1" dirty="0" smtClean="0">
                <a:solidFill>
                  <a:srgbClr val="0072C6"/>
                </a:solidFill>
              </a:rPr>
              <a:t>16 </a:t>
            </a:r>
            <a:r>
              <a:rPr lang="en-US" sz="1600" b="1" dirty="0" err="1" smtClean="0">
                <a:solidFill>
                  <a:srgbClr val="0072C6"/>
                </a:solidFill>
              </a:rPr>
              <a:t>pt</a:t>
            </a:r>
            <a:r>
              <a:rPr lang="en-US" sz="1600" b="1" dirty="0" smtClean="0">
                <a:solidFill>
                  <a:srgbClr val="0072C6"/>
                </a:solidFill>
              </a:rPr>
              <a:t> </a:t>
            </a:r>
            <a:r>
              <a:rPr lang="en-US" sz="1600" b="1" dirty="0">
                <a:solidFill>
                  <a:srgbClr val="0072C6"/>
                </a:solidFill>
              </a:rPr>
              <a:t>bold for lead-in statement. </a:t>
            </a:r>
          </a:p>
          <a:p>
            <a:pPr lvl="0">
              <a:spcAft>
                <a:spcPts val="600"/>
              </a:spcAft>
            </a:pPr>
            <a:r>
              <a:rPr lang="en-US" sz="1600" dirty="0">
                <a:gradFill>
                  <a:gsLst>
                    <a:gs pos="2917">
                      <a:srgbClr val="505050"/>
                    </a:gs>
                    <a:gs pos="30000">
                      <a:srgbClr val="505050"/>
                    </a:gs>
                  </a:gsLst>
                  <a:lin ang="5400000" scaled="0"/>
                </a:gradFill>
              </a:rPr>
              <a:t>Size </a:t>
            </a:r>
            <a:r>
              <a:rPr lang="en-US" sz="1600" dirty="0" smtClean="0">
                <a:gradFill>
                  <a:gsLst>
                    <a:gs pos="2917">
                      <a:srgbClr val="505050"/>
                    </a:gs>
                    <a:gs pos="30000">
                      <a:srgbClr val="505050"/>
                    </a:gs>
                  </a:gsLst>
                  <a:lin ang="5400000" scaled="0"/>
                </a:gradFill>
              </a:rPr>
              <a:t>16 </a:t>
            </a:r>
            <a:r>
              <a:rPr lang="en-US" sz="1600" dirty="0" err="1" smtClean="0">
                <a:gradFill>
                  <a:gsLst>
                    <a:gs pos="2917">
                      <a:srgbClr val="505050"/>
                    </a:gs>
                    <a:gs pos="30000">
                      <a:srgbClr val="505050"/>
                    </a:gs>
                  </a:gsLst>
                  <a:lin ang="5400000" scaled="0"/>
                </a:gradFill>
              </a:rPr>
              <a:t>pt</a:t>
            </a:r>
            <a:r>
              <a:rPr lang="en-US" sz="1600" dirty="0" smtClean="0">
                <a:gradFill>
                  <a:gsLst>
                    <a:gs pos="2917">
                      <a:srgbClr val="505050"/>
                    </a:gs>
                    <a:gs pos="30000">
                      <a:srgbClr val="505050"/>
                    </a:gs>
                  </a:gsLst>
                  <a:lin ang="5400000" scaled="0"/>
                </a:gradFill>
              </a:rPr>
              <a:t> </a:t>
            </a:r>
            <a:r>
              <a:rPr lang="en-US" sz="1600" dirty="0">
                <a:gradFill>
                  <a:gsLst>
                    <a:gs pos="2917">
                      <a:srgbClr val="505050"/>
                    </a:gs>
                    <a:gs pos="30000">
                      <a:srgbClr val="505050"/>
                    </a:gs>
                  </a:gsLst>
                  <a:lin ang="5400000" scaled="0"/>
                </a:gradFill>
              </a:rPr>
              <a:t>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a:t>
            </a:r>
            <a:r>
              <a:rPr lang="en-US" sz="1600" b="1" dirty="0" smtClean="0">
                <a:solidFill>
                  <a:srgbClr val="0072C6"/>
                </a:solidFill>
              </a:rPr>
              <a:t>16 </a:t>
            </a:r>
            <a:r>
              <a:rPr lang="en-US" sz="1600" b="1" dirty="0" err="1" smtClean="0">
                <a:solidFill>
                  <a:srgbClr val="0072C6"/>
                </a:solidFill>
              </a:rPr>
              <a:t>pt</a:t>
            </a:r>
            <a:r>
              <a:rPr lang="en-US" sz="1600" b="1" dirty="0" smtClean="0">
                <a:solidFill>
                  <a:srgbClr val="0072C6"/>
                </a:solidFill>
              </a:rPr>
              <a:t> </a:t>
            </a:r>
            <a:r>
              <a:rPr lang="en-US" sz="1600" b="1" dirty="0">
                <a:solidFill>
                  <a:srgbClr val="0072C6"/>
                </a:solidFill>
              </a:rPr>
              <a:t>bold for lead-in statement. </a:t>
            </a:r>
          </a:p>
          <a:p>
            <a:pPr lvl="0">
              <a:spcAft>
                <a:spcPts val="600"/>
              </a:spcAft>
            </a:pPr>
            <a:r>
              <a:rPr lang="en-US" sz="1600" dirty="0">
                <a:gradFill>
                  <a:gsLst>
                    <a:gs pos="2917">
                      <a:srgbClr val="505050"/>
                    </a:gs>
                    <a:gs pos="30000">
                      <a:srgbClr val="505050"/>
                    </a:gs>
                  </a:gsLst>
                  <a:lin ang="5400000" scaled="0"/>
                </a:gradFill>
              </a:rPr>
              <a:t>Size </a:t>
            </a:r>
            <a:r>
              <a:rPr lang="en-US" sz="1600" dirty="0" smtClean="0">
                <a:gradFill>
                  <a:gsLst>
                    <a:gs pos="2917">
                      <a:srgbClr val="505050"/>
                    </a:gs>
                    <a:gs pos="30000">
                      <a:srgbClr val="505050"/>
                    </a:gs>
                  </a:gsLst>
                  <a:lin ang="5400000" scaled="0"/>
                </a:gradFill>
              </a:rPr>
              <a:t>16 </a:t>
            </a:r>
            <a:r>
              <a:rPr lang="en-US" sz="1600" dirty="0" err="1" smtClean="0">
                <a:gradFill>
                  <a:gsLst>
                    <a:gs pos="2917">
                      <a:srgbClr val="505050"/>
                    </a:gs>
                    <a:gs pos="30000">
                      <a:srgbClr val="505050"/>
                    </a:gs>
                  </a:gsLst>
                  <a:lin ang="5400000" scaled="0"/>
                </a:gradFill>
              </a:rPr>
              <a:t>pt</a:t>
            </a:r>
            <a:r>
              <a:rPr lang="en-US" sz="1600" dirty="0" smtClean="0">
                <a:gradFill>
                  <a:gsLst>
                    <a:gs pos="2917">
                      <a:srgbClr val="505050"/>
                    </a:gs>
                    <a:gs pos="30000">
                      <a:srgbClr val="505050"/>
                    </a:gs>
                  </a:gsLst>
                  <a:lin ang="5400000" scaled="0"/>
                </a:gradFill>
              </a:rPr>
              <a:t> </a:t>
            </a:r>
            <a:r>
              <a:rPr lang="en-US" sz="1600" dirty="0">
                <a:gradFill>
                  <a:gsLst>
                    <a:gs pos="2917">
                      <a:srgbClr val="505050"/>
                    </a:gs>
                    <a:gs pos="30000">
                      <a:srgbClr val="505050"/>
                    </a:gs>
                  </a:gsLst>
                  <a:lin ang="5400000" scaled="0"/>
                </a:gradFill>
              </a:rPr>
              <a:t>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Art Resources</a:t>
            </a:r>
            <a:endParaRPr lang="en-US" dirty="0"/>
          </a:p>
        </p:txBody>
      </p:sp>
      <p:sp>
        <p:nvSpPr>
          <p:cNvPr id="3" name="Text Placeholder 2"/>
          <p:cNvSpPr>
            <a:spLocks noGrp="1"/>
          </p:cNvSpPr>
          <p:nvPr>
            <p:ph type="body" sz="quarter" idx="10"/>
          </p:nvPr>
        </p:nvSpPr>
        <p:spPr>
          <a:xfrm>
            <a:off x="365760" y="1371600"/>
            <a:ext cx="11704320" cy="1966692"/>
          </a:xfrm>
        </p:spPr>
        <p:txBody>
          <a:bodyPr/>
          <a:lstStyle/>
          <a:p>
            <a:r>
              <a:rPr lang="en-US" dirty="0" smtClean="0"/>
              <a:t>If you don't find a logo you like in this deck, here are two starting points:</a:t>
            </a:r>
          </a:p>
          <a:p>
            <a:endParaRPr lang="en-US" dirty="0"/>
          </a:p>
          <a:p>
            <a:r>
              <a:rPr lang="en-US" dirty="0" smtClean="0">
                <a:hlinkClick r:id="rId2"/>
              </a:rPr>
              <a:t>MLX Course Cover Art Library</a:t>
            </a:r>
            <a:endParaRPr lang="en-US" dirty="0" smtClean="0"/>
          </a:p>
          <a:p>
            <a:r>
              <a:rPr lang="en-US" dirty="0" smtClean="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smtClean="0"/>
              <a:t>Art resources</a:t>
            </a:r>
            <a:endParaRPr lang="en-US" dirty="0"/>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smtClean="0"/>
              <a:t>Art resources</a:t>
            </a:r>
            <a:endParaRPr lang="en-US" dirty="0"/>
          </a:p>
        </p:txBody>
      </p:sp>
    </p:spTree>
    <p:extLst>
      <p:ext uri="{BB962C8B-B14F-4D97-AF65-F5344CB8AC3E}">
        <p14:creationId xmlns:p14="http://schemas.microsoft.com/office/powerpoint/2010/main" val="35082666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www.projectmurphy.net/Images/he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437" y="2125661"/>
            <a:ext cx="2867025" cy="30956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El diámetro de la Luna es de 3.476 km. El diámetro de la Tierra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1637" y="1768474"/>
            <a:ext cx="3810000" cy="3810000"/>
          </a:xfrm>
          <a:prstGeom prst="rect">
            <a:avLst/>
          </a:prstGeom>
        </p:spPr>
      </p:pic>
    </p:spTree>
    <p:extLst>
      <p:ext uri="{BB962C8B-B14F-4D97-AF65-F5344CB8AC3E}">
        <p14:creationId xmlns:p14="http://schemas.microsoft.com/office/powerpoint/2010/main" val="59743323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NEXT: &lt;next slide title</a:t>
            </a:r>
            <a:r>
              <a:rPr lang="en-US" dirty="0" smtClean="0"/>
              <a:t>&gt;</a:t>
            </a:r>
            <a:endParaRPr lang="en-US" dirty="0"/>
          </a:p>
        </p:txBody>
      </p:sp>
      <p:sp>
        <p:nvSpPr>
          <p:cNvPr id="4" name="Title 3"/>
          <p:cNvSpPr>
            <a:spLocks noGrp="1"/>
          </p:cNvSpPr>
          <p:nvPr>
            <p:ph type="title"/>
          </p:nvPr>
        </p:nvSpPr>
        <p:spPr/>
        <p:txBody>
          <a:bodyPr/>
          <a:lstStyle/>
          <a:p>
            <a:r>
              <a:rPr lang="en-US" dirty="0" smtClean="0"/>
              <a:t>Notes (hidden)</a:t>
            </a:r>
            <a:endParaRPr lang="en-US" dirty="0"/>
          </a:p>
        </p:txBody>
      </p:sp>
    </p:spTree>
    <p:extLst>
      <p:ext uri="{BB962C8B-B14F-4D97-AF65-F5344CB8AC3E}">
        <p14:creationId xmlns:p14="http://schemas.microsoft.com/office/powerpoint/2010/main" val="3890407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name(s)</a:t>
            </a:r>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smtClean="0"/>
              <a:t>Registering your bot</a:t>
            </a:r>
            <a:endParaRPr lang="en-US" dirty="0"/>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your bot</a:t>
            </a:r>
            <a:endParaRPr lang="en-US" dirty="0"/>
          </a:p>
        </p:txBody>
      </p:sp>
      <p:sp>
        <p:nvSpPr>
          <p:cNvPr id="3" name="Text Placeholder 2"/>
          <p:cNvSpPr>
            <a:spLocks noGrp="1"/>
          </p:cNvSpPr>
          <p:nvPr>
            <p:ph type="body" sz="quarter" idx="10"/>
          </p:nvPr>
        </p:nvSpPr>
        <p:spPr>
          <a:xfrm>
            <a:off x="365760" y="1371600"/>
            <a:ext cx="11704320" cy="5041380"/>
          </a:xfrm>
        </p:spPr>
        <p:txBody>
          <a:bodyPr/>
          <a:lstStyle/>
          <a:p>
            <a:r>
              <a:rPr lang="en-US" dirty="0" smtClean="0"/>
              <a:t>Hosting your bot</a:t>
            </a:r>
          </a:p>
          <a:p>
            <a:pPr lvl="1"/>
            <a:r>
              <a:rPr lang="en-US" dirty="0" smtClean="0"/>
              <a:t>It's just a web application</a:t>
            </a:r>
          </a:p>
          <a:p>
            <a:pPr lvl="1"/>
            <a:r>
              <a:rPr lang="en-US" dirty="0" smtClean="0"/>
              <a:t>You will need to know where you intend to host it up front</a:t>
            </a:r>
          </a:p>
          <a:p>
            <a:endParaRPr lang="en-US" dirty="0"/>
          </a:p>
          <a:p>
            <a:r>
              <a:rPr lang="en-US" dirty="0" smtClean="0"/>
              <a:t>Register your bot</a:t>
            </a:r>
          </a:p>
          <a:p>
            <a:pPr lvl="1"/>
            <a:r>
              <a:rPr lang="en-US" dirty="0" smtClean="0"/>
              <a:t>dev.botframework.com</a:t>
            </a:r>
          </a:p>
          <a:p>
            <a:pPr lvl="2"/>
            <a:r>
              <a:rPr lang="en-US" dirty="0" smtClean="0"/>
              <a:t>Name and description</a:t>
            </a:r>
          </a:p>
          <a:p>
            <a:pPr lvl="2"/>
            <a:r>
              <a:rPr lang="en-US" dirty="0" smtClean="0"/>
              <a:t>Messaging endpoint</a:t>
            </a:r>
          </a:p>
          <a:p>
            <a:pPr lvl="3"/>
            <a:r>
              <a:rPr lang="en-US" dirty="0" smtClean="0"/>
              <a:t>Don't forget to end it with </a:t>
            </a:r>
            <a:r>
              <a:rPr lang="en-US" dirty="0" err="1" smtClean="0"/>
              <a:t>api</a:t>
            </a:r>
            <a:r>
              <a:rPr lang="en-US" dirty="0" smtClean="0"/>
              <a:t>/messages</a:t>
            </a:r>
          </a:p>
          <a:p>
            <a:pPr lvl="2"/>
            <a:r>
              <a:rPr lang="en-US" dirty="0" smtClean="0"/>
              <a:t>App ID</a:t>
            </a:r>
          </a:p>
          <a:p>
            <a:pPr lvl="3"/>
            <a:r>
              <a:rPr lang="en-US" dirty="0" smtClean="0"/>
              <a:t>Generated as part of the registration process</a:t>
            </a:r>
          </a:p>
          <a:p>
            <a:pPr lvl="2"/>
            <a:r>
              <a:rPr lang="en-US" dirty="0" smtClean="0"/>
              <a:t>Publisher information</a:t>
            </a:r>
          </a:p>
          <a:p>
            <a:pPr lvl="2"/>
            <a:r>
              <a:rPr lang="en-US" dirty="0" smtClean="0"/>
              <a:t>Terms of use and privacy statement</a:t>
            </a:r>
            <a:endParaRPr lang="en-US" dirty="0"/>
          </a:p>
        </p:txBody>
      </p:sp>
    </p:spTree>
    <p:extLst>
      <p:ext uri="{BB962C8B-B14F-4D97-AF65-F5344CB8AC3E}">
        <p14:creationId xmlns:p14="http://schemas.microsoft.com/office/powerpoint/2010/main" val="1291366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those IDs</a:t>
            </a:r>
            <a:endParaRPr lang="en-US" dirty="0"/>
          </a:p>
        </p:txBody>
      </p:sp>
      <p:sp>
        <p:nvSpPr>
          <p:cNvPr id="3" name="Text Placeholder 2"/>
          <p:cNvSpPr>
            <a:spLocks noGrp="1"/>
          </p:cNvSpPr>
          <p:nvPr>
            <p:ph type="body" sz="quarter" idx="10"/>
          </p:nvPr>
        </p:nvSpPr>
        <p:spPr>
          <a:xfrm>
            <a:off x="365760" y="1371600"/>
            <a:ext cx="11704320" cy="1391150"/>
          </a:xfrm>
        </p:spPr>
        <p:txBody>
          <a:bodyPr/>
          <a:lstStyle/>
          <a:p>
            <a:r>
              <a:rPr lang="en-US" dirty="0" smtClean="0"/>
              <a:t>You will need those when you're ready to actually publish your bot</a:t>
            </a:r>
          </a:p>
          <a:p>
            <a:pPr lvl="1"/>
            <a:r>
              <a:rPr lang="en-US" dirty="0" smtClean="0"/>
              <a:t>You don't need them when you're doing your initial development</a:t>
            </a:r>
          </a:p>
          <a:p>
            <a:r>
              <a:rPr lang="en-US" dirty="0" smtClean="0"/>
              <a:t>Treat them like a password</a:t>
            </a:r>
            <a:endParaRPr lang="en-US" dirty="0"/>
          </a:p>
        </p:txBody>
      </p:sp>
    </p:spTree>
    <p:extLst>
      <p:ext uri="{BB962C8B-B14F-4D97-AF65-F5344CB8AC3E}">
        <p14:creationId xmlns:p14="http://schemas.microsoft.com/office/powerpoint/2010/main" val="38101963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Registering your bot</a:t>
            </a:r>
            <a:endParaRPr lang="en-US" dirty="0"/>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2579198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Deploying your bot</a:t>
            </a:r>
            <a:endParaRPr lang="en-US" dirty="0"/>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313683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2179058"/>
          </a:xfrm>
        </p:spPr>
        <p:txBody>
          <a:bodyPr/>
          <a:lstStyle/>
          <a:p>
            <a:r>
              <a:rPr lang="en-US" dirty="0" smtClean="0"/>
              <a:t>Enabling Facebook Messenger</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4401486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369f9055-6b6c-48b9-9320-5df2d46c430a" Revision="1" Stencil="7276b9ef-3953-4dce-a89b-ed85f20b8b93" StencilVersion="1.0"/>
</Control>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3.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4.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5.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7.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9.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0.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2.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3.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4.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6.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7.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8.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9.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0.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1.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4.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5.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6.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7.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www.w3.org/XML/1998/namespace"/>
    <ds:schemaRef ds:uri="http://purl.org/dc/dcmitype/"/>
  </ds:schemaRefs>
</ds:datastoreItem>
</file>

<file path=customXml/itemProps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9.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2231</TotalTime>
  <Words>1242</Words>
  <Application>Microsoft Office PowerPoint</Application>
  <PresentationFormat>Custom</PresentationFormat>
  <Paragraphs>185</Paragraphs>
  <Slides>31</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Consolas</vt:lpstr>
      <vt:lpstr>Segoe UI</vt:lpstr>
      <vt:lpstr>Segoe UI Light</vt:lpstr>
      <vt:lpstr>Wingdings</vt:lpstr>
      <vt:lpstr>WHITE TEMPLATE</vt:lpstr>
      <vt:lpstr>Introducing your bot to the real world</vt:lpstr>
      <vt:lpstr>Agenda - list all main modules</vt:lpstr>
      <vt:lpstr>PowerPoint Presentation</vt:lpstr>
      <vt:lpstr>Registering your bot</vt:lpstr>
      <vt:lpstr>Registering your bot</vt:lpstr>
      <vt:lpstr>About those IDs</vt:lpstr>
      <vt:lpstr>Registering your bot</vt:lpstr>
      <vt:lpstr>Deploying your bot</vt:lpstr>
      <vt:lpstr>Enabling Facebook Messenger</vt:lpstr>
      <vt:lpstr>Bots require direct communication</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207</cp:revision>
  <dcterms:created xsi:type="dcterms:W3CDTF">2015-06-04T21:40:17Z</dcterms:created>
  <dcterms:modified xsi:type="dcterms:W3CDTF">2016-08-26T19:51:02Z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