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3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3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2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2DC0-8A6A-46E4-812B-7A63379A8914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40D9-C94A-4143-8E66-24766CA3E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ike.baidu.com/item/CSS/545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A%A8%E6%80%81%E6%96%87%E6%9C%AC" TargetMode="External"/><Relationship Id="rId2" Type="http://schemas.openxmlformats.org/officeDocument/2006/relationships/hyperlink" Target="https://baike.baidu.com/item/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baike.baidu.com/item/cookies/187064" TargetMode="External"/><Relationship Id="rId4" Type="http://schemas.openxmlformats.org/officeDocument/2006/relationships/hyperlink" Target="https://baike.baidu.com/item/HTML%E5%85%83%E7%B4%A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06777"/>
            <a:ext cx="9144000" cy="9142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58" y="1575786"/>
            <a:ext cx="1568881" cy="1525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58" y="4435537"/>
            <a:ext cx="1349280" cy="1357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891" y="4722803"/>
            <a:ext cx="4179378" cy="10699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31" y="4722803"/>
            <a:ext cx="3686175" cy="1069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60146" y="3514381"/>
            <a:ext cx="60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前端开发工程师，就是</a:t>
            </a:r>
            <a:r>
              <a:rPr lang="en-US" altLang="zh-CN" dirty="0"/>
              <a:t>WEB</a:t>
            </a:r>
            <a:r>
              <a:rPr lang="zh-CN" altLang="zh-CN" dirty="0"/>
              <a:t>前端开发工程师简称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71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61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常见的招聘要求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135" y="2016775"/>
            <a:ext cx="9305581" cy="407624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b="1" dirty="0" smtClean="0">
                <a:latin typeface="+mn-ea"/>
              </a:rPr>
              <a:t>技能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 smtClean="0">
                <a:latin typeface="+mn-ea"/>
              </a:rPr>
              <a:t>:</a:t>
            </a:r>
            <a:r>
              <a:rPr lang="zh-CN" altLang="en-US" sz="1600" b="1" dirty="0" smtClean="0">
                <a:latin typeface="+mn-ea"/>
              </a:rPr>
              <a:t>页面</a:t>
            </a:r>
            <a:r>
              <a:rPr lang="zh-CN" altLang="en-US" sz="1600" b="1" dirty="0">
                <a:latin typeface="+mn-ea"/>
              </a:rPr>
              <a:t>布局</a:t>
            </a:r>
            <a:r>
              <a:rPr lang="zh-CN" altLang="en-US" sz="1600" b="1" dirty="0" smtClean="0">
                <a:latin typeface="+mn-ea"/>
              </a:rPr>
              <a:t>设计，熟悉</a:t>
            </a:r>
            <a:r>
              <a:rPr lang="zh-CN" altLang="en-US" sz="1600" b="1" dirty="0">
                <a:latin typeface="+mn-ea"/>
              </a:rPr>
              <a:t>页面</a:t>
            </a:r>
            <a:r>
              <a:rPr lang="zh-CN" altLang="en-US" sz="1600" b="1" dirty="0" smtClean="0">
                <a:latin typeface="+mn-ea"/>
              </a:rPr>
              <a:t>优化，会使用</a:t>
            </a:r>
            <a:r>
              <a:rPr lang="zh-CN" altLang="en-US" sz="1600" b="1" dirty="0" smtClean="0">
                <a:latin typeface="+mn-ea"/>
              </a:rPr>
              <a:t>框架</a:t>
            </a:r>
            <a:r>
              <a:rPr lang="en-US" altLang="zh-CN" sz="1600" b="1" dirty="0" smtClean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了解</a:t>
            </a:r>
            <a:r>
              <a:rPr lang="zh-CN" altLang="en-US" sz="1600" b="1" dirty="0" smtClean="0">
                <a:latin typeface="+mn-ea"/>
              </a:rPr>
              <a:t>网络安全。</a:t>
            </a:r>
            <a:endParaRPr lang="en-US" altLang="zh-CN" sz="1600" b="1" dirty="0" smtClean="0">
              <a:latin typeface="+mn-ea"/>
            </a:endParaRPr>
          </a:p>
          <a:p>
            <a:pPr algn="l"/>
            <a:r>
              <a:rPr lang="zh-CN" altLang="en-US" sz="1600" dirty="0" smtClean="0"/>
              <a:t>岗位</a:t>
            </a:r>
            <a:r>
              <a:rPr lang="zh-CN" altLang="en-US" sz="1600" dirty="0"/>
              <a:t>职责：</a:t>
            </a:r>
          </a:p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熟悉</a:t>
            </a:r>
            <a:r>
              <a:rPr lang="zh-CN" altLang="en-US" sz="1600" dirty="0"/>
              <a:t>语义</a:t>
            </a:r>
            <a:r>
              <a:rPr lang="zh-CN" altLang="en-US" sz="1600" dirty="0" smtClean="0"/>
              <a:t>化</a:t>
            </a:r>
            <a:r>
              <a:rPr lang="zh-CN" altLang="en-US" sz="1600" dirty="0" smtClean="0"/>
              <a:t>标签（</a:t>
            </a:r>
            <a:r>
              <a:rPr lang="zh-CN" altLang="en-US" sz="1000" dirty="0" smtClean="0"/>
              <a:t>让</a:t>
            </a:r>
            <a:r>
              <a:rPr lang="zh-CN" altLang="en-US" sz="1000" dirty="0" smtClean="0"/>
              <a:t>标签</a:t>
            </a:r>
            <a:r>
              <a:rPr lang="zh-CN" altLang="en-US" sz="1000" dirty="0"/>
              <a:t>有自己的含义</a:t>
            </a:r>
            <a:r>
              <a:rPr lang="zh-CN" altLang="en-US" sz="1600" dirty="0" smtClean="0"/>
              <a:t>）、</a:t>
            </a:r>
            <a:r>
              <a:rPr lang="en-US" altLang="zh-CN" sz="1600" dirty="0" smtClean="0"/>
              <a:t>DIV+CSS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、</a:t>
            </a:r>
            <a:r>
              <a:rPr lang="en-US" altLang="zh-CN" sz="1600" dirty="0"/>
              <a:t>Ajax</a:t>
            </a:r>
            <a:r>
              <a:rPr lang="zh-CN" altLang="en-US" sz="1600" dirty="0"/>
              <a:t>等技术和</a:t>
            </a:r>
            <a:r>
              <a:rPr lang="en-US" altLang="zh-CN" sz="1600" dirty="0"/>
              <a:t>W3C</a:t>
            </a:r>
            <a:r>
              <a:rPr lang="zh-CN" altLang="en-US" sz="1600" dirty="0" smtClean="0"/>
              <a:t>标准；</a:t>
            </a:r>
            <a:endParaRPr lang="zh-CN" altLang="en-US" sz="1600" dirty="0"/>
          </a:p>
          <a:p>
            <a:pPr algn="l"/>
            <a:r>
              <a:rPr lang="en-US" altLang="zh-CN" sz="1600" dirty="0"/>
              <a:t>2</a:t>
            </a:r>
            <a:r>
              <a:rPr lang="zh-CN" altLang="en-US" sz="1600" dirty="0"/>
              <a:t>、较强的</a:t>
            </a:r>
            <a:r>
              <a:rPr lang="en-US" altLang="zh-CN" sz="1600" dirty="0" err="1"/>
              <a:t>Javascipt</a:t>
            </a:r>
            <a:r>
              <a:rPr lang="zh-CN" altLang="en-US" sz="1600" dirty="0"/>
              <a:t>脚本编程技术，能独立编写可扩展性强的前端框架，及封装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组件；</a:t>
            </a:r>
          </a:p>
          <a:p>
            <a:pPr algn="l"/>
            <a:r>
              <a:rPr lang="en-US" altLang="zh-CN" sz="1600" dirty="0" smtClean="0"/>
              <a:t>3</a:t>
            </a:r>
            <a:r>
              <a:rPr lang="zh-CN" altLang="en-US" sz="1600" dirty="0"/>
              <a:t>、熟练</a:t>
            </a:r>
            <a:r>
              <a:rPr lang="zh-CN" altLang="en-US" sz="1600" dirty="0" smtClean="0"/>
              <a:t>掌握</a:t>
            </a:r>
            <a:r>
              <a:rPr lang="en-US" altLang="zh-CN" sz="1600" dirty="0" err="1"/>
              <a:t>Webpack</a:t>
            </a:r>
            <a:r>
              <a:rPr lang="zh-CN" altLang="en-US" sz="1600" dirty="0"/>
              <a:t>、浏览器兼容和跨平台</a:t>
            </a:r>
            <a:r>
              <a:rPr lang="zh-CN" altLang="en-US" sz="1600" dirty="0" smtClean="0"/>
              <a:t>兼容，对网络安全有一定的了解；</a:t>
            </a:r>
            <a:endParaRPr lang="zh-CN" altLang="en-US" sz="1600" dirty="0"/>
          </a:p>
          <a:p>
            <a:pPr algn="l"/>
            <a:r>
              <a:rPr lang="en-US" altLang="zh-CN" sz="1600" dirty="0"/>
              <a:t>4</a:t>
            </a:r>
            <a:r>
              <a:rPr lang="zh-CN" altLang="en-US" sz="1600" dirty="0"/>
              <a:t>、熟悉</a:t>
            </a:r>
            <a:r>
              <a:rPr lang="en-US" altLang="zh-CN" sz="1600" dirty="0"/>
              <a:t>ecs6 </a:t>
            </a:r>
            <a:r>
              <a:rPr lang="zh-CN" altLang="en-US" sz="1600" dirty="0"/>
              <a:t>规范，有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、</a:t>
            </a:r>
            <a:r>
              <a:rPr lang="en-US" altLang="zh-CN" sz="1600" dirty="0"/>
              <a:t>react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Angular</a:t>
            </a:r>
            <a:r>
              <a:rPr lang="zh-CN" altLang="en-US" sz="1600" dirty="0" smtClean="0"/>
              <a:t>、</a:t>
            </a:r>
            <a:r>
              <a:rPr lang="zh-CN" altLang="en-US" sz="1600" b="1" dirty="0" smtClean="0"/>
              <a:t>小程序</a:t>
            </a:r>
            <a:r>
              <a:rPr lang="zh-CN" altLang="en-US" sz="1600" dirty="0" smtClean="0"/>
              <a:t>相关</a:t>
            </a:r>
            <a:r>
              <a:rPr lang="zh-CN" altLang="en-US" sz="1600" dirty="0"/>
              <a:t>开发经验</a:t>
            </a:r>
            <a:r>
              <a:rPr lang="zh-CN" altLang="en-US" sz="1600" dirty="0"/>
              <a:t>优先；</a:t>
            </a:r>
          </a:p>
          <a:p>
            <a:pPr algn="l"/>
            <a:r>
              <a:rPr lang="en-US" altLang="zh-CN" sz="1600" dirty="0" smtClean="0"/>
              <a:t>5</a:t>
            </a:r>
            <a:r>
              <a:rPr lang="zh-CN" altLang="en-US" sz="1600" dirty="0"/>
              <a:t>、熟悉页面优化，了解各主流浏览器特性，使页面兼容主流浏览器；</a:t>
            </a:r>
          </a:p>
          <a:p>
            <a:pPr algn="l"/>
            <a:r>
              <a:rPr lang="en-US" altLang="zh-CN" sz="1600" dirty="0"/>
              <a:t>6</a:t>
            </a:r>
            <a:r>
              <a:rPr lang="zh-CN" altLang="en-US" sz="1600" dirty="0"/>
              <a:t>、掌握页面响应式设计技术，熟悉</a:t>
            </a:r>
            <a:r>
              <a:rPr lang="en-US" altLang="zh-CN" sz="1600" dirty="0" smtClean="0"/>
              <a:t>PC,</a:t>
            </a:r>
            <a:r>
              <a:rPr lang="zh-CN" altLang="en-US" sz="1600" dirty="0" smtClean="0"/>
              <a:t>移动端的</a:t>
            </a:r>
            <a:r>
              <a:rPr lang="zh-CN" altLang="en-US" sz="1600" dirty="0"/>
              <a:t>前端框架及页面布局</a:t>
            </a:r>
            <a:r>
              <a:rPr lang="zh-CN" altLang="en-US" sz="1600" dirty="0"/>
              <a:t>设计；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66" y="4054896"/>
            <a:ext cx="2819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1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61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HTML5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16935"/>
            <a:ext cx="9144000" cy="478132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b="1" dirty="0" smtClean="0"/>
              <a:t>HTML5</a:t>
            </a:r>
            <a:r>
              <a:rPr lang="zh-CN" altLang="en-US" sz="1600" b="1" dirty="0"/>
              <a:t>是什么</a:t>
            </a:r>
            <a:r>
              <a:rPr lang="en-US" altLang="zh-CN" sz="1600" b="1" dirty="0" smtClean="0"/>
              <a:t>?</a:t>
            </a:r>
          </a:p>
          <a:p>
            <a:pPr algn="l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从名称来看，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Hyper Text 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Markup Language 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---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超文本标记语言）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最新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的修订版本，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月由万维网联盟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(W3C)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完成标准制定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广义的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是指包括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在内的一套技术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组合，他独特的优势：网络标准、多设备跨平台、自适应网页设计。这对于程序员来说是绝对的福音，你只需掌握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就能即时更新自己的页面、适应多个浏览器。</a:t>
            </a:r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b="1" dirty="0"/>
              <a:t>HTML5</a:t>
            </a:r>
            <a:r>
              <a:rPr lang="zh-CN" altLang="en-US" sz="1600" b="1" dirty="0"/>
              <a:t>对我们什么作用</a:t>
            </a:r>
            <a:r>
              <a:rPr lang="en-US" altLang="zh-CN" sz="1600" b="1" dirty="0" smtClean="0"/>
              <a:t>?</a:t>
            </a:r>
          </a:p>
          <a:p>
            <a:pPr algn="l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对于编程人员来说，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的特点是具有革命性的，特别是其丰富的标签体系，类似于内置了很多快捷键，将取代那些完成比较简单任务的插件，可以降低应用开发的技术门槛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l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对于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SEO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来说，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有利于搜索引擎抓取和索引网站内容，能够提供更多的功能和更好的用户体验，有助于提高网站的可用性和互动性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l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对于企业来说，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能够改变企业网络广告的模式与分布，助力传统企业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应用移动化，帮助企业构建应用平台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b="1" dirty="0" smtClean="0"/>
              <a:t>CSS3</a:t>
            </a:r>
            <a:r>
              <a:rPr lang="zh-CN" altLang="en-US" sz="1600" b="1" dirty="0" smtClean="0"/>
              <a:t>是什么</a:t>
            </a:r>
            <a:r>
              <a:rPr lang="en-US" altLang="zh-CN" sz="1600" b="1" dirty="0" smtClean="0"/>
              <a:t>?</a:t>
            </a:r>
          </a:p>
          <a:p>
            <a:pPr algn="l"/>
            <a:r>
              <a:rPr lang="en-US" altLang="zh-CN" sz="1600" b="1" dirty="0" smtClean="0"/>
              <a:t>CSS:</a:t>
            </a:r>
            <a:r>
              <a:rPr lang="zh-CN" altLang="en-US" sz="1600" dirty="0" smtClean="0"/>
              <a:t> （层叠样式表）用于修饰网页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好比我们人类穿的衣服</a:t>
            </a:r>
            <a:endParaRPr lang="en-US" altLang="zh-CN" sz="1600" b="1" dirty="0" smtClean="0"/>
          </a:p>
          <a:p>
            <a:pPr algn="l"/>
            <a:r>
              <a:rPr lang="en-US" altLang="zh-CN" sz="1600" dirty="0" smtClean="0"/>
              <a:t>CSS3</a:t>
            </a:r>
            <a:r>
              <a:rPr lang="zh-CN" altLang="en-US" sz="1600" dirty="0" smtClean="0"/>
              <a:t>是</a:t>
            </a:r>
            <a:r>
              <a:rPr lang="en-US" altLang="zh-CN" sz="1600" dirty="0" smtClean="0">
                <a:hlinkClick r:id="rId2"/>
              </a:rPr>
              <a:t>CSS</a:t>
            </a:r>
            <a:r>
              <a:rPr lang="zh-CN" altLang="en-US" sz="1600" dirty="0" smtClean="0"/>
              <a:t>技术的升级版本</a:t>
            </a:r>
            <a:endParaRPr lang="en-US" altLang="zh-CN" sz="1600" dirty="0" smtClean="0"/>
          </a:p>
          <a:p>
            <a:pPr algn="l"/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80" y="602562"/>
            <a:ext cx="1568881" cy="15257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80" y="5340472"/>
            <a:ext cx="1349280" cy="1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610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javascript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1571" y="1806766"/>
            <a:ext cx="9144000" cy="417539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javascript</a:t>
            </a:r>
            <a:r>
              <a:rPr lang="zh-CN" altLang="en-US" sz="1600" b="1" dirty="0" smtClean="0"/>
              <a:t>是</a:t>
            </a:r>
            <a:r>
              <a:rPr lang="zh-CN" altLang="en-US" sz="1600" b="1" dirty="0"/>
              <a:t>什么</a:t>
            </a:r>
            <a:r>
              <a:rPr lang="en-US" altLang="zh-CN" sz="1600" b="1" dirty="0" smtClean="0"/>
              <a:t>?</a:t>
            </a:r>
          </a:p>
          <a:p>
            <a:pPr algn="l"/>
            <a:r>
              <a:rPr lang="en-US" altLang="zh-CN" sz="16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简称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JS,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是一种脚本语言，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最早是在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HTML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网页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上使用，用来给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网页增加动态功能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j</a:t>
            </a:r>
            <a:r>
              <a:rPr lang="en-US" altLang="zh-CN" sz="1600" dirty="0" err="1" smtClean="0">
                <a:latin typeface="+mn-ea"/>
              </a:rPr>
              <a:t>avascript</a:t>
            </a:r>
            <a:r>
              <a:rPr lang="zh-CN" altLang="en-US" sz="1600" b="1" dirty="0" smtClean="0"/>
              <a:t>对</a:t>
            </a:r>
            <a:r>
              <a:rPr lang="zh-CN" altLang="en-US" sz="1600" b="1" dirty="0"/>
              <a:t>我们什么作用</a:t>
            </a:r>
            <a:r>
              <a:rPr lang="en-US" altLang="zh-CN" sz="1600" b="1" dirty="0" smtClean="0"/>
              <a:t>?</a:t>
            </a:r>
          </a:p>
          <a:p>
            <a:pPr algn="l"/>
            <a:r>
              <a:rPr lang="zh-CN" altLang="en-US" sz="1600" dirty="0"/>
              <a:t>嵌入</a:t>
            </a:r>
            <a:r>
              <a:rPr lang="zh-CN" altLang="en-US" sz="1600" dirty="0">
                <a:hlinkClick r:id="rId3"/>
              </a:rPr>
              <a:t>动态文本</a:t>
            </a:r>
            <a:r>
              <a:rPr lang="zh-CN" altLang="en-US" sz="1600" dirty="0"/>
              <a:t>于</a:t>
            </a:r>
            <a:r>
              <a:rPr lang="en-US" altLang="zh-CN" sz="1600" dirty="0"/>
              <a:t>HTML</a:t>
            </a:r>
            <a:r>
              <a:rPr lang="zh-CN" altLang="en-US" sz="1600" dirty="0"/>
              <a:t>页面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algn="l"/>
            <a:r>
              <a:rPr lang="zh-CN" altLang="en-US" sz="1600" dirty="0"/>
              <a:t>对浏览器事件做出响应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读写</a:t>
            </a:r>
            <a:r>
              <a:rPr lang="en-US" altLang="zh-CN" sz="1600" dirty="0">
                <a:hlinkClick r:id="rId4"/>
              </a:rPr>
              <a:t>HTML</a:t>
            </a:r>
            <a:r>
              <a:rPr lang="zh-CN" altLang="en-US" sz="1600" dirty="0">
                <a:hlinkClick r:id="rId4"/>
              </a:rPr>
              <a:t>元素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在</a:t>
            </a:r>
            <a:r>
              <a:rPr lang="zh-CN" altLang="en-US" sz="1600" dirty="0"/>
              <a:t>数据被提交到服务器之前验证数据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检测</a:t>
            </a:r>
            <a:r>
              <a:rPr lang="zh-CN" altLang="en-US" sz="1600" dirty="0"/>
              <a:t>访客的浏览器信息。</a:t>
            </a:r>
            <a:r>
              <a:rPr lang="zh-CN" altLang="en-US" sz="1600" baseline="30000" dirty="0"/>
              <a:t> </a:t>
            </a:r>
            <a:endParaRPr lang="en-US" altLang="zh-CN" sz="1600" baseline="30000" dirty="0" smtClean="0"/>
          </a:p>
          <a:p>
            <a:pPr algn="l"/>
            <a:r>
              <a:rPr lang="zh-CN" altLang="en-US" sz="1600" dirty="0" smtClean="0"/>
              <a:t>控制</a:t>
            </a:r>
            <a:r>
              <a:rPr lang="en-US" altLang="zh-CN" sz="1600" dirty="0">
                <a:hlinkClick r:id="rId5"/>
              </a:rPr>
              <a:t>cookies</a:t>
            </a:r>
            <a:r>
              <a:rPr lang="zh-CN" altLang="en-US" sz="1600" dirty="0"/>
              <a:t>，包括创建和修改等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ES6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ES7</a:t>
            </a:r>
          </a:p>
          <a:p>
            <a:pPr algn="l"/>
            <a:r>
              <a:rPr lang="en-US" altLang="zh-CN" sz="1600" dirty="0" smtClean="0"/>
              <a:t>eS6</a:t>
            </a:r>
            <a:r>
              <a:rPr lang="zh-CN" altLang="en-US" sz="1600" dirty="0"/>
              <a:t> 、 </a:t>
            </a:r>
            <a:r>
              <a:rPr lang="en-US" altLang="zh-CN" sz="1600" dirty="0" smtClean="0"/>
              <a:t>es7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语言的下一代标准，相比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新增了很多用法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7433"/>
            <a:ext cx="4179378" cy="10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8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61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页面布局设计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16935"/>
            <a:ext cx="9144000" cy="417539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 dirty="0">
                <a:latin typeface="+mn-ea"/>
              </a:rPr>
              <a:t>web</a:t>
            </a:r>
            <a:r>
              <a:rPr lang="zh-CN" altLang="en-US" sz="1600" b="1" dirty="0">
                <a:latin typeface="+mn-ea"/>
              </a:rPr>
              <a:t>页面常用布局（</a:t>
            </a:r>
            <a:r>
              <a:rPr lang="en-US" altLang="zh-CN" sz="1600" b="1" dirty="0">
                <a:latin typeface="+mn-ea"/>
              </a:rPr>
              <a:t>pc</a:t>
            </a:r>
            <a:r>
              <a:rPr lang="zh-CN" altLang="en-US" sz="1600" b="1" dirty="0">
                <a:latin typeface="+mn-ea"/>
              </a:rPr>
              <a:t>端布局和移动端布局</a:t>
            </a:r>
            <a:r>
              <a:rPr lang="zh-CN" altLang="en-US" sz="1600" b="1" dirty="0" smtClean="0">
                <a:latin typeface="+mn-ea"/>
              </a:rPr>
              <a:t>）</a:t>
            </a:r>
            <a:endParaRPr lang="en-US" altLang="zh-CN" sz="1600" b="1" dirty="0" smtClean="0">
              <a:latin typeface="+mn-ea"/>
            </a:endParaRPr>
          </a:p>
          <a:p>
            <a:pPr algn="l"/>
            <a:r>
              <a:rPr lang="zh-CN" altLang="en-US" sz="1600" b="1" dirty="0" smtClean="0"/>
              <a:t>什么</a:t>
            </a:r>
            <a:r>
              <a:rPr lang="zh-CN" altLang="en-US" sz="1600" b="1" dirty="0"/>
              <a:t>是</a:t>
            </a:r>
            <a:r>
              <a:rPr lang="en-US" altLang="zh-CN" sz="1600" b="1" dirty="0"/>
              <a:t>web</a:t>
            </a:r>
            <a:r>
              <a:rPr lang="zh-CN" altLang="en-US" sz="1600" b="1" dirty="0"/>
              <a:t>布局呢？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/>
              <a:t>布局也可以叫做排版，它指的是把文字和图片等元素按照我们的意愿有机地排列在页面</a:t>
            </a:r>
            <a:r>
              <a:rPr lang="zh-CN" altLang="en-US" sz="1600" dirty="0" smtClean="0"/>
              <a:t>上</a:t>
            </a:r>
            <a:r>
              <a:rPr lang="en-US" altLang="zh-CN" sz="1600" dirty="0" smtClean="0"/>
              <a:t>;</a:t>
            </a:r>
          </a:p>
          <a:p>
            <a:pPr algn="l"/>
            <a:r>
              <a:rPr lang="en-US" altLang="zh-CN" sz="1600" dirty="0" smtClean="0"/>
              <a:t>HTML+CSS(DIV+CSS</a:t>
            </a:r>
            <a:r>
              <a:rPr lang="en-US" altLang="zh-CN" sz="1600" dirty="0"/>
              <a:t>)</a:t>
            </a:r>
            <a:r>
              <a:rPr lang="zh-CN" altLang="en-US" sz="1600" dirty="0"/>
              <a:t>：主要通过</a:t>
            </a:r>
            <a:r>
              <a:rPr lang="en-US" altLang="zh-CN" sz="1600" dirty="0"/>
              <a:t>CSS</a:t>
            </a:r>
            <a:r>
              <a:rPr lang="zh-CN" altLang="en-US" sz="1600" dirty="0"/>
              <a:t>样式设置来布局文字或图片等元素，需要用到</a:t>
            </a:r>
            <a:r>
              <a:rPr lang="en-US" altLang="zh-CN" sz="1600" dirty="0"/>
              <a:t>CSS</a:t>
            </a:r>
            <a:r>
              <a:rPr lang="zh-CN" altLang="en-US" sz="1600" dirty="0"/>
              <a:t>盒子模型、盒子类型、</a:t>
            </a:r>
            <a:r>
              <a:rPr lang="en-US" altLang="zh-CN" sz="1600" dirty="0"/>
              <a:t>CSS</a:t>
            </a:r>
            <a:r>
              <a:rPr lang="zh-CN" altLang="en-US" sz="1600" dirty="0"/>
              <a:t>浮动、</a:t>
            </a:r>
            <a:r>
              <a:rPr lang="en-US" altLang="zh-CN" sz="1600" dirty="0"/>
              <a:t>CSS</a:t>
            </a:r>
            <a:r>
              <a:rPr lang="zh-CN" altLang="en-US" sz="1600" dirty="0"/>
              <a:t>定位、</a:t>
            </a:r>
            <a:r>
              <a:rPr lang="en-US" altLang="zh-CN" sz="1600" dirty="0"/>
              <a:t>CSS</a:t>
            </a:r>
            <a:r>
              <a:rPr lang="zh-CN" altLang="en-US" sz="1600" dirty="0"/>
              <a:t>背景图定位等知识来</a:t>
            </a:r>
            <a:r>
              <a:rPr lang="zh-CN" altLang="en-US" sz="1600" dirty="0" smtClean="0"/>
              <a:t>布局，</a:t>
            </a:r>
            <a:r>
              <a:rPr lang="zh-CN" altLang="en-US" sz="1600" dirty="0"/>
              <a:t>目前是主流的布局</a:t>
            </a:r>
            <a:r>
              <a:rPr lang="zh-CN" altLang="en-US" sz="1600" dirty="0" smtClean="0"/>
              <a:t>方式</a:t>
            </a:r>
            <a:endParaRPr lang="en-US" altLang="zh-CN" sz="1600" dirty="0" smtClean="0"/>
          </a:p>
          <a:p>
            <a:pPr algn="l"/>
            <a:r>
              <a:rPr lang="en-US" altLang="zh-CN" sz="1600" dirty="0" smtClean="0">
                <a:latin typeface="+mn-ea"/>
              </a:rPr>
              <a:t>(1)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zh-CN" altLang="en-US" sz="1600" dirty="0"/>
              <a:t>流式布局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百分比布局，非固定像素，内容向两侧填充，理解成流动的布局，称为流式</a:t>
            </a:r>
            <a:r>
              <a:rPr lang="zh-CN" altLang="en-US" sz="1600" dirty="0" smtClean="0"/>
              <a:t>布局</a:t>
            </a:r>
            <a:r>
              <a:rPr lang="en-US" altLang="zh-CN" sz="1600" dirty="0" smtClean="0"/>
              <a:t>;</a:t>
            </a:r>
          </a:p>
          <a:p>
            <a:pPr algn="l"/>
            <a:r>
              <a:rPr lang="en-US" altLang="zh-CN" sz="1600" dirty="0" smtClean="0">
                <a:latin typeface="+mn-ea"/>
              </a:rPr>
              <a:t>(2)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zh-CN" altLang="en-US" sz="1600" dirty="0"/>
              <a:t>响应式</a:t>
            </a:r>
            <a:r>
              <a:rPr lang="zh-CN" altLang="en-US" sz="1600" dirty="0" smtClean="0"/>
              <a:t>布局：响应</a:t>
            </a:r>
            <a:r>
              <a:rPr lang="zh-CN" altLang="en-US" sz="1600" dirty="0"/>
              <a:t>式布局就是使用媒体查询的方式，通过查询浏览器宽度，不同的宽度应用不同的样式块，每个样式块对应的是该宽度下的布局方式，从而实现响应式</a:t>
            </a:r>
            <a:r>
              <a:rPr lang="zh-CN" altLang="en-US" sz="1600" dirty="0" smtClean="0"/>
              <a:t>布局</a:t>
            </a:r>
            <a:r>
              <a:rPr lang="en-US" altLang="zh-CN" sz="1600" dirty="0" smtClean="0"/>
              <a:t>;</a:t>
            </a:r>
          </a:p>
          <a:p>
            <a:pPr algn="l"/>
            <a:r>
              <a:rPr lang="en-US" altLang="zh-CN" sz="1600" dirty="0" smtClean="0">
                <a:latin typeface="+mn-ea"/>
              </a:rPr>
              <a:t>(3)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/>
              <a:t> rem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布局：</a:t>
            </a:r>
            <a:r>
              <a:rPr lang="en-US" altLang="zh-CN" sz="1600" dirty="0" smtClean="0"/>
              <a:t>rem</a:t>
            </a:r>
            <a:r>
              <a:rPr lang="zh-CN" altLang="en-US" sz="1600" dirty="0"/>
              <a:t>指的是参照根节点的文字大小，根节点指的是</a:t>
            </a:r>
            <a:r>
              <a:rPr lang="en-US" altLang="zh-CN" sz="1600" dirty="0"/>
              <a:t>html</a:t>
            </a:r>
            <a:r>
              <a:rPr lang="zh-CN" altLang="en-US" sz="1600" dirty="0"/>
              <a:t>标签，设置</a:t>
            </a:r>
            <a:r>
              <a:rPr lang="en-US" altLang="zh-CN" sz="1600" dirty="0"/>
              <a:t>html</a:t>
            </a:r>
            <a:r>
              <a:rPr lang="zh-CN" altLang="en-US" sz="1600" dirty="0"/>
              <a:t>标签的文字大小，其他的元素相关尺寸设置用</a:t>
            </a:r>
            <a:r>
              <a:rPr lang="en-US" altLang="zh-CN" sz="1600" dirty="0"/>
              <a:t>rem</a:t>
            </a:r>
            <a:r>
              <a:rPr lang="zh-CN" altLang="en-US" sz="1600" dirty="0"/>
              <a:t>，这样，所有元素都有了统一的参照标准，改变</a:t>
            </a:r>
            <a:r>
              <a:rPr lang="en-US" altLang="zh-CN" sz="1600" dirty="0"/>
              <a:t>html</a:t>
            </a:r>
            <a:r>
              <a:rPr lang="zh-CN" altLang="en-US" sz="1600" dirty="0"/>
              <a:t>文字的大小，就会改变所有元素用</a:t>
            </a:r>
            <a:r>
              <a:rPr lang="en-US" altLang="zh-CN" sz="1600" dirty="0"/>
              <a:t>rem</a:t>
            </a:r>
            <a:r>
              <a:rPr lang="zh-CN" altLang="en-US" sz="1600" dirty="0"/>
              <a:t>设置的尺寸大小。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19" y="683045"/>
            <a:ext cx="2772775" cy="1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61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性能优化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6882" y="1916935"/>
            <a:ext cx="9144000" cy="4627084"/>
          </a:xfrm>
        </p:spPr>
        <p:txBody>
          <a:bodyPr>
            <a:noAutofit/>
          </a:bodyPr>
          <a:lstStyle/>
          <a:p>
            <a:pPr algn="l"/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前言：</a:t>
            </a:r>
            <a:endParaRPr lang="en-US" altLang="zh-CN" sz="16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在同样的网络环境下，两个同样能满足你的需求的网站，一个“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Duang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的一下就加载出来了，一个纠结了半天才出来，你会选择哪个？研究表明：用户最满意的打开网页时间是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2-5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秒，如果等待超过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秒，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99%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的用户会关闭这个网页。也许这样讲，各位还不会有太多感触，接下来我列举一组数据：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Google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网站访问速度每慢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400ms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就导致用户搜索请 求下降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0.59%;Amazon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每增加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100ms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网站延迟将导致收入下降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1%;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雅虎如果有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400ms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延迟会导致流量下降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5-9%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。网站的加载速度严重影响了用户体验，也决定了这个网站的生死存亡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统计：</a:t>
            </a:r>
            <a:endParaRPr lang="en-US" altLang="zh-CN" sz="16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只有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10%~20%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的最终用户响应时间花在了下载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文档上。其余的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80%~90%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时间花在了下载页面中的所有组件上。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 b="1" dirty="0" smtClean="0"/>
              <a:t>、</a:t>
            </a:r>
            <a:r>
              <a:rPr lang="zh-CN" altLang="en-US" sz="1600" b="1" dirty="0"/>
              <a:t>减少</a:t>
            </a:r>
            <a:r>
              <a:rPr lang="en-US" altLang="zh-CN" sz="1600" b="1" dirty="0"/>
              <a:t>HTTP</a:t>
            </a:r>
            <a:r>
              <a:rPr lang="zh-CN" altLang="en-US" sz="1600" b="1" dirty="0" smtClean="0"/>
              <a:t>请求</a:t>
            </a:r>
            <a:endParaRPr lang="en-US" altLang="zh-CN" sz="1600" b="1" dirty="0" smtClean="0"/>
          </a:p>
          <a:p>
            <a:pPr algn="l"/>
            <a:r>
              <a:rPr lang="zh-CN" altLang="en-US" sz="1600" dirty="0"/>
              <a:t>假设导航栏上有五幅图片，点击每张图片都会进入一个链接，这样五张导航的图片在加载时会产生</a:t>
            </a:r>
            <a:r>
              <a:rPr lang="en-US" altLang="zh-CN" sz="1600" dirty="0"/>
              <a:t>5</a:t>
            </a:r>
            <a:r>
              <a:rPr lang="zh-CN" altLang="en-US" sz="1600" dirty="0"/>
              <a:t>个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请求。然而，使用一个图片地图可以提高效率，这样就只需要一个</a:t>
            </a:r>
            <a:r>
              <a:rPr lang="en-US" altLang="zh-CN" sz="1600" dirty="0"/>
              <a:t>HTTP</a:t>
            </a:r>
            <a:r>
              <a:rPr lang="zh-CN" altLang="en-US" sz="1600" dirty="0" smtClean="0"/>
              <a:t>请求</a:t>
            </a:r>
            <a:endParaRPr lang="en-US" altLang="zh-CN" sz="1600" dirty="0" smtClean="0"/>
          </a:p>
          <a:p>
            <a:pPr algn="l"/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1600" b="1" dirty="0"/>
              <a:t>延迟加载、懒加载技术</a:t>
            </a:r>
          </a:p>
          <a:p>
            <a:pPr algn="l"/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将图片存起来，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js</a:t>
            </a:r>
            <a:r>
              <a:rPr lang="zh-CN" altLang="en-US" sz="1600" dirty="0"/>
              <a:t>监听到该图片元素进入可视窗口时</a:t>
            </a:r>
            <a:r>
              <a:rPr lang="zh-CN" altLang="en-US" sz="1600" dirty="0" smtClean="0"/>
              <a:t>，将图片存储</a:t>
            </a:r>
            <a:r>
              <a:rPr lang="zh-CN" altLang="en-US" sz="1600" dirty="0"/>
              <a:t>到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属性中，达到懒加载的效果。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12" y="858856"/>
            <a:ext cx="3399794" cy="13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19458" cy="27495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基础面试题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7" y="731520"/>
            <a:ext cx="8404168" cy="6126480"/>
          </a:xfrm>
        </p:spPr>
      </p:pic>
    </p:spTree>
    <p:extLst>
      <p:ext uri="{BB962C8B-B14F-4D97-AF65-F5344CB8AC3E}">
        <p14:creationId xmlns:p14="http://schemas.microsoft.com/office/powerpoint/2010/main" val="49508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803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仿宋</vt:lpstr>
      <vt:lpstr>宋体</vt:lpstr>
      <vt:lpstr>Arial</vt:lpstr>
      <vt:lpstr>Calibri</vt:lpstr>
      <vt:lpstr>Calibri Light</vt:lpstr>
      <vt:lpstr>Office 主题</vt:lpstr>
      <vt:lpstr>前端</vt:lpstr>
      <vt:lpstr>常见的招聘要求</vt:lpstr>
      <vt:lpstr>HTML5</vt:lpstr>
      <vt:lpstr>javascript</vt:lpstr>
      <vt:lpstr>页面布局设计</vt:lpstr>
      <vt:lpstr>性能优化</vt:lpstr>
      <vt:lpstr>基础面试题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</dc:title>
  <dc:creator>issuser</dc:creator>
  <cp:lastModifiedBy>issuser</cp:lastModifiedBy>
  <cp:revision>64</cp:revision>
  <dcterms:created xsi:type="dcterms:W3CDTF">2018-12-04T07:15:23Z</dcterms:created>
  <dcterms:modified xsi:type="dcterms:W3CDTF">2019-09-29T06:31:25Z</dcterms:modified>
</cp:coreProperties>
</file>