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60" r:id="rId3"/>
    <p:sldId id="261" r:id="rId4"/>
    <p:sldId id="262" r:id="rId5"/>
    <p:sldId id="294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5" r:id="rId15"/>
    <p:sldId id="272" r:id="rId16"/>
    <p:sldId id="273" r:id="rId17"/>
    <p:sldId id="276" r:id="rId18"/>
    <p:sldId id="277" r:id="rId19"/>
    <p:sldId id="288" r:id="rId20"/>
    <p:sldId id="296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2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8F1-12A7-466A-ABF0-EC2DFC8FC5A5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847E-2489-4CD0-863D-0FF8EEED9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8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7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2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2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6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0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1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1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2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8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95F9C-E02B-4BF1-95AC-EF24A74CA690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0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1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1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4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0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40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55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05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1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15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06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1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9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3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6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9D947-CB27-4F72-8457-03B9063A40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7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7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7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6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9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9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23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4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7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16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31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3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8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F3AC-4C2D-492B-B4D4-BFC2545925B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0C84-AB57-4E4B-BB6F-42B399959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dbeaver.io/download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hub.docker.com/editions/community/docker-ce-desktop-windo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6426" y="2708921"/>
            <a:ext cx="711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46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Docker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이용한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개발 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환경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구성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for Window</a:t>
            </a:r>
            <a:endParaRPr lang="ko-KR" altLang="en-US" sz="2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7656" y="3429001"/>
            <a:ext cx="2136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46"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&amp; RDBMS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2020-11-20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8" name="그룹 1001"/>
          <p:cNvGrpSpPr/>
          <p:nvPr/>
        </p:nvGrpSpPr>
        <p:grpSpPr>
          <a:xfrm>
            <a:off x="1905028" y="3191614"/>
            <a:ext cx="8382000" cy="185582"/>
            <a:chOff x="2522541" y="3605104"/>
            <a:chExt cx="3826087" cy="313458"/>
          </a:xfrm>
        </p:grpSpPr>
        <p:pic>
          <p:nvPicPr>
            <p:cNvPr id="9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4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Docker </a:t>
            </a:r>
            <a:r>
              <a:rPr lang="ko-KR" altLang="en-US" sz="1400" b="1" dirty="0" smtClean="0"/>
              <a:t>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4102" y="812817"/>
            <a:ext cx="112075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2.1 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회원 가입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3. 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1081" y="5704106"/>
            <a:ext cx="493221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버튼을 눌러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email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확인하면 회원 가입이 완료됨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8275" y="5547140"/>
            <a:ext cx="493221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CMD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창에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–v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입력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버전이 표시되면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제대로 설치 되었다는 것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074" name="Picture 2" descr="https://blog.kakaocdn.net/dn/Ly2Ek/btqD3dNScos/6JOGAqBEwxhsbOqfB6jby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1708279"/>
            <a:ext cx="5227692" cy="34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23" y="1828159"/>
            <a:ext cx="5514522" cy="35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825832" y="3073430"/>
            <a:ext cx="1831335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Database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8848" y="2832274"/>
            <a:ext cx="38599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Postgres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MariaDB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MongoDB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생성한 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컨테이너 실행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5065" y="2447618"/>
            <a:ext cx="223651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02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7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1" y="1814676"/>
            <a:ext cx="11073396" cy="2008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(1) </a:t>
            </a:r>
            <a:r>
              <a:rPr lang="en-US" altLang="ko-KR" sz="1400" b="1" dirty="0" smtClean="0"/>
              <a:t>Postgres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CMD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이용한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 image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및 컨테이너 만들기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0780" y="1814676"/>
            <a:ext cx="2200214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0780" y="3293292"/>
            <a:ext cx="9220107" cy="272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16246" y="153735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23207" y="2659589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9597" y="4452417"/>
            <a:ext cx="1126833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docter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pull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이미지 설치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hub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라는 사이트에서 이미지를 가져온다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.)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run –d –p 5432:5432 –e POSTGRES_PASSWORD=[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사용할 초기 비밀번호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–name [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생성할 컨테이너 이름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여기서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–e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환경변수 설정을 말한다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default port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5432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23" y="1477375"/>
            <a:ext cx="8589442" cy="323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1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Postgres </a:t>
            </a:r>
            <a:r>
              <a:rPr lang="ko-KR" altLang="en-US" sz="1400" b="1" dirty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실행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65264" y="5358241"/>
            <a:ext cx="8728959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(1)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exec –it 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저장한 컨테이너 이름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bash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컨테이너를 실행시키는 명령어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psql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–U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: 5432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계정의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접속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(3)  Postgres=#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 표시되는 것으로 보아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posrgres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접속된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396798" y="1472163"/>
            <a:ext cx="3542317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39115" y="124948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59237" y="1865435"/>
            <a:ext cx="1834537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35023" y="2666616"/>
            <a:ext cx="8459051" cy="2041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93774" y="1598079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0567" y="2443933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17" y="1284437"/>
            <a:ext cx="9207853" cy="3755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 smtClean="0"/>
              <a:t>MariaDB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CMD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이용한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image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및 컨테이너 만들기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95354" y="1262380"/>
            <a:ext cx="1750388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80375" y="2484544"/>
            <a:ext cx="1249173" cy="272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0374" y="3367597"/>
            <a:ext cx="7653295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87980" y="4062972"/>
            <a:ext cx="924478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30994" y="1033498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742" y="2218384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0470" y="3493720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6302" y="3805444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④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9597" y="5226707"/>
            <a:ext cx="1126833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(1)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docter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pull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이미지 설치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hub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라는 사이트에서 이미지를 가져온다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images :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이미지가 설치됐는지 확인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(3)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run –d –p 3306:3306 –e MYSQL_ROOT_PASSWORD=[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mysql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root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초기 비밀번호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–name 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설정할 컨테이너 이름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만들기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(4)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ps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컨테이너가 제대로 만들어졌는지 확인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위의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예제에서는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seol_mariadb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라는 컨테이너가 만들어진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98" y="1251790"/>
            <a:ext cx="6945597" cy="3906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 err="1"/>
              <a:t>MariaDB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실행 후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28064" y="1256763"/>
            <a:ext cx="2814153" cy="237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41917" y="1586946"/>
            <a:ext cx="1455991" cy="2377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42646" y="1744643"/>
            <a:ext cx="1277824" cy="2377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56798" y="3199187"/>
            <a:ext cx="2765026" cy="1959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06124" y="5476228"/>
            <a:ext cx="909149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(1)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exec –it 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저장한 컨테이너 이름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bash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컨테이너를 실행시키는 명령어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mysql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–u root –p : root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계정에 접속한다는 명령어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이후 컨테이너 생성할 때 적어둔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password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입력하면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접속된다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(3)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(none)&gt;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 표시되는 것으로 보아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접속된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446355" y="961525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68755" y="1427104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91728" y="3342348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(3) MongoDB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CMD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이용한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MongoDB image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및 컨테이너 만들기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9597" y="4452417"/>
            <a:ext cx="112683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(1)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docter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pull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mongo : mongo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이미지 설치 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(2) 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run –d –p 27017:27017 –v 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호스트 볼륨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]:[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볼륨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–name [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생성할 컨테이너 이름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] mongo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여기서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–v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볼륨 설정을 말한다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볼륨이란 컨테이너를 삭제해도 해당 컨테이너의 데이터를 저장하기 위해 나온 개념이다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호스트 볼륨과 컨테이너 볼륨을 각각 주소 지정 해주면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해당 주소 안의 파일들은 동기화된다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default 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27017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1602769"/>
            <a:ext cx="11219005" cy="19737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24301" y="1580647"/>
            <a:ext cx="1971615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68547" y="3035494"/>
            <a:ext cx="9382340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95916" y="136417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042650" y="2390940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5" y="1617785"/>
            <a:ext cx="10465599" cy="2013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(3) MongoDB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실행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MongoDB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4314" y="4517582"/>
            <a:ext cx="8728959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exec –it [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저장한 컨테이너 이름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bash 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컨테이너를 실행시키는 명령어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arenBoth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-v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명령어에서 입력했던 경로로 이동해 보면 해당 폴더가 있는 것을 확인할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directory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저장된 파일들은 컨테이너가 삭제돼도 없어지지 않는다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arenBoth"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mongo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명령어를 시행하면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MongoDB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실행되는 것을 확인할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58481" y="1628178"/>
            <a:ext cx="3815164" cy="236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58482" y="1882984"/>
            <a:ext cx="2605796" cy="484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48932" y="1724347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2952" y="137842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4314" y="2368338"/>
            <a:ext cx="10465599" cy="126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36410" y="2228159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(4) </a:t>
            </a:r>
            <a:r>
              <a:rPr lang="ko-KR" altLang="en-US" sz="1400" b="1" dirty="0" smtClean="0"/>
              <a:t>생성한 </a:t>
            </a:r>
            <a:r>
              <a:rPr lang="en-US" altLang="ko-KR" sz="1400" b="1" dirty="0" smtClean="0"/>
              <a:t>Docker </a:t>
            </a:r>
            <a:r>
              <a:rPr lang="ko-KR" altLang="en-US" sz="1400" b="1" dirty="0" smtClean="0"/>
              <a:t>컨테이너 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443344" y="823210"/>
            <a:ext cx="1138486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간단한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68" y="1427880"/>
            <a:ext cx="6764152" cy="388376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47668" y="5633099"/>
            <a:ext cx="811317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생성된 컨테이너는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창의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Containers/Apps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표시 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오른쪽 재생 버튼을 눌러 컨테이너를 실행하면 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451375" y="1996888"/>
            <a:ext cx="338665" cy="296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47668" y="1762432"/>
            <a:ext cx="896080" cy="248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2. Database </a:t>
            </a:r>
            <a:r>
              <a:rPr lang="ko-KR" altLang="en-US" sz="2000" b="1" dirty="0"/>
              <a:t>설치 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(4) </a:t>
            </a:r>
            <a:r>
              <a:rPr lang="ko-KR" altLang="en-US" sz="1400" b="1" dirty="0" smtClean="0"/>
              <a:t>생성한 </a:t>
            </a:r>
            <a:r>
              <a:rPr lang="en-US" altLang="ko-KR" sz="1400" b="1" dirty="0" smtClean="0"/>
              <a:t>Docker </a:t>
            </a:r>
            <a:r>
              <a:rPr lang="ko-KR" altLang="en-US" sz="1400" b="1" dirty="0" smtClean="0"/>
              <a:t>컨테이너 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443344" y="823210"/>
            <a:ext cx="1138486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기본 명령어 정리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71716"/>
              </p:ext>
            </p:extLst>
          </p:nvPr>
        </p:nvGraphicFramePr>
        <p:xfrm>
          <a:off x="1865740" y="1538083"/>
          <a:ext cx="8295898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092"/>
                <a:gridCol w="51988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확인하기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–v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내부 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나가기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exit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hub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이미지 가져오기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pull [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이름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확인하기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images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실행하기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start [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이름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내부 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들어가기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docker</a:t>
                      </a:r>
                      <a:r>
                        <a:rPr lang="en-US" altLang="ko-KR" sz="15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exec –it [</a:t>
                      </a:r>
                      <a:r>
                        <a:rPr lang="ko-KR" altLang="en-US" sz="15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저장한 컨테이너 이름</a:t>
                      </a:r>
                      <a:r>
                        <a:rPr lang="en-US" altLang="ko-KR" sz="15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] bash 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목록 확인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661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삭제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이름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66171"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컨테이너 생성 후 실행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docker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run [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이름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]:[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-e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환경변수 설정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설정값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등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-p 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호스트에 연결된 컨테이너의 특정 포트를 외부에 노출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-v 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볼륨 설정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호스트와 공유할 디렉터리를 설정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--name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컨테이너에 이름을 설정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419" y="2618970"/>
            <a:ext cx="2971429" cy="13650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7091" y="3760255"/>
            <a:ext cx="2550725" cy="208972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149" y="3481696"/>
            <a:ext cx="6181227" cy="28765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616677" y="2321557"/>
            <a:ext cx="6687318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25" indent="-495325" defTabSz="914446">
              <a:buAutoNum type="arabicPlain"/>
              <a:defRPr/>
            </a:pPr>
            <a:r>
              <a:rPr lang="en-US" altLang="ko-KR" sz="2933" b="1" dirty="0"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ko-KR" altLang="en-US" sz="2933" b="1" dirty="0" smtClean="0"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2933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495325" indent="-495325" defTabSz="914446">
              <a:buAutoNum type="arabicPlain"/>
              <a:defRPr/>
            </a:pPr>
            <a:endParaRPr lang="en-US" altLang="ko-KR" sz="2933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495325" indent="-495325" defTabSz="914446">
              <a:buAutoNum type="arabicPlain"/>
              <a:defRPr/>
            </a:pPr>
            <a:r>
              <a:rPr lang="en-US" altLang="ko-KR" sz="2933" b="1" dirty="0">
                <a:latin typeface="맑은 고딕" panose="020F0502020204030204"/>
                <a:ea typeface="맑은 고딕" panose="020B0503020000020004" pitchFamily="50" charset="-127"/>
              </a:rPr>
              <a:t>Database </a:t>
            </a:r>
            <a:r>
              <a:rPr lang="ko-KR" altLang="en-US" sz="2933" b="1" dirty="0" smtClean="0"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2933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495325" indent="-495325" defTabSz="914446">
              <a:buAutoNum type="arabicPlain"/>
              <a:defRPr/>
            </a:pPr>
            <a:endParaRPr lang="en-US" altLang="ko-KR" sz="2933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495325" indent="-495325" defTabSz="914446">
              <a:buAutoNum type="arabicPlain"/>
              <a:defRPr/>
            </a:pPr>
            <a:r>
              <a:rPr lang="en-US" altLang="ko-KR" sz="2933" b="1" dirty="0" smtClean="0">
                <a:latin typeface="맑은 고딕" panose="020F0502020204030204"/>
                <a:ea typeface="맑은 고딕" panose="020B0503020000020004" pitchFamily="50" charset="-127"/>
              </a:rPr>
              <a:t>DB </a:t>
            </a:r>
            <a:r>
              <a:rPr lang="ko-KR" altLang="en-US" sz="2933" b="1" dirty="0" smtClean="0">
                <a:latin typeface="맑은 고딕" panose="020F0502020204030204"/>
                <a:ea typeface="맑은 고딕" panose="020B0503020000020004" pitchFamily="50" charset="-127"/>
              </a:rPr>
              <a:t>연결도구 설치 및 연결</a:t>
            </a:r>
            <a:endParaRPr lang="en-US" altLang="ko-KR" sz="2933" b="1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569545" y="3073430"/>
            <a:ext cx="2343911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DB </a:t>
            </a: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연결도구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 및 연결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15524" y="2786108"/>
            <a:ext cx="38599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600" b="1" dirty="0" err="1">
                <a:solidFill>
                  <a:schemeClr val="bg1"/>
                </a:solidFill>
              </a:rPr>
              <a:t>DBeaver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600" b="1" dirty="0" smtClean="0">
                <a:solidFill>
                  <a:schemeClr val="bg1"/>
                </a:solidFill>
              </a:rPr>
              <a:t>Postgres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MariaDB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342900" indent="-342900" defTabSz="914446">
              <a:lnSpc>
                <a:spcPct val="150000"/>
              </a:lnSpc>
              <a:buFontTx/>
              <a:buAutoNum type="arabicParenBoth"/>
              <a:defRPr/>
            </a:pPr>
            <a:r>
              <a:rPr lang="en-US" altLang="ko-KR" sz="1600" b="1" dirty="0" smtClean="0">
                <a:solidFill>
                  <a:schemeClr val="bg1"/>
                </a:solidFill>
              </a:rPr>
              <a:t>MongoDB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연결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5065" y="2447618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03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8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연결도구 설치 </a:t>
            </a:r>
            <a:r>
              <a:rPr lang="ko-KR" altLang="en-US" sz="2000" b="1" dirty="0" smtClean="0"/>
              <a:t>및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</a:t>
            </a:r>
            <a:r>
              <a:rPr lang="en-US" altLang="ko-KR" sz="1400" b="1" dirty="0" err="1" smtClean="0"/>
              <a:t>DBeaver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Dbeaver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대표적인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도구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  <a:hlinkClick r:id="rId4"/>
              </a:rPr>
              <a:t>://dbeaver.io/download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  <a:hlinkClick r:id="rId4"/>
              </a:rPr>
              <a:t>/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 이동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운영체제에 맞게 선택 후 설치 파일 다운로드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79" y="1880419"/>
            <a:ext cx="6072129" cy="48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(1) </a:t>
            </a:r>
            <a:r>
              <a:rPr lang="en-US" altLang="ko-KR" sz="1400" b="1" dirty="0" err="1"/>
              <a:t>DBeaver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DBeaver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진행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5" y="2473800"/>
            <a:ext cx="4419983" cy="2751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36" y="2481420"/>
            <a:ext cx="4442845" cy="274343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20020" y="3464664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(1) </a:t>
            </a:r>
            <a:r>
              <a:rPr lang="en-US" altLang="ko-KR" sz="1400" b="1" dirty="0" err="1"/>
              <a:t>DBeaver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DBeaver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진행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920020" y="3464664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34" y="2489041"/>
            <a:ext cx="4435224" cy="2735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87" y="2489041"/>
            <a:ext cx="440474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9" y="2481420"/>
            <a:ext cx="4412362" cy="27510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5" y="2473800"/>
            <a:ext cx="4419983" cy="2751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(1) </a:t>
            </a:r>
            <a:r>
              <a:rPr lang="en-US" altLang="ko-KR" sz="1400" b="1" dirty="0" err="1"/>
              <a:t>DBeaver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DBeaver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진행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920020" y="3464664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(1) </a:t>
            </a:r>
            <a:r>
              <a:rPr lang="en-US" altLang="ko-KR" sz="1400" b="1" dirty="0" err="1"/>
              <a:t>DBeaver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DBeaver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진행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4.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 완료 시 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2443440"/>
            <a:ext cx="4404742" cy="2751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15" y="1478600"/>
            <a:ext cx="5614729" cy="467598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411201" y="3547236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(2) Postgres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en-US" altLang="ko-KR" sz="1200" dirty="0" smtClean="0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 - ② - ③ </a:t>
            </a:r>
            <a:r>
              <a:rPr lang="ko-KR" altLang="en-US" sz="1200" dirty="0" smtClean="0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순으로 클릭</a:t>
            </a:r>
            <a:endParaRPr lang="en-US" altLang="ko-KR" sz="1200" dirty="0"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13" y="1562401"/>
            <a:ext cx="7811177" cy="48238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233714" y="1911984"/>
            <a:ext cx="312422" cy="236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75900" y="3207384"/>
            <a:ext cx="823699" cy="913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01046" y="5993835"/>
            <a:ext cx="749708" cy="38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8836" y="1562401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99599" y="5765773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46106" y="3645243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3" y="1546089"/>
            <a:ext cx="7795936" cy="4252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Postgres </a:t>
            </a:r>
            <a:r>
              <a:rPr lang="ko-KR" altLang="en-US" sz="1400" b="1" dirty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486905" y="2633140"/>
            <a:ext cx="528818" cy="26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52941" y="3601265"/>
            <a:ext cx="1139103" cy="25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3233" y="5408375"/>
            <a:ext cx="1049362" cy="38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86905" y="2677938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10872" y="5212660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2044" y="3343156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09095" y="5408374"/>
            <a:ext cx="784536" cy="38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51908" y="5135250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④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97" y="4176250"/>
            <a:ext cx="2667231" cy="207282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50792" y="2682737"/>
            <a:ext cx="403158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실행했는지 확인 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맞는지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password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입력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Test Connection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버튼을 눌러 연결되는지 확인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완료 버튼을 클릭해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연결하기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Postgres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 smtClean="0"/>
              <a:t>(2) </a:t>
            </a:r>
            <a:r>
              <a:rPr lang="en-US" altLang="ko-KR" sz="1400" b="1" dirty="0"/>
              <a:t>Postgres </a:t>
            </a:r>
            <a:r>
              <a:rPr lang="ko-KR" altLang="en-US" sz="1400" b="1" dirty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05" y="1351448"/>
            <a:ext cx="4247714" cy="40399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20961" y="5726228"/>
            <a:ext cx="4585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Postgres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연결된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55" y="1437789"/>
            <a:ext cx="7811177" cy="50524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en-US" altLang="ko-KR" sz="1200" dirty="0" smtClean="0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 - ② - ③ </a:t>
            </a:r>
            <a:r>
              <a:rPr lang="ko-KR" altLang="en-US" sz="1200" dirty="0" smtClean="0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순으로 클릭</a:t>
            </a:r>
            <a:endParaRPr lang="en-US" altLang="ko-KR" sz="1200" dirty="0"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50788" y="1784063"/>
            <a:ext cx="312422" cy="236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15261" y="3126267"/>
            <a:ext cx="823699" cy="913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78428" y="6072058"/>
            <a:ext cx="749708" cy="38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55406" y="1482033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53550" y="5852697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2841" y="3507121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43344" y="274638"/>
            <a:ext cx="10972800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3. DB </a:t>
            </a:r>
            <a:r>
              <a:rPr lang="ko-KR" altLang="en-US" sz="2000" b="1" dirty="0" smtClean="0"/>
              <a:t>연결도구 설치 및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</a:t>
            </a:r>
            <a:r>
              <a:rPr lang="en-US" altLang="ko-KR" sz="1400" b="1" dirty="0" err="1" smtClean="0"/>
              <a:t>MariaDB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84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2930" y="3404580"/>
            <a:ext cx="1902239" cy="304947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931" y="3515026"/>
            <a:ext cx="1905119" cy="81177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22936" y="3073430"/>
            <a:ext cx="1437124" cy="99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Docker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46">
              <a:defRPr/>
            </a:pPr>
            <a:r>
              <a:rPr lang="ko-KR" altLang="en-US" sz="2933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</a:t>
            </a:r>
            <a:endParaRPr lang="en-US" altLang="ko-KR" sz="2933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22586" y="3012388"/>
            <a:ext cx="38599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46">
              <a:lnSpc>
                <a:spcPct val="150000"/>
              </a:lnSpc>
              <a:buAutoNum type="arabicParenBoth"/>
              <a:defRPr/>
            </a:pP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간단한 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개념 알기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AutoNum type="arabicParenBoth"/>
              <a:defRPr/>
            </a:pP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 전 확인 사항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설치파일 다운로드 및 설치</a:t>
            </a:r>
            <a:endParaRPr lang="en-US" altLang="ko-KR" sz="1500" b="1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indent="-342900" defTabSz="914446">
              <a:lnSpc>
                <a:spcPct val="150000"/>
              </a:lnSpc>
              <a:buAutoNum type="arabicParenBoth"/>
              <a:defRPr/>
            </a:pPr>
            <a:r>
              <a:rPr lang="en-US" altLang="ko-KR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Docker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실행</a:t>
            </a:r>
            <a:endParaRPr lang="en-US" altLang="ko-KR" sz="15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5065" y="2447618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46">
              <a:defRPr/>
            </a:pPr>
            <a:r>
              <a:rPr lang="en-US" altLang="ko-KR" sz="13800" b="1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01</a:t>
            </a:r>
            <a:endParaRPr lang="en-US" altLang="ko-KR" sz="6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4" y="1832964"/>
            <a:ext cx="7773074" cy="4229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– </a:t>
            </a:r>
            <a:r>
              <a:rPr lang="en-US" altLang="ko-KR" sz="1400" b="1" dirty="0"/>
              <a:t>(3) </a:t>
            </a:r>
            <a:r>
              <a:rPr lang="en-US" altLang="ko-KR" sz="1400" b="1" dirty="0" err="1"/>
              <a:t>MariaDB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309923" y="2920732"/>
            <a:ext cx="528818" cy="26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043" y="3672253"/>
            <a:ext cx="1139103" cy="25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862" y="5678319"/>
            <a:ext cx="1049362" cy="38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44533" y="299284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34224" y="5418091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0024" y="3402407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01722" y="5666656"/>
            <a:ext cx="784536" cy="38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44533" y="5474463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④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50792" y="2682737"/>
            <a:ext cx="403158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실행했는지 확인 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맞는지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password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입력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Test Connection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버튼을 눌러 연결되는지 확인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완료 버튼을 클릭해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연결하기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(3) </a:t>
            </a:r>
            <a:r>
              <a:rPr lang="en-US" altLang="ko-KR" sz="1400" b="1" dirty="0" err="1"/>
              <a:t>MariaDB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3754312" y="5726228"/>
            <a:ext cx="4585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연결된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50" y="1250241"/>
            <a:ext cx="2934929" cy="3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4" y="1832964"/>
            <a:ext cx="7773074" cy="4229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– </a:t>
            </a:r>
            <a:r>
              <a:rPr lang="en-US" altLang="ko-KR" sz="1400" b="1" dirty="0"/>
              <a:t>(3) </a:t>
            </a:r>
            <a:r>
              <a:rPr lang="en-US" altLang="ko-KR" sz="1400" b="1" dirty="0" err="1"/>
              <a:t>MariaDB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7309923" y="2920732"/>
            <a:ext cx="528818" cy="26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043" y="3672253"/>
            <a:ext cx="1139103" cy="255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862" y="5678319"/>
            <a:ext cx="1049362" cy="385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44533" y="2992840"/>
            <a:ext cx="5248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①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34224" y="5418091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③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0024" y="3402407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②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01722" y="5666656"/>
            <a:ext cx="784536" cy="38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44533" y="5474463"/>
            <a:ext cx="524878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④</a:t>
            </a:r>
            <a:endParaRPr lang="en-US" altLang="ko-KR" sz="1200" b="1" dirty="0" smtClean="0">
              <a:solidFill>
                <a:srgbClr val="FF0000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50792" y="2682737"/>
            <a:ext cx="403158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실행했는지 확인 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port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맞는지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container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생성 시 설정했던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password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입력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Test Connection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버튼을 눌러 연결되는지 확인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arenBoth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완료 버튼을 클릭해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DB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연결하기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설정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/>
              <a:t>3. DB </a:t>
            </a:r>
            <a:r>
              <a:rPr lang="ko-KR" altLang="en-US" sz="2000" b="1" dirty="0"/>
              <a:t>연결도구 설치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– </a:t>
            </a:r>
            <a:r>
              <a:rPr lang="en-US" altLang="ko-KR" sz="1400" b="1" dirty="0"/>
              <a:t>(3) </a:t>
            </a:r>
            <a:r>
              <a:rPr lang="en-US" altLang="ko-KR" sz="1400" b="1" dirty="0" err="1"/>
              <a:t>MariaDB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연결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3754312" y="5726228"/>
            <a:ext cx="4585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연결된 것을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3344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연결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50" y="1250241"/>
            <a:ext cx="2934929" cy="3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(1) </a:t>
            </a:r>
            <a:r>
              <a:rPr lang="ko-KR" altLang="en-US" sz="1400" b="1" dirty="0" smtClean="0"/>
              <a:t>간단한 </a:t>
            </a:r>
            <a:r>
              <a:rPr lang="en-US" altLang="ko-KR" sz="1400" b="1" dirty="0" smtClean="0"/>
              <a:t>Docker </a:t>
            </a:r>
            <a:r>
              <a:rPr lang="ko-KR" altLang="en-US" sz="1400" b="1" dirty="0" smtClean="0"/>
              <a:t>개념 알기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444102" y="812817"/>
            <a:ext cx="11207543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6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600" b="1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정의</a:t>
            </a:r>
            <a:endParaRPr lang="en-US" altLang="ko-KR" sz="1600" b="1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리눅스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컨테이너에 여러 기능을 </a:t>
            </a:r>
            <a:r>
              <a:rPr lang="ko-KR" altLang="en-US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추가해서 어플리케이션을 컨테이너로 쉽게 사용할 수 있게 해주는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프로젝트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 생성 후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그 안에 응용 프로그램들을 넣으면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OS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 상관없이 개발 환경을 구성할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컨테이너는 다른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Host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에게 전송해서 똑같이 개발 환경을 구성하게 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Char char="-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주로 개발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Test,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배포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환경을 동일하게 설정할 때 주로 사용한다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Picture 2" descr="도커(Docket) 설치 및 MSSQL 설정 - IndieGameMa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56" y="2204883"/>
            <a:ext cx="5192421" cy="44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(2) </a:t>
            </a:r>
            <a:r>
              <a:rPr lang="ko-KR" altLang="en-US" sz="1400" b="1" dirty="0" smtClean="0"/>
              <a:t>설치 전 확인 사항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444102" y="812817"/>
            <a:ext cx="11207543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OS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Window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인지 재확인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가상화 기술 확인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3344" y="5486214"/>
            <a:ext cx="493221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/>
              <a:t>작업 관리자에서 가상화를 사용함으로 설정했는지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 </a:t>
            </a:r>
          </a:p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/>
              <a:t>안 되어 </a:t>
            </a:r>
            <a:r>
              <a:rPr lang="ko-KR" altLang="en-US" sz="1200" dirty="0"/>
              <a:t>있는 </a:t>
            </a:r>
            <a:r>
              <a:rPr lang="ko-KR" altLang="en-US" sz="1200" dirty="0" smtClean="0"/>
              <a:t>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BIOS </a:t>
            </a:r>
            <a:r>
              <a:rPr lang="ko-KR" altLang="en-US" sz="1200" dirty="0"/>
              <a:t>에서 사용함으로 설정해야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https://blog.kakaocdn.net/dn/bnE6Ib/btqD0jhR2ol/dMEPBUVFHMOTCw3gIomrk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9" y="1536533"/>
            <a:ext cx="4317134" cy="384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qtUdX/btqD2dgKmrG/Lna2JrCK9QtSkElPZ4xjf1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08" y="1536533"/>
            <a:ext cx="4551220" cy="38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238009" y="5486214"/>
            <a:ext cx="4932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/>
              <a:t>제어판 </a:t>
            </a:r>
            <a:r>
              <a:rPr lang="en-US" altLang="ko-KR" sz="1200" dirty="0"/>
              <a:t>&gt; </a:t>
            </a:r>
            <a:r>
              <a:rPr lang="ko-KR" altLang="en-US" sz="1200" dirty="0"/>
              <a:t>프로그램 설치 및 제거 </a:t>
            </a:r>
            <a:r>
              <a:rPr lang="en-US" altLang="ko-KR" sz="1200" dirty="0"/>
              <a:t>&gt; Window </a:t>
            </a:r>
            <a:r>
              <a:rPr lang="ko-KR" altLang="en-US" sz="1200" dirty="0"/>
              <a:t>기능 켜기</a:t>
            </a:r>
            <a:r>
              <a:rPr lang="en-US" altLang="ko-KR" sz="1200" dirty="0"/>
              <a:t>/</a:t>
            </a:r>
            <a:r>
              <a:rPr lang="ko-KR" altLang="en-US" sz="1200" dirty="0"/>
              <a:t>끄기 클릭 </a:t>
            </a:r>
            <a:r>
              <a:rPr lang="en-US" altLang="ko-KR" sz="1200" dirty="0"/>
              <a:t>&gt; Hyper-V </a:t>
            </a:r>
            <a:r>
              <a:rPr lang="ko-KR" altLang="en-US" sz="1200" dirty="0"/>
              <a:t>체크 확인 후 </a:t>
            </a:r>
            <a:r>
              <a:rPr lang="ko-KR" altLang="en-US" sz="1200" dirty="0" err="1" smtClean="0"/>
              <a:t>리부팅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102" y="744032"/>
            <a:ext cx="11085077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+mj-lt"/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lvl="0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(3) Docker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설치파일 다운로드 및 설치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444102" y="812817"/>
            <a:ext cx="11207543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eriod"/>
              <a:defRPr/>
            </a:pPr>
            <a:r>
              <a:rPr lang="en-US" altLang="ko-KR" sz="1200" dirty="0">
                <a:hlinkClick r:id="rId4"/>
              </a:rPr>
              <a:t>https://hub.docker.com/editions/community/docker-ce-desktop-windows</a:t>
            </a:r>
            <a:r>
              <a:rPr lang="en-US" altLang="ko-KR" sz="1200" dirty="0" smtClean="0">
                <a:hlinkClick r:id="rId4"/>
              </a:rPr>
              <a:t>/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해당 사이트로 접속 </a:t>
            </a:r>
            <a:endParaRPr lang="en-US" altLang="ko-KR" sz="1200" dirty="0" smtClean="0"/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Get 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 클릭하여 다운로드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eriod"/>
              <a:defRPr/>
            </a:pPr>
            <a:r>
              <a:rPr lang="ko-KR" altLang="en-US" sz="1200" dirty="0"/>
              <a:t>다운로드 완료한 파일을 </a:t>
            </a:r>
            <a:r>
              <a:rPr lang="ko-KR" altLang="en-US" sz="1200" dirty="0" smtClean="0"/>
              <a:t>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1902519"/>
            <a:ext cx="4934458" cy="34466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3344" y="5486214"/>
            <a:ext cx="493221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개의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checkbox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확인 후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Ok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눌러 설치를 진행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38009" y="5486214"/>
            <a:ext cx="493221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설치가 완료되면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Close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눌러 종료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버튼이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Close and </a:t>
            </a:r>
            <a:r>
              <a:rPr lang="en-US" altLang="ko-KR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restar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일 경우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버튼을 눌러 </a:t>
            </a:r>
            <a:r>
              <a:rPr lang="ko-KR" altLang="en-US" sz="1200" dirty="0" err="1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재부팅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실행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53" y="1899593"/>
            <a:ext cx="4916273" cy="3449539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653487" y="3355004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</a:t>
            </a:r>
            <a:r>
              <a:rPr lang="en-US" altLang="ko-KR" sz="1400" b="1" dirty="0"/>
              <a:t>4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Docker </a:t>
            </a:r>
            <a:r>
              <a:rPr lang="ko-KR" altLang="en-US" sz="1400" b="1" dirty="0" smtClean="0"/>
              <a:t>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443344" y="5486213"/>
            <a:ext cx="493221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우측 하단에 다음과 같은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메뉴가 생기는 것을 확인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8203" y="5486214"/>
            <a:ext cx="493221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/>
              <a:t>Docker </a:t>
            </a:r>
            <a:r>
              <a:rPr lang="ko-KR" altLang="en-US" sz="1200" dirty="0" smtClean="0"/>
              <a:t>아이콘 클릭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화면이 표시되는 것을 확인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https://blog.kakaocdn.net/dn/DOi3J/btqD1pPtc8X/0KK08Hrk6GqJaEjeJeZdW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27" y="2302314"/>
            <a:ext cx="20002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44102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Tx/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Docker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아이콘 클릭 후 실행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80" y="1565059"/>
            <a:ext cx="5794665" cy="33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(4) </a:t>
            </a:r>
            <a:r>
              <a:rPr lang="en-US" altLang="ko-KR" sz="1400" b="1" dirty="0"/>
              <a:t>Docker </a:t>
            </a:r>
            <a:r>
              <a:rPr lang="ko-KR" altLang="en-US" sz="1400" b="1" dirty="0" smtClean="0"/>
              <a:t>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2478980" y="5730457"/>
            <a:ext cx="7152532" cy="64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Sign in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버튼을 클릭해 로그인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ID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가 없을 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hub.docker.com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링크를 클릭 해 회원가입 페이지로 이동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102" y="812817"/>
            <a:ext cx="1120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로그인 또는 회원 가입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52" y="1278308"/>
            <a:ext cx="7421222" cy="42969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77842" y="1335355"/>
            <a:ext cx="560716" cy="269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36866" y="4044539"/>
            <a:ext cx="836761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77664" y="204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3344" y="274638"/>
            <a:ext cx="10972800" cy="36828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/>
              <a:t>.</a:t>
            </a:r>
            <a:r>
              <a:rPr lang="en-US" altLang="ko-KR" sz="2000" b="1" baseline="0" dirty="0" smtClean="0"/>
              <a:t> Docker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en-US" altLang="ko-KR" sz="1400" b="1" dirty="0" smtClean="0"/>
              <a:t>(4) </a:t>
            </a:r>
            <a:r>
              <a:rPr lang="en-US" altLang="ko-KR" sz="1400" b="1" dirty="0"/>
              <a:t>Docker </a:t>
            </a:r>
            <a:r>
              <a:rPr lang="ko-KR" altLang="en-US" sz="1400" b="1" dirty="0" smtClean="0"/>
              <a:t>실행</a:t>
            </a:r>
            <a:endParaRPr lang="ko-KR" altLang="en-US" sz="2400" b="1" dirty="0"/>
          </a:p>
        </p:txBody>
      </p:sp>
      <p:grpSp>
        <p:nvGrpSpPr>
          <p:cNvPr id="10" name="그룹 1001"/>
          <p:cNvGrpSpPr/>
          <p:nvPr/>
        </p:nvGrpSpPr>
        <p:grpSpPr>
          <a:xfrm>
            <a:off x="443344" y="600619"/>
            <a:ext cx="11540838" cy="21219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4102" y="812817"/>
            <a:ext cx="11207543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2.1 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회원 가입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1890675"/>
            <a:ext cx="5177208" cy="3096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37" y="1581075"/>
            <a:ext cx="5177208" cy="35758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8335" y="5704106"/>
            <a:ext cx="4932217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해당 양식을 작성해 회원 가입 신청</a:t>
            </a:r>
            <a:endParaRPr lang="en-US" altLang="ko-KR" sz="1200" dirty="0" smtClean="0">
              <a:solidFill>
                <a:prstClr val="black"/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6932" y="5704427"/>
            <a:ext cx="4932217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prstClr val="black">
                  <a:lumMod val="85000"/>
                  <a:lumOff val="15000"/>
                </a:prstClr>
              </a:buClr>
              <a:buFont typeface="맑은 고딕" pitchFamily="50" charset="-127"/>
              <a:buChar char="▶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경우에 따라 </a:t>
            </a:r>
            <a:r>
              <a:rPr lang="en-US" altLang="ko-KR" sz="1200" dirty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lan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 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(Free Plan </a:t>
            </a:r>
            <a:r>
              <a:rPr lang="ko-KR" altLang="en-US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선택 추천</a:t>
            </a:r>
            <a:r>
              <a:rPr lang="en-US" altLang="ko-KR" sz="1200" dirty="0" smtClean="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57743" y="4457494"/>
            <a:ext cx="1353870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880610" y="3169696"/>
            <a:ext cx="333153" cy="5387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1525</Words>
  <Application>Microsoft Office PowerPoint</Application>
  <PresentationFormat>와이드스크린</PresentationFormat>
  <Paragraphs>254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?? ??</vt:lpstr>
      <vt:lpstr>맑은 고딕</vt:lpstr>
      <vt:lpstr>Arial</vt:lpstr>
      <vt:lpstr>Calibri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1. Docker 설치 – (1) 간단한 Docker 개념 알기</vt:lpstr>
      <vt:lpstr>1. Docker 설치 – (2) 설치 전 확인 사항</vt:lpstr>
      <vt:lpstr>1. Docker 설치 – (3) Docker 설치파일 다운로드 및 설치</vt:lpstr>
      <vt:lpstr>1. Docker 설치 – (4) Docker 실행</vt:lpstr>
      <vt:lpstr>1. Docker 설치 – (4) Docker 실행</vt:lpstr>
      <vt:lpstr>1. Docker 설치 – (4) Docker 실행</vt:lpstr>
      <vt:lpstr>1. Docker 설치 – (4) Docker 실행</vt:lpstr>
      <vt:lpstr>PowerPoint 프레젠테이션</vt:lpstr>
      <vt:lpstr>2. Database 설치 – (1) Postgres 설치</vt:lpstr>
      <vt:lpstr>2. Database 설치 – (1) Postgres 설치</vt:lpstr>
      <vt:lpstr>2. Database 설치 – (2) MariaDB 설치</vt:lpstr>
      <vt:lpstr>2. Database 설치 – (2) MariaDB 설치</vt:lpstr>
      <vt:lpstr>2. Database 설치 – (3) MongoDB 설치</vt:lpstr>
      <vt:lpstr>2. Database 설치 – (3) MongoDB 설치</vt:lpstr>
      <vt:lpstr>2. Database 설치 – (4) 생성한 Docker 컨테이너 실행</vt:lpstr>
      <vt:lpstr>2. Database 설치 – (4) 생성한 Docker 컨테이너 실행</vt:lpstr>
      <vt:lpstr>PowerPoint 프레젠테이션</vt:lpstr>
      <vt:lpstr>3. DB 연결도구 설치 및 연결– (1) DBeaver 설치</vt:lpstr>
      <vt:lpstr>3. DB 연결도구 설치 및 연결– (1) DBeaver 설치</vt:lpstr>
      <vt:lpstr>3. DB 연결도구 설치 및 연결– (1) DBeaver 설치</vt:lpstr>
      <vt:lpstr>3. DB 연결도구 설치 및 연결– (1) DBeaver 설치</vt:lpstr>
      <vt:lpstr>3. DB 연결도구 설치 및 연결– (1) DBeaver 설치</vt:lpstr>
      <vt:lpstr>3. DB 연결도구 설치 및 연결– (2) Postgres 연결</vt:lpstr>
      <vt:lpstr>3. DB 연결도구 설치 및 연결– (2) Postgres 연결</vt:lpstr>
      <vt:lpstr>3. DB 연결도구 설치 및 연결– (2) Postgres 연결</vt:lpstr>
      <vt:lpstr>PowerPoint 프레젠테이션</vt:lpstr>
      <vt:lpstr>3. DB 연결도구 설치 및 연결– (3) MariaDB 연결</vt:lpstr>
      <vt:lpstr>3. DB 연결도구 설치 및 연결– (3) MariaDB 연결</vt:lpstr>
      <vt:lpstr>3. DB 연결도구 설치 및 연결– (3) MariaDB 연결</vt:lpstr>
      <vt:lpstr>3. DB 연결도구 설치 및 연결– (3) MariaDB 연결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seesunIT</dc:creator>
  <cp:lastModifiedBy>seesunIT</cp:lastModifiedBy>
  <cp:revision>122</cp:revision>
  <dcterms:created xsi:type="dcterms:W3CDTF">2020-11-20T02:36:01Z</dcterms:created>
  <dcterms:modified xsi:type="dcterms:W3CDTF">2020-12-18T09:18:50Z</dcterms:modified>
</cp:coreProperties>
</file>