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78" r:id="rId23"/>
    <p:sldId id="280" r:id="rId24"/>
    <p:sldId id="281" r:id="rId25"/>
    <p:sldId id="283" r:id="rId26"/>
    <p:sldId id="282" r:id="rId27"/>
    <p:sldId id="284" r:id="rId28"/>
    <p:sldId id="286" r:id="rId29"/>
    <p:sldId id="287" r:id="rId30"/>
    <p:sldId id="288" r:id="rId31"/>
    <p:sldId id="289" r:id="rId32"/>
    <p:sldId id="285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84C5-7CAE-4AC5-A88C-2EF7D04EB32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87A-E4B0-446A-B1BB-4742FE4D3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1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6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34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1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0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1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66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7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7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2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4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1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1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44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08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0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39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8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9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9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3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0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1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9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9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0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8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8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0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3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78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14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8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06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24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6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2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7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2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CF64-7EF4-485C-8B31-120B9E56D4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781-A5FA-4153-869A-1B4104B443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0264" y="2708921"/>
            <a:ext cx="507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46">
              <a:defRPr/>
            </a:pPr>
            <a:r>
              <a:rPr lang="en-US" altLang="ko-KR" sz="2400" b="1" dirty="0" smtClean="0">
                <a:solidFill>
                  <a:prstClr val="black"/>
                </a:solidFill>
              </a:rPr>
              <a:t>MSA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기반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Spring Cloud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적용 방법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9860" y="3429001"/>
            <a:ext cx="465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46"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Spring Boot &amp; Eureka &amp;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Zuul</a:t>
            </a:r>
            <a:r>
              <a:rPr lang="en-US" altLang="ko-KR" b="1" dirty="0" smtClean="0">
                <a:solidFill>
                  <a:srgbClr val="0070C0"/>
                </a:solidFill>
              </a:rPr>
              <a:t> &amp;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VSCode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algn="ctr" defTabSz="914446"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algn="ctr" defTabSz="914446">
              <a:defRPr/>
            </a:pP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2020-12-21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8" name="그룹 1001"/>
          <p:cNvGrpSpPr/>
          <p:nvPr/>
        </p:nvGrpSpPr>
        <p:grpSpPr>
          <a:xfrm>
            <a:off x="1905028" y="3191614"/>
            <a:ext cx="8382000" cy="185582"/>
            <a:chOff x="2522541" y="3605104"/>
            <a:chExt cx="3826087" cy="313458"/>
          </a:xfrm>
        </p:grpSpPr>
        <p:pic>
          <p:nvPicPr>
            <p:cNvPr id="9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5" y="3089880"/>
            <a:ext cx="4564776" cy="6782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82" y="1494234"/>
            <a:ext cx="4580017" cy="10592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Project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</a:p>
        </p:txBody>
      </p:sp>
      <p:sp>
        <p:nvSpPr>
          <p:cNvPr id="15" name="오른쪽 화살표 14"/>
          <p:cNvSpPr/>
          <p:nvPr/>
        </p:nvSpPr>
        <p:spPr>
          <a:xfrm rot="5400000">
            <a:off x="3616551" y="2572222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4973" y="2002700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76487" y="1849365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언어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(Java)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76487" y="3261581"/>
            <a:ext cx="544008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Group Id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3636066" y="3775086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02" y="4311073"/>
            <a:ext cx="4564776" cy="6629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5" y="5636827"/>
            <a:ext cx="4587638" cy="823031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3616113" y="5044378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76487" y="4474993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Artifact Id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6486" y="5880764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packging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type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(JAR)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75741" y="6103447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Project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3" y="1878464"/>
            <a:ext cx="4595258" cy="10516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25" y="4077658"/>
            <a:ext cx="4602879" cy="180609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 rot="5400000">
            <a:off x="3610088" y="3234529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76486" y="2232655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JDK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버전 설정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호환성 때문에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1.8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676485" y="4499356"/>
            <a:ext cx="54400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의존성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하단의 세 가지 도구는 필수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DevTools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(Spring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개발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Web (Servlet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사용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89773" y="2510443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Project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</a:p>
        </p:txBody>
      </p:sp>
      <p:pic>
        <p:nvPicPr>
          <p:cNvPr id="15" name="Picture 2" descr="https://t1.daumcdn.net/cfile/tistory/997F7B335C8045F3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54" y="1393120"/>
            <a:ext cx="2444379" cy="508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976057" y="3579509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Project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저장할 폴더를 설정하면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Project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생성되며 이와 같이 나타난다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6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 Eureka Server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환경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1" y="2369797"/>
            <a:ext cx="6416596" cy="29872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362285" y="3207882"/>
            <a:ext cx="46357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src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\ main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\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resources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경로의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application.properties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파일 열기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관련 설정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서버 포트 번호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통해 들어올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와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연결 관련 각종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 Eureka Server Annotation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12" y="2078924"/>
            <a:ext cx="6652837" cy="30787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39257" y="3194852"/>
            <a:ext cx="4472192" cy="512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63216" y="5384395"/>
            <a:ext cx="4933055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src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\ main \ java \ com \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프로젝트 이름의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Application.java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파일 열기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@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SpringBootApplication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어노테이션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F5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눌러 해당 프로젝트 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4.  Page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이동 및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7081" y="5977401"/>
            <a:ext cx="4765322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application.properties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파일에서 설정한 포트번호로 페이지 이동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화면의 페이지가 나오는지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9" y="1288130"/>
            <a:ext cx="815410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Project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필요 개발 환경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Visual Studio Code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Framework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JDK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1.8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Visual Studio Code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Input Artifact Id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입력 전까지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와 설치 방법 동일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3" y="3524656"/>
            <a:ext cx="4580017" cy="6401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3" y="5041081"/>
            <a:ext cx="4587638" cy="823031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 rot="5400000">
            <a:off x="3636066" y="4336194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24086" y="3524656"/>
            <a:ext cx="5440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Artifact Id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와 동일한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쓰지 말 것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24085" y="5271164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packging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type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(JAR)</a:t>
            </a:r>
          </a:p>
        </p:txBody>
      </p:sp>
    </p:spTree>
    <p:extLst>
      <p:ext uri="{BB962C8B-B14F-4D97-AF65-F5344CB8AC3E}">
        <p14:creationId xmlns:p14="http://schemas.microsoft.com/office/powerpoint/2010/main" val="1202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Project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</a:t>
            </a: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3605584" y="3341209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3" y="1878464"/>
            <a:ext cx="4595258" cy="10516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76486" y="2232655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JDK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버전 설정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호환성 때문에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1.8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89773" y="2510443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6486" y="4553744"/>
            <a:ext cx="54400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의존성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하단의 세 가지 도구는 필수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DevTools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(Spring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개발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Web (Servlet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사용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Discovery client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14" y="4291018"/>
            <a:ext cx="4564776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 Eureka Client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환경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1866" y="4308709"/>
            <a:ext cx="46357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src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\ main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\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resources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경로의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application.properties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파일 열기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관련 설정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이름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포트 번호 설정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(Server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포트 번호와 달라야 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view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경로 설정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thymeleaf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prefix, suffix)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통해 들어올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49" y="1891745"/>
            <a:ext cx="7003387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 Eureka Client Annotation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25" y="1862370"/>
            <a:ext cx="6210838" cy="310160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39257" y="2959325"/>
            <a:ext cx="4095906" cy="512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7028" y="5319698"/>
            <a:ext cx="494543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\ main \ java \ com \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이름의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Application.java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파일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열기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@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EnableEurekaClient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어노테이션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274" y="2590294"/>
            <a:ext cx="2971429" cy="1365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7091" y="3746401"/>
            <a:ext cx="2550725" cy="208972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149" y="3481696"/>
            <a:ext cx="6181227" cy="28765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339586" y="2321557"/>
            <a:ext cx="6687318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25" indent="-495325" defTabSz="914446">
              <a:buFontTx/>
              <a:buAutoNum type="arabicPlain"/>
              <a:defRPr/>
            </a:pPr>
            <a:r>
              <a:rPr lang="en-US" altLang="ko-KR" sz="2933" b="1" dirty="0" smtClean="0">
                <a:solidFill>
                  <a:prstClr val="black"/>
                </a:solidFill>
              </a:rPr>
              <a:t>MSA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및 </a:t>
            </a:r>
            <a:r>
              <a:rPr lang="en-US" altLang="ko-KR" sz="2933" b="1" dirty="0" smtClean="0">
                <a:solidFill>
                  <a:prstClr val="black"/>
                </a:solidFill>
              </a:rPr>
              <a:t>Spring Cloud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소개</a:t>
            </a:r>
            <a:endParaRPr lang="en-US" altLang="ko-KR" sz="2933" b="1" dirty="0" smtClean="0">
              <a:solidFill>
                <a:prstClr val="black"/>
              </a:solidFill>
            </a:endParaRPr>
          </a:p>
          <a:p>
            <a:pPr marL="495325" indent="-495325" defTabSz="914446">
              <a:buFontTx/>
              <a:buAutoNum type="arabicPlain"/>
              <a:defRPr/>
            </a:pPr>
            <a:endParaRPr lang="en-US" altLang="ko-KR" sz="2933" b="1" dirty="0">
              <a:solidFill>
                <a:prstClr val="black"/>
              </a:solidFill>
            </a:endParaRPr>
          </a:p>
          <a:p>
            <a:pPr marL="495325" indent="-495325" defTabSz="914446">
              <a:buFontTx/>
              <a:buAutoNum type="arabicPlain"/>
              <a:defRPr/>
            </a:pPr>
            <a:r>
              <a:rPr lang="en-US" altLang="ko-KR" sz="2933" b="1" dirty="0" smtClean="0">
                <a:solidFill>
                  <a:prstClr val="black"/>
                </a:solidFill>
              </a:rPr>
              <a:t>Eureka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소개 및 </a:t>
            </a:r>
            <a:r>
              <a:rPr lang="en-US" altLang="ko-KR" sz="2933" b="1" dirty="0" smtClean="0">
                <a:solidFill>
                  <a:prstClr val="black"/>
                </a:solidFill>
              </a:rPr>
              <a:t>Project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적용</a:t>
            </a:r>
            <a:endParaRPr lang="en-US" altLang="ko-KR" sz="2933" b="1" dirty="0" smtClean="0">
              <a:solidFill>
                <a:prstClr val="black"/>
              </a:solidFill>
            </a:endParaRPr>
          </a:p>
          <a:p>
            <a:pPr marL="495325" indent="-495325" defTabSz="914446">
              <a:buFontTx/>
              <a:buAutoNum type="arabicPlain"/>
              <a:defRPr/>
            </a:pPr>
            <a:endParaRPr lang="en-US" altLang="ko-KR" sz="2933" b="1" dirty="0">
              <a:solidFill>
                <a:prstClr val="black"/>
              </a:solidFill>
            </a:endParaRPr>
          </a:p>
          <a:p>
            <a:pPr marL="495325" indent="-495325" defTabSz="914446">
              <a:buFontTx/>
              <a:buAutoNum type="arabicPlain"/>
              <a:defRPr/>
            </a:pPr>
            <a:r>
              <a:rPr lang="en-US" altLang="ko-KR" sz="2933" b="1" dirty="0" err="1" smtClean="0">
                <a:solidFill>
                  <a:prstClr val="black"/>
                </a:solidFill>
              </a:rPr>
              <a:t>Zuul</a:t>
            </a:r>
            <a:r>
              <a:rPr lang="en-US" altLang="ko-KR" sz="2933" b="1" dirty="0" smtClean="0">
                <a:solidFill>
                  <a:prstClr val="black"/>
                </a:solidFill>
              </a:rPr>
              <a:t>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소개 및 </a:t>
            </a:r>
            <a:r>
              <a:rPr lang="en-US" altLang="ko-KR" sz="2933" b="1" dirty="0" smtClean="0">
                <a:solidFill>
                  <a:prstClr val="black"/>
                </a:solidFill>
              </a:rPr>
              <a:t>Project </a:t>
            </a:r>
            <a:r>
              <a:rPr lang="ko-KR" altLang="en-US" sz="2933" b="1" dirty="0" smtClean="0">
                <a:solidFill>
                  <a:prstClr val="black"/>
                </a:solidFill>
              </a:rPr>
              <a:t>적용</a:t>
            </a:r>
            <a:endParaRPr lang="en-US" altLang="ko-KR" sz="2933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4.  Eureka Client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79" y="1292453"/>
            <a:ext cx="7498730" cy="43132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09700" y="5721628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해당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등록됐는지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3336" y="5326269"/>
            <a:ext cx="7307863" cy="279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 Eureka Client Test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위한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Controller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View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18" y="1775143"/>
            <a:ext cx="6811529" cy="289384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57028" y="5014898"/>
            <a:ext cx="494543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\ main \ java \ com \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이름 경로에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controller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폴더 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폴더에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sample controller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Controller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기본 설정 및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 보낼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Attribute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설정 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 Eureka Client Test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위한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Controller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View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18" y="1908980"/>
            <a:ext cx="6870199" cy="26854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57028" y="5021826"/>
            <a:ext cx="4945431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\ main \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resources \ templates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경로에서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index.html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파일 생성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application.properties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파일의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prefix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애서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설정한 경로에 파일 생성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할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jsp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내용 생성 후 서버 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Eureka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Client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6.  Eureka Client Test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04085" y="4675463"/>
            <a:ext cx="3051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해당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서비스가 실행 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18" y="2460345"/>
            <a:ext cx="4555245" cy="19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571960" y="3058105"/>
            <a:ext cx="2331087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Zuul</a:t>
            </a:r>
            <a:endParaRPr lang="en-US" altLang="ko-KR" sz="2933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소개 및 적용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5932" y="2990073"/>
            <a:ext cx="385992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Zuul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정의 </a:t>
            </a: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및 특징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Zuul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Zuul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Eureka Server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5066" y="2447616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03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6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정의 및 특징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?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Gateway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라고 불리며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 Micro Service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Routing, Monitoring,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예외처리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보안 등을 책임진다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Micro Service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Routing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하는 과정에서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 filter, route filter,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post filter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거친 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에러 발생 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error filter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거친다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여러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들을 </a:t>
            </a: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Juul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 실행되는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Port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하나로 통일해 하나의 서비스로 보이게 할 수 있다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또한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중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하나이다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ssipflow.github.io/assets/images/static/180930/Request-Life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03" y="2578393"/>
            <a:ext cx="5066635" cy="37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89791" y="6009037"/>
            <a:ext cx="3058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Gateway Service(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실행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7147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159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Dependency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적용한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필요 개발 환경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Visual Studio Code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Framework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JDK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1.8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8" y="4792891"/>
            <a:ext cx="4587638" cy="13259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2" y="3335643"/>
            <a:ext cx="4541914" cy="46486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5400000">
            <a:off x="3616552" y="4027339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23349" y="3226441"/>
            <a:ext cx="544008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Ctrl + Shift + P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눌러 명령 팔레트 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Gradle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검색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Gradle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Project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23349" y="5132722"/>
            <a:ext cx="5440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2.4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미만 버전 클릭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Dependency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2.4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미만 버전에만 적용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12172" y="5893940"/>
            <a:ext cx="870810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Dependency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적용한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5" y="3089880"/>
            <a:ext cx="4564776" cy="6782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82" y="1494234"/>
            <a:ext cx="4580017" cy="105927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5400000">
            <a:off x="3616551" y="2572222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64973" y="2002700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6487" y="1849365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언어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(Java)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6487" y="3261581"/>
            <a:ext cx="544008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Group Id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3636066" y="3775086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5" y="5636827"/>
            <a:ext cx="4587638" cy="82303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5400000">
            <a:off x="3616113" y="5044378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76487" y="4474993"/>
            <a:ext cx="5440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Artifact Id(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76486" y="5880764"/>
            <a:ext cx="544008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packging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type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(JAR)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44" y="4359543"/>
            <a:ext cx="4572396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Dependency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적용한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3" y="1878464"/>
            <a:ext cx="4595258" cy="1051651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5400000">
            <a:off x="3610088" y="3234529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76486" y="2232655"/>
            <a:ext cx="5440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JDK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버전 설정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호환성 때문에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1.8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76486" y="4341127"/>
            <a:ext cx="5440087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의존성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Discovery Client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[Maintenance]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(Spring Boot 2.4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미만 버전만 선택 가능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89773" y="2510443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76" y="4077659"/>
            <a:ext cx="455715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환경 설정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85" y="1598563"/>
            <a:ext cx="7770318" cy="28004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11868" y="4618331"/>
            <a:ext cx="4635751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src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\ main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\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resources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경로의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application.properties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파일 열기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관련 설정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Port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등록할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Service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이름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관련 필요 항목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Zuul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연결할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469711" y="2832433"/>
            <a:ext cx="2521524" cy="14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MSA </a:t>
            </a: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및</a:t>
            </a:r>
            <a:endParaRPr lang="en-US" altLang="ko-KR" sz="2933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Spring Cloud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소개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8849" y="3163197"/>
            <a:ext cx="38599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MSA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정의 및 특징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Spring Cloud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정의 및 특징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5065" y="2447618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01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7087" y="677606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Zuul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500619" y="841416"/>
            <a:ext cx="1097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Application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관련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Annotation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추가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07" y="1391542"/>
            <a:ext cx="8151273" cy="39898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607185" y="5493091"/>
            <a:ext cx="495569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\ main \ java \ com \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이름의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Application.java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파일 열기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EnableZuulProxy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어노테이션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추가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EnableEurekaClient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어노테이션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추가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63698" y="2723095"/>
            <a:ext cx="4800191" cy="948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</a:t>
            </a:r>
            <a:r>
              <a:rPr lang="en-US" altLang="ko-KR" sz="1400" b="1" dirty="0" err="1" smtClean="0"/>
              <a:t>Zuul</a:t>
            </a:r>
            <a:r>
              <a:rPr lang="ko-KR" altLang="en-US" sz="1400" b="1" dirty="0" smtClean="0"/>
              <a:t>과 </a:t>
            </a:r>
            <a:r>
              <a:rPr lang="en-US" altLang="ko-KR" sz="1400" b="1" smtClean="0"/>
              <a:t>Eureka Server </a:t>
            </a:r>
            <a:r>
              <a:rPr lang="ko-KR" altLang="en-US" sz="1400" b="1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55" y="1727901"/>
            <a:ext cx="7590178" cy="44276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0619" y="841416"/>
            <a:ext cx="1097204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Server, Eureka Client,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화면에서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 확인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34655" y="5884546"/>
            <a:ext cx="7590178" cy="270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3.</a:t>
            </a:r>
            <a:r>
              <a:rPr lang="en-US" altLang="ko-KR" sz="2000" b="1" baseline="0" dirty="0" smtClean="0"/>
              <a:t> </a:t>
            </a:r>
            <a:r>
              <a:rPr lang="en-US" altLang="ko-KR" sz="2000" b="1" baseline="0" dirty="0" err="1" smtClean="0"/>
              <a:t>Zuul</a:t>
            </a:r>
            <a:r>
              <a:rPr lang="en-US" altLang="ko-KR" sz="2000" b="1" baseline="0" dirty="0" smtClean="0"/>
              <a:t>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</a:t>
            </a:r>
            <a:r>
              <a:rPr lang="en-US" altLang="ko-KR" sz="1400" b="1" dirty="0" err="1" smtClean="0"/>
              <a:t>Zuul</a:t>
            </a:r>
            <a:r>
              <a:rPr lang="ko-KR" altLang="en-US" sz="1400" b="1" dirty="0" smtClean="0"/>
              <a:t>과 </a:t>
            </a:r>
            <a:r>
              <a:rPr lang="en-US" altLang="ko-KR" sz="1400" b="1" smtClean="0"/>
              <a:t>Eureka Server </a:t>
            </a:r>
            <a:r>
              <a:rPr lang="ko-KR" altLang="en-US" sz="1400" b="1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을 통한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 Routing Test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65" y="2081238"/>
            <a:ext cx="5116957" cy="19639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56321" y="4502281"/>
            <a:ext cx="4746843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Service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을 입력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Page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이동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Zuul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Service URL : localhost:9999) </a:t>
            </a:r>
            <a:b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(Eureka Client Service URL : client/test)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해당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Client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서비스가 실행 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3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1.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MSA </a:t>
            </a:r>
            <a:r>
              <a:rPr lang="ko-KR" altLang="en-US" sz="2000" b="1" dirty="0" smtClean="0"/>
              <a:t>소개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MSA </a:t>
            </a:r>
            <a:r>
              <a:rPr lang="ko-KR" altLang="en-US" sz="1400" b="1" dirty="0" smtClean="0"/>
              <a:t>정의 및 특징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MSA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?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icro </a:t>
            </a:r>
            <a:r>
              <a:rPr lang="en-US" altLang="ko-KR" sz="12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ervices </a:t>
            </a:r>
            <a:r>
              <a:rPr lang="en-US" altLang="ko-KR" sz="12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rchitecture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약자로써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Monolithic Architecture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와 반대 개념이다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Monolithic Architecture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란 기능 및 비즈니스를 하나의 프로젝트에 종속된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기존의 프로젝트 구조이다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MSA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기존의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Monolithic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구조에서 도메인 별로 나누어 별개의 서비스로 운영하는 방식을 의미한다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1028" name="Picture 4" descr="https://ssipflow.github.io/assets/images/static/180919/Monolit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4" y="2226203"/>
            <a:ext cx="4061744" cy="34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ipflow.github.io/assets/images/static/180919/MicroServi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6" y="2343998"/>
            <a:ext cx="5267864" cy="327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85219" y="5786656"/>
            <a:ext cx="4133953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Monolithic Architecture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38261" y="5786656"/>
            <a:ext cx="4133953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Microservices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0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1.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MSA </a:t>
            </a:r>
            <a:r>
              <a:rPr lang="ko-KR" altLang="en-US" sz="2000" b="1" dirty="0" smtClean="0"/>
              <a:t>소개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MSA </a:t>
            </a:r>
            <a:r>
              <a:rPr lang="ko-KR" altLang="en-US" sz="1400" b="1" dirty="0" smtClean="0"/>
              <a:t>정의 및 특징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5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 startAt="2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MSA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등장배경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기존 시스템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(Monolith)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사용 시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해당 문제가 발생한다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복잡성이나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영향도가 커진다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규모가 커질수록 시스템 운영이 힘들어진다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요구사항에 대한 신속한 대응이 어렵다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기능 추가 시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특정 업무에만 적용하기 힘들다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위의 문제점을 보완하기 위해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Micro Services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Architecture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가 등장했다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 startAt="2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MSA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장점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Build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및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Test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시간이 단축된다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서비스간 영향을 받지 않는다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각 서비스는 자신만의 고유한 아키텍처와 기술을 적용할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탄력적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선택적 확장이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 startAt="2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MSA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단점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Monolithic Architecture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 비해 속도가 느리다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Monitoring, logging, Instance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관리에 어려움이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1.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MSA </a:t>
            </a:r>
            <a:r>
              <a:rPr lang="ko-KR" altLang="en-US" sz="2000" b="1" dirty="0" smtClean="0"/>
              <a:t>소개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) Spring Cloud </a:t>
            </a:r>
            <a:r>
              <a:rPr lang="ko-KR" altLang="en-US" sz="1400" b="1" dirty="0" smtClean="0"/>
              <a:t>정의 및 특징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Cloud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정의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/>
              <a:t>Spring Framework</a:t>
            </a:r>
            <a:r>
              <a:rPr lang="ko-KR" altLang="en-US" sz="1200" dirty="0"/>
              <a:t>에서 사용되는 </a:t>
            </a:r>
            <a:r>
              <a:rPr lang="en-US" altLang="ko-KR" sz="1200" dirty="0" smtClean="0"/>
              <a:t>Micro Services </a:t>
            </a:r>
            <a:r>
              <a:rPr lang="en-US" altLang="ko-KR" sz="1200" dirty="0"/>
              <a:t>Architecture</a:t>
            </a:r>
            <a:r>
              <a:rPr lang="ko-KR" altLang="en-US" sz="1200" dirty="0"/>
              <a:t> 환경 구축 도구 제공 서비스이다</a:t>
            </a:r>
            <a:r>
              <a:rPr lang="en-US" altLang="ko-KR" sz="1200" dirty="0" smtClean="0"/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Cloud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특징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분산 시스템에서 사용되는 공통적인 기능들을 모아 신속하게 구축할 수 있는 도구를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라이브러리 형태로 제공한다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특정 벤더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(AWS, Cloud Foundry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 종속적이지 않기 때문에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다양한 분산 환경에서 작동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Cloud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제공하는 기능 목록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Configuration Server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분산 시스템 관련 중복된 환경설정 통일 및 관리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API Gateway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클라이언트에게 단일 경로의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API Endpoint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제공해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back-end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관련 서비스 통합하도록 지원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Service Discovery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가용 서비스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Instance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위치 정보 등록 및 클라이언트 제공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Load Balancing : </a:t>
            </a:r>
            <a:r>
              <a:rPr lang="ko-KR" altLang="en-US" sz="1200" dirty="0"/>
              <a:t>서버에 가해지는 부하를 분산해주는 </a:t>
            </a:r>
            <a:r>
              <a:rPr lang="ko-KR" altLang="en-US" sz="1200" dirty="0" smtClean="0"/>
              <a:t>기능 지원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Circuit Breakers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서비스 장애 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오류로부터 서비스 보호 및 대체 응답 제공하는 기능 지원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571961" y="3058105"/>
            <a:ext cx="2331087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Eureka</a:t>
            </a:r>
          </a:p>
          <a:p>
            <a:pPr algn="ctr" defTabSz="914446">
              <a:defRPr/>
            </a:pP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소개 및 적용</a:t>
            </a:r>
            <a:endParaRPr lang="en-US" altLang="ko-KR" sz="2933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5932" y="2990073"/>
            <a:ext cx="385992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Eureka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정의 및 특징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Eureka Server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Eureka Client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5066" y="2447616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02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Eureka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정의 및 특징 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?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클라이언트가 요청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(request)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했을 때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동적으로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IP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변경되는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환경에서 정확한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위치를 찾아내 응답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(response)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해주는 서비스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Eureka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나뉜다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모든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Micro Service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가용성을 등록하는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registry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Server registry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 등록된 서비스는 같이 등록된 서비스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통해 접근 가능하다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Middle-tier Server(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비즈니스 </a:t>
            </a:r>
            <a:r>
              <a:rPr lang="ko-KR" altLang="en-US" sz="1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로직이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위치한 애플리케이션 서버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load balance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위해 서비스를 배치해준다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나눠진 서비스가 저장된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registry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로컬에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캐시된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registry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정보를 이용해 필요한 다른 서비스를 찾을 수 있게 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Client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등록되면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Eureka Server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30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초 간격으로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ping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요청해 등록된 서비스가 운용되고 있는지 확인한다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1479" y="3175085"/>
            <a:ext cx="2589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Eureka Server </a:t>
            </a:r>
            <a:r>
              <a:rPr lang="ko-KR" altLang="en-US" b="1" dirty="0">
                <a:solidFill>
                  <a:prstClr val="white"/>
                </a:solidFill>
              </a:rPr>
              <a:t>생성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</a:t>
            </a:r>
            <a:r>
              <a:rPr lang="en-US" altLang="ko-KR" sz="2000" b="1" dirty="0" smtClean="0"/>
              <a:t>.</a:t>
            </a:r>
            <a:r>
              <a:rPr lang="en-US" altLang="ko-KR" sz="2000" b="1" baseline="0" dirty="0" smtClean="0"/>
              <a:t> </a:t>
            </a:r>
            <a:r>
              <a:rPr lang="en-US" altLang="ko-KR" sz="2000" b="1" dirty="0" smtClean="0"/>
              <a:t>Eureka </a:t>
            </a:r>
            <a:r>
              <a:rPr lang="ko-KR" altLang="en-US" sz="2000" b="1" dirty="0" smtClean="0"/>
              <a:t>소개 및 적용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Eureka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Server </a:t>
            </a:r>
            <a:r>
              <a:rPr lang="ko-KR" altLang="en-US" sz="1400" b="1" dirty="0" smtClean="0"/>
              <a:t>생성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76826" y="664591"/>
            <a:ext cx="11216410" cy="1768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00619" y="841416"/>
            <a:ext cx="109720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Project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필요 개발 환경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Visual Studio Code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Framework</a:t>
            </a:r>
          </a:p>
          <a:p>
            <a:pPr marL="1143000" lvl="2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JDK 1.8</a:t>
            </a:r>
          </a:p>
          <a:p>
            <a:pPr marL="685800" lvl="1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Visual Studio Code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Spring Boot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1479" y="3175085"/>
            <a:ext cx="2589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Eureka Server </a:t>
            </a:r>
            <a:r>
              <a:rPr lang="ko-KR" altLang="en-US" b="1" dirty="0">
                <a:solidFill>
                  <a:prstClr val="white"/>
                </a:solidFill>
              </a:rPr>
              <a:t>생성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2" y="3335643"/>
            <a:ext cx="4541914" cy="464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" y="4792891"/>
            <a:ext cx="4625741" cy="133361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3616552" y="4027339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23349" y="3226441"/>
            <a:ext cx="544008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Ctrl + Shift + P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눌러 명령 팔레트 생성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Gradle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검색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Gradle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Project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23348" y="5292121"/>
            <a:ext cx="5440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Spring Boot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버전 중 최신 버전 클릭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0259" y="5226158"/>
            <a:ext cx="492038" cy="22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1632</Words>
  <Application>Microsoft Office PowerPoint</Application>
  <PresentationFormat>와이드스크린</PresentationFormat>
  <Paragraphs>245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Calibri</vt:lpstr>
      <vt:lpstr>Wingdings</vt:lpstr>
      <vt:lpstr>1_Office 테마</vt:lpstr>
      <vt:lpstr>Office Theme</vt:lpstr>
      <vt:lpstr>PowerPoint 프레젠테이션</vt:lpstr>
      <vt:lpstr>PowerPoint 프레젠테이션</vt:lpstr>
      <vt:lpstr>PowerPoint 프레젠테이션</vt:lpstr>
      <vt:lpstr>1. MSA 소개 – (1) MSA 정의 및 특징</vt:lpstr>
      <vt:lpstr>1. MSA 소개 – (1) MSA 정의 및 특징</vt:lpstr>
      <vt:lpstr>1. MSA 소개 – (2) Spring Cloud 정의 및 특징</vt:lpstr>
      <vt:lpstr>PowerPoint 프레젠테이션</vt:lpstr>
      <vt:lpstr>2. Eureka 소개 및 적용 – (1) Eureka 정의 및 특징 </vt:lpstr>
      <vt:lpstr>2. Eureka 소개 및 적용 – (2) Eureka Server 생성</vt:lpstr>
      <vt:lpstr>2. Eureka 소개 및 적용 – (2) Eureka Server 생성</vt:lpstr>
      <vt:lpstr>2. Eureka 소개 및 적용 – (2) Eureka Server 생성</vt:lpstr>
      <vt:lpstr>2. Eureka 소개 및 적용 – (2) Eureka Server 생성</vt:lpstr>
      <vt:lpstr>2. Eureka 소개 및 적용 – (2) Eureka Server 생성</vt:lpstr>
      <vt:lpstr>2. Eureka 소개 및 적용 – (2) Eureka Server 생성</vt:lpstr>
      <vt:lpstr>2. Eureka 소개 및 적용 – (2) Eureka Server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2. Eureka 소개 및 적용 – (3) Eureka Client 생성</vt:lpstr>
      <vt:lpstr>PowerPoint 프레젠테이션</vt:lpstr>
      <vt:lpstr>3. Zuul 소개 및 적용 – (1) Zuul 정의 및 특징</vt:lpstr>
      <vt:lpstr>3. Zuul 소개 및 적용 – (2) Zuul 생성</vt:lpstr>
      <vt:lpstr>3. Zuul 소개 및 적용 – (2) Zuul 생성</vt:lpstr>
      <vt:lpstr>3. Zuul 소개 및 적용 – (2) Zuul 생성</vt:lpstr>
      <vt:lpstr>3. Zuul 소개 및 적용 – (2) Zuul 생성</vt:lpstr>
      <vt:lpstr>3. Zuul 소개 및 적용 – (2) Zuul 생성</vt:lpstr>
      <vt:lpstr>3. Zuul 소개 및 적용 – (3) Zuul과 Eureka Server 연결</vt:lpstr>
      <vt:lpstr>3. Zuul 소개 및 적용 – (3) Zuul과 Eureka Server 연결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seesunIT</dc:creator>
  <cp:lastModifiedBy>seesunIT</cp:lastModifiedBy>
  <cp:revision>241</cp:revision>
  <dcterms:created xsi:type="dcterms:W3CDTF">2020-12-18T01:07:05Z</dcterms:created>
  <dcterms:modified xsi:type="dcterms:W3CDTF">2020-12-21T03:17:22Z</dcterms:modified>
</cp:coreProperties>
</file>