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>
      <p:cViewPr varScale="1">
        <p:scale>
          <a:sx n="157" d="100"/>
          <a:sy n="157" d="100"/>
        </p:scale>
        <p:origin x="16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4068E-0B6D-42AF-9302-CF5A153EA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97EF12-5215-42D9-ADC3-17D756CA5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860A0-58AB-4287-B7E8-828C7113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F192B-8785-4899-8D87-241B41CA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32CA5-48FF-4A0D-A0CB-06E4A36C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2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46E36-B3E2-4B38-867E-693090BF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6AB07C-F6FE-4741-94AA-236814AB1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EC79B-CCAA-480D-B044-B65DCFE7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91249-1632-4949-B019-53490E61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9B327-40C2-4360-8B6A-D1BA68E5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9185E8-F1AE-4089-96F4-3ED6E957F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A64503-5791-47B1-9F76-D44A1FE22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96738-DEF0-487A-B12D-6EC02AD6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34B93-FD9E-4FC6-8B6E-9E142C21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7CA02-E82F-4951-8DF3-88C6001E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05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0E254-67CF-4C84-93F1-EFF3F2EB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19A68-533F-43D5-9609-BD3430357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BE100-B607-49CB-A30A-F06C73B0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B7F7A-2D52-497E-9E7A-4B229AF8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5FB1E-B8A5-48F9-86AB-987CB087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00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FCEA4-1657-4FAA-B2E3-52447D5E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D1E1A-7E76-41CC-ADF9-58CE00BCE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23D37-9213-4208-93FF-C0FD2F8A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1B0BB-F2C4-4C12-A60A-B83E9684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DDD7F-B3F0-4BC4-A796-888AD07A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57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6BC7E-6B3D-45A5-AB6B-D6C32ABC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1BBBA-2BA9-4805-BCB3-D6F9E40A1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A8867-7774-43CA-9CB9-DFC5EDA1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78E83D-27A6-4A7A-A800-7AADAB30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5EAE4-8C32-4405-AECB-BF25B728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F14C08-7D0F-4872-BA74-1871A986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30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1751-A5E5-4855-9136-646BF46D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8DD4A-83B9-4004-8D59-75E830594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CEAD0-3173-4FE6-9C1F-7353B823E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AB4CF1-C975-4640-96C4-63C1A7349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E1B566-37F3-44D2-9927-54B20D24A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037478-667F-4987-95E7-716490C3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B1349C-7240-4C60-847F-2839B0F9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F7AE17-121E-402C-B6A0-12EF394F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5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44878-2A15-41E4-B7CD-1B7DD06A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4B3108-51E8-4957-A6A1-E3043246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89F9E0-059D-40AC-8A2F-FB3F00BD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DDD60A-5773-4B84-A310-2D9D2BD2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0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DDF0C5-1DDF-4C62-B955-C103982C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17BD01-26C9-4CB5-9661-DADBF1D8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5501A-8D43-4478-81B1-F241A04B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0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7308D-E5CD-411B-9F0D-7A41FFBE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BF5E4-4BE0-4F73-A97E-8F5AFDEF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F6FD6-C69A-4367-85C3-D63F44DA8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84ED22-63A8-4913-BDC8-AEBCEE4E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4F9ED0-95DD-4BFE-9956-46B44CB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AEC23F-B1D0-4786-A4E5-BD48A7E2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6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FAD89-CE21-4055-BA2B-B96F0BFC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1F9E5F-E2DB-4CDB-8EBB-1354A82F8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7B4558-9E58-4EDA-A75A-47D7A318A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2A233-D400-4420-9A4D-963139CD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663AF-91F8-44AD-9E56-07A25C80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8D171E-4FC0-4122-83CB-D0993687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05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DD4AD5-364A-4ADA-861D-651E1532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B8BC7-4AF1-4A86-BA85-7DB605FC4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6A021-DC8F-4343-A768-6420972FC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B242-BF4C-4218-B12A-38C68713D6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4DB33-4604-4AA4-AB1F-A6BB0367B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4BD5E-22EF-428E-96B0-C5247C6A1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4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회로이(가) 표시된 사진&#10;&#10;자동 생성된 설명">
            <a:extLst>
              <a:ext uri="{FF2B5EF4-FFF2-40B4-BE49-F238E27FC236}">
                <a16:creationId xmlns:a16="http://schemas.microsoft.com/office/drawing/2014/main" id="{F3C228EF-2874-43C0-BD9D-D13C71B31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DA77C7-0227-418C-9300-DE5B897C9394}"/>
              </a:ext>
            </a:extLst>
          </p:cNvPr>
          <p:cNvSpPr txBox="1"/>
          <p:nvPr/>
        </p:nvSpPr>
        <p:spPr>
          <a:xfrm>
            <a:off x="0" y="0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실습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1: 7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세그먼트 출력</a:t>
            </a:r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회로도</a:t>
            </a:r>
          </a:p>
        </p:txBody>
      </p:sp>
    </p:spTree>
    <p:extLst>
      <p:ext uri="{BB962C8B-B14F-4D97-AF65-F5344CB8AC3E}">
        <p14:creationId xmlns:p14="http://schemas.microsoft.com/office/powerpoint/2010/main" val="305554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DA77C7-0227-418C-9300-DE5B897C9394}"/>
              </a:ext>
            </a:extLst>
          </p:cNvPr>
          <p:cNvSpPr txBox="1"/>
          <p:nvPr/>
        </p:nvSpPr>
        <p:spPr>
          <a:xfrm>
            <a:off x="0" y="0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실습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1: 7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세그먼트 출력</a:t>
            </a:r>
            <a:b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소스코드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3D33E-DA83-4BBF-9E90-6767CB27280C}"/>
              </a:ext>
            </a:extLst>
          </p:cNvPr>
          <p:cNvSpPr txBox="1"/>
          <p:nvPr/>
        </p:nvSpPr>
        <p:spPr>
          <a:xfrm>
            <a:off x="2147362" y="1058671"/>
            <a:ext cx="347924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leds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[] = {2, 3, 4, 5, 6, 7, 8, 9};</a:t>
            </a:r>
          </a:p>
          <a:p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// 지정된 7세그먼트 </a:t>
            </a:r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led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개수</a:t>
            </a:r>
          </a:p>
          <a:p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led_num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= 8;</a:t>
            </a:r>
          </a:p>
          <a:p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// 7세그먼트 </a:t>
            </a:r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led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= 12;</a:t>
            </a:r>
          </a:p>
          <a:p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택트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스위치 </a:t>
            </a:r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핀번호</a:t>
            </a:r>
            <a:endParaRPr lang="ko-KR" altLang="en-US" sz="105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num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= 0;</a:t>
            </a:r>
          </a:p>
          <a:p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// 현재 </a:t>
            </a:r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LED에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표시되고 있는 숫자</a:t>
            </a:r>
          </a:p>
          <a:p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trig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= 10;</a:t>
            </a:r>
          </a:p>
          <a:p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echo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= 11;</a:t>
            </a:r>
          </a:p>
          <a:p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cds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= A0;</a:t>
            </a:r>
          </a:p>
          <a:p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bool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beforeState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= 1;</a:t>
            </a:r>
          </a:p>
          <a:p>
            <a:endParaRPr lang="ko-KR" altLang="en-US" sz="105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byte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bnums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[11] = {</a:t>
            </a:r>
          </a:p>
          <a:p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 0b11100111,//0</a:t>
            </a:r>
          </a:p>
          <a:p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 0b00100001,//1</a:t>
            </a:r>
          </a:p>
          <a:p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 0b11001011,//2</a:t>
            </a:r>
          </a:p>
          <a:p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 0b01101011,//3</a:t>
            </a:r>
          </a:p>
          <a:p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 0b00101101,//4</a:t>
            </a:r>
          </a:p>
          <a:p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 0b01101110,//5</a:t>
            </a:r>
          </a:p>
          <a:p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 0b11101110,//6</a:t>
            </a:r>
          </a:p>
          <a:p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 0b00100111,//7</a:t>
            </a:r>
          </a:p>
          <a:p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 0b11101111,//8</a:t>
            </a:r>
          </a:p>
          <a:p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 0b01101111,//9</a:t>
            </a:r>
          </a:p>
          <a:p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 0b00010000,//</a:t>
            </a:r>
            <a:r>
              <a:rPr lang="ko-KR" altLang="en-US" sz="105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over</a:t>
            </a:r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 9</a:t>
            </a:r>
          </a:p>
          <a:p>
            <a:r>
              <a:rPr lang="ko-KR" altLang="en-US" sz="1050" dirty="0">
                <a:latin typeface="굴림체" panose="020B0609000101010101" pitchFamily="49" charset="-127"/>
                <a:ea typeface="굴림체" panose="020B0609000101010101" pitchFamily="49" charset="-127"/>
              </a:rPr>
              <a:t>};</a:t>
            </a:r>
          </a:p>
          <a:p>
            <a:endParaRPr lang="ko-KR" altLang="en-US" sz="105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ko-KR" altLang="en-US" sz="105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AB13C-BC7E-4B1F-BCDA-E341C945C0EF}"/>
              </a:ext>
            </a:extLst>
          </p:cNvPr>
          <p:cNvSpPr txBox="1"/>
          <p:nvPr/>
        </p:nvSpPr>
        <p:spPr>
          <a:xfrm>
            <a:off x="6318504" y="395139"/>
            <a:ext cx="3849624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setup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Serial.begin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(9600);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(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= 0 ;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&lt;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led_num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;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++) {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  // 7세그먼트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led에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연결된 핀을 출력으로 설정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pinMode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leds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], OUTPUT);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pinMode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trig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, OUTPUT);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pinMode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echo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, INPUT);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pinMode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, INPUT_PULLUP);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//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택트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스위치를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input_pullup으로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설정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endParaRPr lang="en-US" altLang="ko-KR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loop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</a:p>
          <a:p>
            <a:endParaRPr lang="en-US" altLang="ko-KR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bool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nowState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digitalRead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nowState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!=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beforeState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{// 만약 버튼의 상태가 이전과 다르면 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beforeState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nowState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beforeState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== 1)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  {// 이전 버튼의 상태가 눌리지 않은 상태였다면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num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== 10)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num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= 0;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num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++;// 숫자를 하나씩 증가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</a:p>
          <a:p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</a:p>
          <a:p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(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= 0 ;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&lt;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led_num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;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++)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{// 7 세그먼트 LED 출력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digitalWrite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leds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], !(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bnums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num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] &amp; (1 &lt;&lt;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)));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  //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비트시프트로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뒷자리부터 1비트씩 꺼내기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delay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(100);    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9730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회로, 전자기기이(가) 표시된 사진&#10;&#10;자동 생성된 설명">
            <a:extLst>
              <a:ext uri="{FF2B5EF4-FFF2-40B4-BE49-F238E27FC236}">
                <a16:creationId xmlns:a16="http://schemas.microsoft.com/office/drawing/2014/main" id="{0C932E3D-E14D-4A7F-9984-C369B6CC0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DA77C7-0227-418C-9300-DE5B897C9394}"/>
              </a:ext>
            </a:extLst>
          </p:cNvPr>
          <p:cNvSpPr txBox="1"/>
          <p:nvPr/>
        </p:nvSpPr>
        <p:spPr>
          <a:xfrm>
            <a:off x="0" y="0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실습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2: 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Cds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센서 아날로그 </a:t>
            </a:r>
            <a:r>
              <a:rPr lang="ko-KR" altLang="en-US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입력받기</a:t>
            </a:r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0EC2C-42E9-4C03-BBBB-B5E17ED8FD63}"/>
              </a:ext>
            </a:extLst>
          </p:cNvPr>
          <p:cNvSpPr txBox="1"/>
          <p:nvPr/>
        </p:nvSpPr>
        <p:spPr>
          <a:xfrm>
            <a:off x="6816080" y="4149080"/>
            <a:ext cx="498348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소스코드</a:t>
            </a:r>
            <a:endParaRPr lang="en-US" altLang="ko-KR" sz="11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//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앞과 동일</a:t>
            </a:r>
            <a:endParaRPr lang="en-US" altLang="ko-KR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loop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</a:p>
          <a:p>
            <a:endParaRPr lang="en-US" altLang="ko-KR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int </a:t>
            </a:r>
            <a:r>
              <a:rPr lang="en-US" altLang="ko-KR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cdsValue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en-US" altLang="ko-KR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analogRead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cds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</a:p>
          <a:p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num = constrain(map(</a:t>
            </a:r>
            <a:r>
              <a:rPr lang="en-US" altLang="ko-KR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cdsValue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, 400, 1000, 9, 0), 0, 9);</a:t>
            </a:r>
          </a:p>
          <a:p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// map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으로 </a:t>
            </a:r>
            <a:r>
              <a:rPr lang="en-US" altLang="ko-KR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cds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센서데이터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(0~1023)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범위중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400~1000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범위를 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9~0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으로 맵핑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// constrain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으로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맵핑한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범위의 값을 제한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Serial.println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cdsValue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</a:p>
          <a:p>
            <a:endParaRPr lang="en-US" altLang="ko-KR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//7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세그먼트 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LED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출력코드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앞과 동일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en-US" altLang="ko-KR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DD5B8-4C09-4994-B30E-DB1FCE63F650}"/>
              </a:ext>
            </a:extLst>
          </p:cNvPr>
          <p:cNvSpPr txBox="1"/>
          <p:nvPr/>
        </p:nvSpPr>
        <p:spPr>
          <a:xfrm>
            <a:off x="8112224" y="1052736"/>
            <a:ext cx="861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220</a:t>
            </a:r>
            <a:r>
              <a:rPr lang="el-GR" altLang="ko-KR" b="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Ω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D80C0-8989-47A2-94A8-CAEB3AF090A4}"/>
              </a:ext>
            </a:extLst>
          </p:cNvPr>
          <p:cNvSpPr txBox="1"/>
          <p:nvPr/>
        </p:nvSpPr>
        <p:spPr>
          <a:xfrm>
            <a:off x="9696400" y="1772816"/>
            <a:ext cx="1080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1K</a:t>
            </a:r>
            <a:r>
              <a:rPr lang="el-GR" altLang="ko-KR" b="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Ω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or 10K</a:t>
            </a:r>
            <a:r>
              <a:rPr lang="el-GR" altLang="ko-KR" b="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Ω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9E5991-82C1-493A-9441-4F0B1A7FF1A6}"/>
              </a:ext>
            </a:extLst>
          </p:cNvPr>
          <p:cNvSpPr txBox="1"/>
          <p:nvPr/>
        </p:nvSpPr>
        <p:spPr>
          <a:xfrm>
            <a:off x="8112224" y="2564904"/>
            <a:ext cx="861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220</a:t>
            </a:r>
            <a:r>
              <a:rPr lang="el-GR" altLang="ko-KR" b="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Ω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88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B2D009FB-96AC-40D5-BAC5-21BB952E8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DA77C7-0227-418C-9300-DE5B897C9394}"/>
              </a:ext>
            </a:extLst>
          </p:cNvPr>
          <p:cNvSpPr txBox="1"/>
          <p:nvPr/>
        </p:nvSpPr>
        <p:spPr>
          <a:xfrm>
            <a:off x="0" y="0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실습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3: 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초음파 센서 사용</a:t>
            </a:r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0EC2C-42E9-4C03-BBBB-B5E17ED8FD63}"/>
              </a:ext>
            </a:extLst>
          </p:cNvPr>
          <p:cNvSpPr txBox="1"/>
          <p:nvPr/>
        </p:nvSpPr>
        <p:spPr>
          <a:xfrm>
            <a:off x="6816080" y="3429000"/>
            <a:ext cx="4983480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소스코드</a:t>
            </a:r>
            <a:endParaRPr lang="en-US" altLang="ko-KR" sz="11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//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앞과 동일</a:t>
            </a:r>
            <a:endParaRPr lang="en-US" altLang="ko-KR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loop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</a:p>
          <a:p>
            <a:endParaRPr lang="en-US" altLang="ko-KR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digitalWrite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(trig, HIGH);</a:t>
            </a:r>
          </a:p>
          <a:p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delayMicroseconds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(10);</a:t>
            </a:r>
          </a:p>
          <a:p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digitalWrite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(trig, LOW);</a:t>
            </a:r>
          </a:p>
          <a:p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// 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초음파 발신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int distance = </a:t>
            </a:r>
            <a:r>
              <a:rPr lang="en-US" altLang="ko-KR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pulseIn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(echo, HIGH) * 17 / 1000;</a:t>
            </a:r>
          </a:p>
          <a:p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// 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초음파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수신후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거리 계산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(cm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단위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num = distance / 10;</a:t>
            </a:r>
          </a:p>
          <a:p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if(num &gt; 10)</a:t>
            </a:r>
          </a:p>
          <a:p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{// 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범위제한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num = 10;</a:t>
            </a:r>
          </a:p>
          <a:p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</a:p>
          <a:p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//7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세그먼트 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LED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출력코드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앞과 동일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</a:p>
          <a:p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en-US" altLang="ko-KR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94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543</Words>
  <Application>Microsoft Office PowerPoint</Application>
  <PresentationFormat>와이드스크린</PresentationFormat>
  <Paragraphs>97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굴림체</vt:lpstr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 SEONYONG</dc:creator>
  <cp:lastModifiedBy>EOM SEONYONG</cp:lastModifiedBy>
  <cp:revision>5</cp:revision>
  <dcterms:created xsi:type="dcterms:W3CDTF">2020-08-09T16:07:01Z</dcterms:created>
  <dcterms:modified xsi:type="dcterms:W3CDTF">2020-08-09T16:23:12Z</dcterms:modified>
</cp:coreProperties>
</file>