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63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>
      <p:cViewPr varScale="1">
        <p:scale>
          <a:sx n="52" d="100"/>
          <a:sy n="52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4068E-0B6D-42AF-9302-CF5A153EA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7EF12-5215-42D9-ADC3-17D756CA5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860A0-58AB-4287-B7E8-828C7113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F192B-8785-4899-8D87-241B41CA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32CA5-48FF-4A0D-A0CB-06E4A36C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46E36-B3E2-4B38-867E-693090BF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AB07C-F6FE-4741-94AA-236814AB1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EC79B-CCAA-480D-B044-B65DCFE7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91249-1632-4949-B019-53490E61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9B327-40C2-4360-8B6A-D1BA68E5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9185E8-F1AE-4089-96F4-3ED6E957F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A64503-5791-47B1-9F76-D44A1FE22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96738-DEF0-487A-B12D-6EC02AD6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34B93-FD9E-4FC6-8B6E-9E142C21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7CA02-E82F-4951-8DF3-88C6001E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5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0E254-67CF-4C84-93F1-EFF3F2EB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19A68-533F-43D5-9609-BD343035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BE100-B607-49CB-A30A-F06C73B0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B7F7A-2D52-497E-9E7A-4B229AF8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5FB1E-B8A5-48F9-86AB-987CB087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0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FCEA4-1657-4FAA-B2E3-52447D5E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D1E1A-7E76-41CC-ADF9-58CE00BCE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23D37-9213-4208-93FF-C0FD2F8A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1B0BB-F2C4-4C12-A60A-B83E9684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DDD7F-B3F0-4BC4-A796-888AD07A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7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6BC7E-6B3D-45A5-AB6B-D6C32ABC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1BBBA-2BA9-4805-BCB3-D6F9E40A1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A8867-7774-43CA-9CB9-DFC5EDA1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8E83D-27A6-4A7A-A800-7AADAB30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5EAE4-8C32-4405-AECB-BF25B728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14C08-7D0F-4872-BA74-1871A986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0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1751-A5E5-4855-9136-646BF46D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8DD4A-83B9-4004-8D59-75E83059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CEAD0-3173-4FE6-9C1F-7353B823E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AB4CF1-C975-4640-96C4-63C1A7349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E1B566-37F3-44D2-9927-54B20D24A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037478-667F-4987-95E7-716490C3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B1349C-7240-4C60-847F-2839B0F9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F7AE17-121E-402C-B6A0-12EF394F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5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44878-2A15-41E4-B7CD-1B7DD06A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4B3108-51E8-4957-A6A1-E3043246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89F9E0-059D-40AC-8A2F-FB3F00BD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DD60A-5773-4B84-A310-2D9D2BD2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0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DF0C5-1DDF-4C62-B955-C103982C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17BD01-26C9-4CB5-9661-DADBF1D8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5501A-8D43-4478-81B1-F241A04B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0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7308D-E5CD-411B-9F0D-7A41FFBE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BF5E4-4BE0-4F73-A97E-8F5AFDEF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F6FD6-C69A-4367-85C3-D63F44DA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4ED22-63A8-4913-BDC8-AEBCEE4E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F9ED0-95DD-4BFE-9956-46B44CB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EC23F-B1D0-4786-A4E5-BD48A7E2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6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AD89-CE21-4055-BA2B-B96F0BFC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1F9E5F-E2DB-4CDB-8EBB-1354A82F8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B4558-9E58-4EDA-A75A-47D7A318A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2A233-D400-4420-9A4D-963139CD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663AF-91F8-44AD-9E56-07A25C80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D171E-4FC0-4122-83CB-D0993687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5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DD4AD5-364A-4ADA-861D-651E1532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B8BC7-4AF1-4A86-BA85-7DB605FC4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6A021-DC8F-4343-A768-6420972FC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B242-BF4C-4218-B12A-38C68713D6D2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4DB33-4604-4AA4-AB1F-A6BB0367B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4BD5E-22EF-428E-96B0-C5247C6A1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AA362-B1CD-476B-B2F2-71DADB62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4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DA77C7-0227-418C-9300-DE5B897C9394}"/>
              </a:ext>
            </a:extLst>
          </p:cNvPr>
          <p:cNvSpPr txBox="1"/>
          <p:nvPr/>
        </p:nvSpPr>
        <p:spPr>
          <a:xfrm>
            <a:off x="0" y="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라이브러리 설치법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F30E27-F84C-418C-BB63-EB3B5DD11DB6}"/>
              </a:ext>
            </a:extLst>
          </p:cNvPr>
          <p:cNvSpPr/>
          <p:nvPr/>
        </p:nvSpPr>
        <p:spPr>
          <a:xfrm>
            <a:off x="10344472" y="2780928"/>
            <a:ext cx="79208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E6ED507-9AC8-46B2-939E-7392F796C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461962"/>
            <a:ext cx="79819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1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DA77C7-0227-418C-9300-DE5B897C9394}"/>
              </a:ext>
            </a:extLst>
          </p:cNvPr>
          <p:cNvSpPr txBox="1"/>
          <p:nvPr/>
        </p:nvSpPr>
        <p:spPr>
          <a:xfrm>
            <a:off x="0" y="0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PCF8574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라이브러리 설치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F30E27-F84C-418C-BB63-EB3B5DD11DB6}"/>
              </a:ext>
            </a:extLst>
          </p:cNvPr>
          <p:cNvSpPr/>
          <p:nvPr/>
        </p:nvSpPr>
        <p:spPr>
          <a:xfrm>
            <a:off x="10344472" y="2780928"/>
            <a:ext cx="79208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6C00B1B-FC15-46B4-B2FE-336E4D2BE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909637"/>
            <a:ext cx="7486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0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3E5831-5C3F-4D33-87A2-1E1CC9446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DA77C7-0227-418C-9300-DE5B897C9394}"/>
              </a:ext>
            </a:extLst>
          </p:cNvPr>
          <p:cNvSpPr txBox="1"/>
          <p:nvPr/>
        </p:nvSpPr>
        <p:spPr>
          <a:xfrm>
            <a:off x="0" y="0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실습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1: 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PCF8574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GPIO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확장보드 사용하기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I2C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회로도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F30E27-F84C-418C-BB63-EB3B5DD11DB6}"/>
              </a:ext>
            </a:extLst>
          </p:cNvPr>
          <p:cNvSpPr/>
          <p:nvPr/>
        </p:nvSpPr>
        <p:spPr>
          <a:xfrm>
            <a:off x="10344472" y="2780928"/>
            <a:ext cx="79208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52C219-5883-45FA-AEE4-453EA7D27F63}"/>
              </a:ext>
            </a:extLst>
          </p:cNvPr>
          <p:cNvSpPr/>
          <p:nvPr/>
        </p:nvSpPr>
        <p:spPr>
          <a:xfrm>
            <a:off x="8688288" y="3645024"/>
            <a:ext cx="2088232" cy="817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PCF8574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8BB28-9CC7-440F-9703-576053C29AA5}"/>
              </a:ext>
            </a:extLst>
          </p:cNvPr>
          <p:cNvSpPr txBox="1"/>
          <p:nvPr/>
        </p:nvSpPr>
        <p:spPr>
          <a:xfrm>
            <a:off x="4439816" y="2852936"/>
            <a:ext cx="29546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LED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는 다리가 긴 곳이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극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B51C83-4ABD-4657-B6F3-6CF885749CBD}"/>
              </a:ext>
            </a:extLst>
          </p:cNvPr>
          <p:cNvCxnSpPr>
            <a:cxnSpLocks/>
          </p:cNvCxnSpPr>
          <p:nvPr/>
        </p:nvCxnSpPr>
        <p:spPr>
          <a:xfrm flipV="1">
            <a:off x="6168008" y="1772816"/>
            <a:ext cx="3456384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54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DA77C7-0227-418C-9300-DE5B897C9394}"/>
              </a:ext>
            </a:extLst>
          </p:cNvPr>
          <p:cNvSpPr txBox="1"/>
          <p:nvPr/>
        </p:nvSpPr>
        <p:spPr>
          <a:xfrm>
            <a:off x="0" y="0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MCP3208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라이브러리 설치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F30E27-F84C-418C-BB63-EB3B5DD11DB6}"/>
              </a:ext>
            </a:extLst>
          </p:cNvPr>
          <p:cNvSpPr/>
          <p:nvPr/>
        </p:nvSpPr>
        <p:spPr>
          <a:xfrm>
            <a:off x="10344472" y="2780928"/>
            <a:ext cx="79208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7ED00A9-C9CE-4B66-896C-3524581FE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319212"/>
            <a:ext cx="7486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1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회로이(가) 표시된 사진&#10;&#10;자동 생성된 설명">
            <a:extLst>
              <a:ext uri="{FF2B5EF4-FFF2-40B4-BE49-F238E27FC236}">
                <a16:creationId xmlns:a16="http://schemas.microsoft.com/office/drawing/2014/main" id="{A15A3022-0DCF-4100-963B-BB49C8F71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B0994-06F1-4EEC-94F6-BE6F39D3BF32}"/>
              </a:ext>
            </a:extLst>
          </p:cNvPr>
          <p:cNvSpPr txBox="1"/>
          <p:nvPr/>
        </p:nvSpPr>
        <p:spPr>
          <a:xfrm>
            <a:off x="0" y="0"/>
            <a:ext cx="5955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실습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2: </a:t>
            </a:r>
            <a:r>
              <a:rPr lang="en-US" altLang="ko-KR" sz="2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MCP3208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8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채널 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ADC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사용하기 회로도</a:t>
            </a: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(SPI)</a:t>
            </a:r>
            <a:endParaRPr lang="ko-KR" altLang="en-US" sz="2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202ED-CA40-4D63-82A0-8DF4EFB399E1}"/>
              </a:ext>
            </a:extLst>
          </p:cNvPr>
          <p:cNvSpPr txBox="1"/>
          <p:nvPr/>
        </p:nvSpPr>
        <p:spPr>
          <a:xfrm>
            <a:off x="5326286" y="3190900"/>
            <a:ext cx="723275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MCP3208</a:t>
            </a:r>
            <a:endParaRPr lang="ko-KR" altLang="en-US" sz="12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03EEC5-7CD5-49A8-AD28-1B94E85000DD}"/>
              </a:ext>
            </a:extLst>
          </p:cNvPr>
          <p:cNvSpPr/>
          <p:nvPr/>
        </p:nvSpPr>
        <p:spPr>
          <a:xfrm>
            <a:off x="9984432" y="3284984"/>
            <a:ext cx="79208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BB7454-FE20-4538-A041-4D93734248EB}"/>
              </a:ext>
            </a:extLst>
          </p:cNvPr>
          <p:cNvSpPr/>
          <p:nvPr/>
        </p:nvSpPr>
        <p:spPr>
          <a:xfrm>
            <a:off x="8328248" y="4149080"/>
            <a:ext cx="2088232" cy="817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PCF8574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56FA71-6C13-42C0-AC6C-FDC57CE44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59624" y="4517504"/>
            <a:ext cx="2295525" cy="1990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E2D607-6558-4492-AEC0-B1DF8E427738}"/>
              </a:ext>
            </a:extLst>
          </p:cNvPr>
          <p:cNvSpPr txBox="1"/>
          <p:nvPr/>
        </p:nvSpPr>
        <p:spPr>
          <a:xfrm>
            <a:off x="3791744" y="4437112"/>
            <a:ext cx="30700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홈이 </a:t>
            </a:r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파여있는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곳이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번핀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E1C90C-0252-43FF-BB09-6284A17D592E}"/>
              </a:ext>
            </a:extLst>
          </p:cNvPr>
          <p:cNvCxnSpPr>
            <a:cxnSpLocks/>
          </p:cNvCxnSpPr>
          <p:nvPr/>
        </p:nvCxnSpPr>
        <p:spPr>
          <a:xfrm flipV="1">
            <a:off x="4799856" y="3501008"/>
            <a:ext cx="28803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4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굴림체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 SEONYONG</dc:creator>
  <cp:lastModifiedBy>EOM SEONYONG</cp:lastModifiedBy>
  <cp:revision>16</cp:revision>
  <dcterms:created xsi:type="dcterms:W3CDTF">2020-08-09T16:07:01Z</dcterms:created>
  <dcterms:modified xsi:type="dcterms:W3CDTF">2020-08-11T02:27:23Z</dcterms:modified>
</cp:coreProperties>
</file>