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0" autoAdjust="0"/>
    <p:restoredTop sz="94660"/>
  </p:normalViewPr>
  <p:slideViewPr>
    <p:cSldViewPr snapToGrid="0">
      <p:cViewPr varScale="1">
        <p:scale>
          <a:sx n="81" d="100"/>
          <a:sy n="81" d="100"/>
        </p:scale>
        <p:origin x="6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2396-BDC2-4C4F-9BB7-3421FED04509}" type="datetimeFigureOut">
              <a:rPr lang="en-GB" smtClean="0"/>
              <a:t>22/02/2017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87020-8854-442E-BA9C-65BD13F00B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11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2396-BDC2-4C4F-9BB7-3421FED04509}" type="datetimeFigureOut">
              <a:rPr lang="en-GB" smtClean="0"/>
              <a:t>22/02/2017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87020-8854-442E-BA9C-65BD13F00B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14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2396-BDC2-4C4F-9BB7-3421FED04509}" type="datetimeFigureOut">
              <a:rPr lang="en-GB" smtClean="0"/>
              <a:t>22/02/2017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87020-8854-442E-BA9C-65BD13F00B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734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2396-BDC2-4C4F-9BB7-3421FED04509}" type="datetimeFigureOut">
              <a:rPr lang="en-GB" smtClean="0"/>
              <a:t>22/02/2017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87020-8854-442E-BA9C-65BD13F00B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68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2396-BDC2-4C4F-9BB7-3421FED04509}" type="datetimeFigureOut">
              <a:rPr lang="en-GB" smtClean="0"/>
              <a:t>22/02/2017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87020-8854-442E-BA9C-65BD13F00B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0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2396-BDC2-4C4F-9BB7-3421FED04509}" type="datetimeFigureOut">
              <a:rPr lang="en-GB" smtClean="0"/>
              <a:t>22/02/2017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87020-8854-442E-BA9C-65BD13F00B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685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2396-BDC2-4C4F-9BB7-3421FED04509}" type="datetimeFigureOut">
              <a:rPr lang="en-GB" smtClean="0"/>
              <a:t>22/02/2017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87020-8854-442E-BA9C-65BD13F00B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5002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2396-BDC2-4C4F-9BB7-3421FED04509}" type="datetimeFigureOut">
              <a:rPr lang="en-GB" smtClean="0"/>
              <a:t>22/02/2017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87020-8854-442E-BA9C-65BD13F00B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76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2396-BDC2-4C4F-9BB7-3421FED04509}" type="datetimeFigureOut">
              <a:rPr lang="en-GB" smtClean="0"/>
              <a:t>22/02/2017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87020-8854-442E-BA9C-65BD13F00B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026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2396-BDC2-4C4F-9BB7-3421FED04509}" type="datetimeFigureOut">
              <a:rPr lang="en-GB" smtClean="0"/>
              <a:t>22/02/2017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87020-8854-442E-BA9C-65BD13F00B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553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2396-BDC2-4C4F-9BB7-3421FED04509}" type="datetimeFigureOut">
              <a:rPr lang="en-GB" smtClean="0"/>
              <a:t>22/02/2017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87020-8854-442E-BA9C-65BD13F00B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400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52396-BDC2-4C4F-9BB7-3421FED04509}" type="datetimeFigureOut">
              <a:rPr lang="en-GB" smtClean="0"/>
              <a:t>22/02/2017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87020-8854-442E-BA9C-65BD13F00B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79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453" y="328820"/>
            <a:ext cx="8481795" cy="4640982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775157" y="151899"/>
            <a:ext cx="6585285" cy="5077326"/>
          </a:xfrm>
          <a:prstGeom prst="roundRect">
            <a:avLst>
              <a:gd name="adj" fmla="val 1284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5"/>
          <p:cNvSpPr/>
          <p:nvPr/>
        </p:nvSpPr>
        <p:spPr>
          <a:xfrm>
            <a:off x="8355932" y="151899"/>
            <a:ext cx="2169193" cy="5077326"/>
          </a:xfrm>
          <a:prstGeom prst="roundRect">
            <a:avLst>
              <a:gd name="adj" fmla="val 1284"/>
            </a:avLst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/>
          <p:cNvSpPr/>
          <p:nvPr/>
        </p:nvSpPr>
        <p:spPr>
          <a:xfrm>
            <a:off x="6558214" y="5629275"/>
            <a:ext cx="1797718" cy="895350"/>
          </a:xfrm>
          <a:prstGeom prst="roundRect">
            <a:avLst>
              <a:gd name="adj" fmla="val 1284"/>
            </a:avLst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7044690" y="4320540"/>
            <a:ext cx="0" cy="1308735"/>
          </a:xfrm>
          <a:prstGeom prst="line">
            <a:avLst/>
          </a:prstGeom>
          <a:ln w="19050">
            <a:solidFill>
              <a:srgbClr val="FF0000">
                <a:alpha val="50000"/>
              </a:srgb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995160" y="3606164"/>
            <a:ext cx="0" cy="2023114"/>
          </a:xfrm>
          <a:prstGeom prst="line">
            <a:avLst/>
          </a:prstGeom>
          <a:ln w="19050">
            <a:solidFill>
              <a:srgbClr val="FF0000">
                <a:alpha val="50000"/>
              </a:srgb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6939280" y="1910080"/>
            <a:ext cx="0" cy="3719196"/>
          </a:xfrm>
          <a:prstGeom prst="line">
            <a:avLst/>
          </a:prstGeom>
          <a:ln w="19050">
            <a:solidFill>
              <a:srgbClr val="FF0000">
                <a:alpha val="50000"/>
              </a:srgb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6888480" y="1188720"/>
            <a:ext cx="0" cy="4440555"/>
          </a:xfrm>
          <a:prstGeom prst="line">
            <a:avLst/>
          </a:prstGeom>
          <a:ln w="19050">
            <a:solidFill>
              <a:srgbClr val="FF0000">
                <a:alpha val="50000"/>
              </a:srgb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988810" y="3604256"/>
            <a:ext cx="54428" cy="1"/>
          </a:xfrm>
          <a:prstGeom prst="line">
            <a:avLst/>
          </a:prstGeom>
          <a:ln>
            <a:solidFill>
              <a:srgbClr val="FF0000">
                <a:alpha val="40000"/>
              </a:srgb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934382" y="1908173"/>
            <a:ext cx="108856" cy="1"/>
          </a:xfrm>
          <a:prstGeom prst="line">
            <a:avLst/>
          </a:prstGeom>
          <a:ln w="19050">
            <a:solidFill>
              <a:srgbClr val="FF0000">
                <a:alpha val="40000"/>
              </a:srgb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6886304" y="1186813"/>
            <a:ext cx="156934" cy="2"/>
          </a:xfrm>
          <a:prstGeom prst="line">
            <a:avLst/>
          </a:prstGeom>
          <a:ln w="19050">
            <a:solidFill>
              <a:srgbClr val="FF0000">
                <a:alpha val="40000"/>
              </a:srgb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7796530" y="4315434"/>
            <a:ext cx="0" cy="1308735"/>
          </a:xfrm>
          <a:prstGeom prst="line">
            <a:avLst/>
          </a:prstGeom>
          <a:ln w="19050">
            <a:solidFill>
              <a:srgbClr val="FF0000">
                <a:alpha val="50000"/>
              </a:srgb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7747000" y="3601058"/>
            <a:ext cx="0" cy="2023114"/>
          </a:xfrm>
          <a:prstGeom prst="line">
            <a:avLst/>
          </a:prstGeom>
          <a:ln w="19050">
            <a:solidFill>
              <a:srgbClr val="FF0000">
                <a:alpha val="50000"/>
              </a:srgb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7691120" y="1904974"/>
            <a:ext cx="0" cy="3719196"/>
          </a:xfrm>
          <a:prstGeom prst="line">
            <a:avLst/>
          </a:prstGeom>
          <a:ln w="19050">
            <a:solidFill>
              <a:srgbClr val="FF0000">
                <a:alpha val="50000"/>
              </a:srgb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7640320" y="1183614"/>
            <a:ext cx="0" cy="4440555"/>
          </a:xfrm>
          <a:prstGeom prst="line">
            <a:avLst/>
          </a:prstGeom>
          <a:ln w="19050">
            <a:solidFill>
              <a:srgbClr val="FF0000">
                <a:alpha val="50000"/>
              </a:srgb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7741920" y="3604548"/>
            <a:ext cx="54428" cy="1"/>
          </a:xfrm>
          <a:prstGeom prst="line">
            <a:avLst/>
          </a:prstGeom>
          <a:ln w="19050">
            <a:solidFill>
              <a:srgbClr val="FF0000">
                <a:alpha val="40000"/>
              </a:srgb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7686221" y="1908173"/>
            <a:ext cx="108856" cy="1"/>
          </a:xfrm>
          <a:prstGeom prst="line">
            <a:avLst/>
          </a:prstGeom>
          <a:ln w="19050">
            <a:solidFill>
              <a:srgbClr val="FF0000">
                <a:alpha val="40000"/>
              </a:srgb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7638143" y="1183612"/>
            <a:ext cx="156934" cy="2"/>
          </a:xfrm>
          <a:prstGeom prst="line">
            <a:avLst/>
          </a:prstGeom>
          <a:ln w="19050">
            <a:solidFill>
              <a:srgbClr val="FF0000">
                <a:alpha val="40000"/>
              </a:srgb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926488" y="5723007"/>
            <a:ext cx="1129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DSP</a:t>
            </a:r>
            <a:endParaRPr lang="en-GB" sz="4000" dirty="0"/>
          </a:p>
        </p:txBody>
      </p:sp>
      <p:sp>
        <p:nvSpPr>
          <p:cNvPr id="48" name="Rounded Rectangle 47"/>
          <p:cNvSpPr/>
          <p:nvPr/>
        </p:nvSpPr>
        <p:spPr>
          <a:xfrm>
            <a:off x="8629530" y="5624169"/>
            <a:ext cx="1797718" cy="895350"/>
          </a:xfrm>
          <a:prstGeom prst="roundRect">
            <a:avLst>
              <a:gd name="adj" fmla="val 1284"/>
            </a:avLst>
          </a:prstGeom>
          <a:solidFill>
            <a:srgbClr val="92D05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9212580" y="4315434"/>
            <a:ext cx="0" cy="1308735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9406636" y="1744980"/>
            <a:ext cx="0" cy="3879189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9208676" y="1747519"/>
            <a:ext cx="192472" cy="1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10149840" y="4422140"/>
            <a:ext cx="0" cy="120203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10358120" y="1087120"/>
            <a:ext cx="0" cy="4537049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0149840" y="1087119"/>
            <a:ext cx="202792" cy="1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374260" y="5688522"/>
            <a:ext cx="2346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Measurement Board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30388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2833"/>
            <a:ext cx="12192000" cy="4712333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1109153" y="1029949"/>
            <a:ext cx="7272938" cy="3645746"/>
          </a:xfrm>
          <a:prstGeom prst="roundRect">
            <a:avLst>
              <a:gd name="adj" fmla="val 1284"/>
            </a:avLst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/>
          <p:cNvSpPr/>
          <p:nvPr/>
        </p:nvSpPr>
        <p:spPr>
          <a:xfrm>
            <a:off x="8382090" y="1029949"/>
            <a:ext cx="1487774" cy="1234440"/>
          </a:xfrm>
          <a:prstGeom prst="roundRect">
            <a:avLst>
              <a:gd name="adj" fmla="val 1284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/>
          <p:cNvSpPr/>
          <p:nvPr/>
        </p:nvSpPr>
        <p:spPr>
          <a:xfrm>
            <a:off x="9869864" y="1029948"/>
            <a:ext cx="2312701" cy="4755217"/>
          </a:xfrm>
          <a:prstGeom prst="roundRect">
            <a:avLst>
              <a:gd name="adj" fmla="val 1284"/>
            </a:avLst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666414" y="4675694"/>
            <a:ext cx="1725111" cy="1109471"/>
          </a:xfrm>
          <a:prstGeom prst="roundRect">
            <a:avLst>
              <a:gd name="adj" fmla="val 1284"/>
            </a:avLst>
          </a:prstGeom>
          <a:solidFill>
            <a:srgbClr val="92D05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8382091" y="2264389"/>
            <a:ext cx="1487773" cy="3520777"/>
          </a:xfrm>
          <a:prstGeom prst="roundRect">
            <a:avLst>
              <a:gd name="adj" fmla="val 1284"/>
            </a:avLst>
          </a:prstGeom>
          <a:solidFill>
            <a:srgbClr val="92D05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ounded Rectangle 14"/>
          <p:cNvSpPr/>
          <p:nvPr/>
        </p:nvSpPr>
        <p:spPr>
          <a:xfrm>
            <a:off x="197963" y="2022241"/>
            <a:ext cx="911188" cy="890641"/>
          </a:xfrm>
          <a:prstGeom prst="roundRect">
            <a:avLst>
              <a:gd name="adj" fmla="val 1284"/>
            </a:avLst>
          </a:prstGeom>
          <a:solidFill>
            <a:srgbClr val="92D05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53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CERN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Achille Nicoletti</dc:creator>
  <cp:lastModifiedBy>Achille Nicoletti</cp:lastModifiedBy>
  <cp:revision>10</cp:revision>
  <dcterms:created xsi:type="dcterms:W3CDTF">2017-02-21T14:19:23Z</dcterms:created>
  <dcterms:modified xsi:type="dcterms:W3CDTF">2017-02-22T12:20:36Z</dcterms:modified>
</cp:coreProperties>
</file>